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83" r:id="rId3"/>
    <p:sldId id="368" r:id="rId4"/>
    <p:sldId id="378" r:id="rId5"/>
    <p:sldId id="379" r:id="rId6"/>
    <p:sldId id="369" r:id="rId7"/>
    <p:sldId id="388" r:id="rId8"/>
    <p:sldId id="370" r:id="rId9"/>
    <p:sldId id="392" r:id="rId10"/>
    <p:sldId id="393" r:id="rId11"/>
    <p:sldId id="450" r:id="rId12"/>
    <p:sldId id="394" r:id="rId13"/>
    <p:sldId id="395" r:id="rId14"/>
    <p:sldId id="449" r:id="rId15"/>
    <p:sldId id="448" r:id="rId16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3333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3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5" tIns="49512" rIns="99025" bIns="49512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5" tIns="49512" rIns="99025" bIns="49512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9938"/>
            <a:ext cx="5113337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5" tIns="49512" rIns="99025" bIns="495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5" tIns="49512" rIns="99025" bIns="49512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5" tIns="49512" rIns="99025" bIns="49512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6A99C2CA-26F2-4BDB-B8D3-68A86D765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68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>
            <a:cxnSpLocks noChangeShapeType="1"/>
          </p:cNvCxnSpPr>
          <p:nvPr userDrawn="1"/>
        </p:nvCxnSpPr>
        <p:spPr bwMode="auto">
          <a:xfrm>
            <a:off x="228600" y="6553200"/>
            <a:ext cx="8001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76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74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275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3400" y="122238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ZoneTexte 8"/>
          <p:cNvSpPr txBox="1"/>
          <p:nvPr userDrawn="1"/>
        </p:nvSpPr>
        <p:spPr>
          <a:xfrm>
            <a:off x="433388" y="6613525"/>
            <a:ext cx="49885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00" i="1" dirty="0">
                <a:solidFill>
                  <a:schemeClr val="bg2"/>
                </a:solidFill>
                <a:latin typeface="Comic Sans MS" pitchFamily="66" charset="0"/>
                <a:ea typeface="ＭＳ Ｐゴシック" pitchFamily="-64" charset="-128"/>
              </a:rPr>
              <a:t>2020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3124200" y="6597650"/>
            <a:ext cx="2190023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00" i="1" dirty="0">
                <a:solidFill>
                  <a:schemeClr val="bg2"/>
                </a:solidFill>
                <a:latin typeface="Comic Sans MS" pitchFamily="66" charset="0"/>
                <a:ea typeface="ＭＳ Ｐゴシック" pitchFamily="-64" charset="-128"/>
              </a:rPr>
              <a:t>Experimental Methods in Physics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6248400" y="6613525"/>
            <a:ext cx="1028700" cy="2444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00" i="1" dirty="0">
                <a:solidFill>
                  <a:schemeClr val="bg2"/>
                </a:solidFill>
                <a:latin typeface="Comic Sans MS" pitchFamily="66" charset="0"/>
                <a:ea typeface="ＭＳ Ｐゴシック" pitchFamily="-64" charset="-128"/>
              </a:rPr>
              <a:t>Marco Cantoni</a:t>
            </a:r>
          </a:p>
        </p:txBody>
      </p:sp>
      <p:cxnSp>
        <p:nvCxnSpPr>
          <p:cNvPr id="1032" name="Straight Connector 2"/>
          <p:cNvCxnSpPr>
            <a:cxnSpLocks noChangeShapeType="1"/>
          </p:cNvCxnSpPr>
          <p:nvPr userDrawn="1"/>
        </p:nvCxnSpPr>
        <p:spPr bwMode="auto">
          <a:xfrm>
            <a:off x="228600" y="6553200"/>
            <a:ext cx="8001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0" r:id="rId2"/>
    <p:sldLayoutId id="2147483661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media12.m4a"/><Relationship Id="rId7" Type="http://schemas.openxmlformats.org/officeDocument/2006/relationships/image" Target="../media/image32.jpeg"/><Relationship Id="rId2" Type="http://schemas.microsoft.com/office/2007/relationships/media" Target="../media/media12.m4a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media13.m4a"/><Relationship Id="rId7" Type="http://schemas.openxmlformats.org/officeDocument/2006/relationships/image" Target="../media/image35.png"/><Relationship Id="rId2" Type="http://schemas.microsoft.com/office/2007/relationships/media" Target="../media/media13.m4a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11" Type="http://schemas.openxmlformats.org/officeDocument/2006/relationships/image" Target="../media/image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wmf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6.m4a"/><Relationship Id="rId7" Type="http://schemas.openxmlformats.org/officeDocument/2006/relationships/image" Target="../media/image23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/>
              <a:t>Electron Microscopy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subTitle" idx="1"/>
          </p:nvPr>
        </p:nvSpPr>
        <p:spPr>
          <a:xfrm>
            <a:off x="1066800" y="1905000"/>
            <a:ext cx="71628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4. TEM</a:t>
            </a:r>
            <a:br>
              <a:rPr lang="en-US" sz="2400" dirty="0"/>
            </a:b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Electron diffraction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Basics: interactions, basic modes,</a:t>
            </a:r>
            <a:br>
              <a:rPr lang="en-US" sz="2400" dirty="0"/>
            </a:br>
            <a:r>
              <a:rPr lang="en-US" sz="2400" dirty="0"/>
              <a:t>Diffraction: elastic scattering theory, reciprocal space, diffraction pattern,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Laue zones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Diffraction phenomena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b="1" dirty="0"/>
              <a:t>XRD x-ray diffraction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478F64-F082-4626-B64E-EA877A647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37"/>
    </mc:Choice>
    <mc:Fallback>
      <p:transition spd="slow" advTm="57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708" x="900113" y="4249738"/>
          <p14:tracePt t="55716" x="1577975" y="4138613"/>
          <p14:tracePt t="55724" x="2176463" y="3995738"/>
          <p14:tracePt t="55733" x="2751138" y="3851275"/>
          <p14:tracePt t="55741" x="3268663" y="3771900"/>
          <p14:tracePt t="55749" x="3667125" y="3716338"/>
          <p14:tracePt t="55757" x="3970338" y="3636963"/>
          <p14:tracePt t="55765" x="4225925" y="3556000"/>
          <p14:tracePt t="55772" x="4416425" y="3500438"/>
          <p14:tracePt t="55781" x="4543425" y="3452813"/>
          <p14:tracePt t="55787" x="4648200" y="3405188"/>
          <p14:tracePt t="55795" x="4719638" y="3389313"/>
          <p14:tracePt t="55803" x="4751388" y="3373438"/>
          <p14:tracePt t="55811" x="4783138" y="3365500"/>
          <p14:tracePt t="55819" x="4799013" y="3349625"/>
          <p14:tracePt t="55827" x="4806950" y="3333750"/>
          <p14:tracePt t="55834" x="4822825" y="3317875"/>
          <p14:tracePt t="55843" x="4838700" y="3302000"/>
          <p14:tracePt t="55850" x="4854575" y="3294063"/>
          <p14:tracePt t="55859" x="4878388" y="3278188"/>
          <p14:tracePt t="55867" x="4902200" y="3262313"/>
          <p14:tracePt t="55875" x="4943475" y="3244850"/>
          <p14:tracePt t="55880" x="4991100" y="3221038"/>
          <p14:tracePt t="55888" x="5046663" y="3205163"/>
          <p14:tracePt t="55896" x="5110163" y="3181350"/>
          <p14:tracePt t="55905" x="5181600" y="3165475"/>
          <p14:tracePt t="55913" x="5276850" y="3133725"/>
          <p14:tracePt t="55921" x="5397500" y="3109913"/>
          <p14:tracePt t="55928" x="5556250" y="3086100"/>
          <p14:tracePt t="55936" x="5708650" y="3062288"/>
          <p14:tracePt t="55951" x="5946775" y="3030538"/>
          <p14:tracePt t="55952" x="6202363" y="3014663"/>
          <p14:tracePt t="55961" x="6489700" y="3022600"/>
          <p14:tracePt t="55969" x="6832600" y="2998788"/>
          <p14:tracePt t="55977" x="7278688" y="2959100"/>
          <p14:tracePt t="55983" x="7748588" y="2959100"/>
          <p14:tracePt t="55991" x="8362950" y="2974975"/>
          <p14:tracePt t="55999" x="9001125" y="301466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/>
          </p:cNvSpPr>
          <p:nvPr/>
        </p:nvSpPr>
        <p:spPr bwMode="auto">
          <a:xfrm>
            <a:off x="1730375" y="857250"/>
            <a:ext cx="57213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1500">
                <a:latin typeface="Comic Sans MS" pitchFamily="66" charset="0"/>
                <a:sym typeface="Gill Sans" charset="0"/>
              </a:rPr>
              <a:t>Diffraction: constructive and destructive interference of waves</a:t>
            </a:r>
          </a:p>
        </p:txBody>
      </p:sp>
      <p:sp>
        <p:nvSpPr>
          <p:cNvPr id="165891" name="Rectangle 3"/>
          <p:cNvSpPr>
            <a:spLocks/>
          </p:cNvSpPr>
          <p:nvPr/>
        </p:nvSpPr>
        <p:spPr bwMode="auto">
          <a:xfrm>
            <a:off x="0" y="1827213"/>
            <a:ext cx="91344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>
              <a:buFontTx/>
              <a:buChar char="•"/>
            </a:pPr>
            <a:r>
              <a:rPr lang="en-US" sz="1500">
                <a:latin typeface="Comic Sans MS" pitchFamily="66" charset="0"/>
                <a:sym typeface="Gill Sans" charset="0"/>
              </a:rPr>
              <a:t> electrons interact very strongly with matter =&gt; strong diffraction intensity </a:t>
            </a:r>
            <a:br>
              <a:rPr lang="en-US" sz="1500">
                <a:latin typeface="Comic Sans MS" pitchFamily="66" charset="0"/>
                <a:sym typeface="Gill Sans" charset="0"/>
              </a:rPr>
            </a:br>
            <a:r>
              <a:rPr lang="en-US" sz="1500">
                <a:latin typeface="Comic Sans MS" pitchFamily="66" charset="0"/>
                <a:sym typeface="Gill Sans" charset="0"/>
              </a:rPr>
              <a:t>(can take patterns in seconds, unlike X-ray diffraction)</a:t>
            </a:r>
          </a:p>
        </p:txBody>
      </p:sp>
      <p:sp>
        <p:nvSpPr>
          <p:cNvPr id="165892" name="Rectangle 4"/>
          <p:cNvSpPr>
            <a:spLocks/>
          </p:cNvSpPr>
          <p:nvPr/>
        </p:nvSpPr>
        <p:spPr bwMode="auto">
          <a:xfrm>
            <a:off x="747713" y="4595813"/>
            <a:ext cx="76517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>
              <a:buFontTx/>
              <a:buChar char="•"/>
            </a:pPr>
            <a:r>
              <a:rPr lang="en-US" sz="1500">
                <a:latin typeface="Comic Sans MS" pitchFamily="66" charset="0"/>
                <a:sym typeface="Gill Sans" charset="0"/>
              </a:rPr>
              <a:t> diffraction from only selected set of planes in one pattern - e.g. only 2D information</a:t>
            </a:r>
          </a:p>
        </p:txBody>
      </p:sp>
      <p:sp>
        <p:nvSpPr>
          <p:cNvPr id="165893" name="Rectangle 5"/>
          <p:cNvSpPr>
            <a:spLocks/>
          </p:cNvSpPr>
          <p:nvPr/>
        </p:nvSpPr>
        <p:spPr bwMode="auto">
          <a:xfrm>
            <a:off x="0" y="1211263"/>
            <a:ext cx="91344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>
              <a:buFontTx/>
              <a:buChar char="•"/>
            </a:pPr>
            <a:r>
              <a:rPr lang="en-US" sz="1500">
                <a:latin typeface="Comic Sans MS" pitchFamily="66" charset="0"/>
                <a:sym typeface="Gill Sans" charset="0"/>
              </a:rPr>
              <a:t> wavelength of fast moving electrons much smaller than spacing of atomic planes </a:t>
            </a:r>
            <a:br>
              <a:rPr lang="en-US" sz="1500">
                <a:latin typeface="Comic Sans MS" pitchFamily="66" charset="0"/>
                <a:sym typeface="Gill Sans" charset="0"/>
              </a:rPr>
            </a:br>
            <a:r>
              <a:rPr lang="en-US" sz="1500">
                <a:latin typeface="Comic Sans MS" pitchFamily="66" charset="0"/>
                <a:sym typeface="Gill Sans" charset="0"/>
              </a:rPr>
              <a:t>=&gt; diffraction from atomic planes (e.g. 200 kV e</a:t>
            </a:r>
            <a:r>
              <a:rPr lang="en-US" sz="1500" baseline="32000">
                <a:latin typeface="Comic Sans MS" pitchFamily="66" charset="0"/>
                <a:sym typeface="Gill Sans" charset="0"/>
              </a:rPr>
              <a:t>-</a:t>
            </a:r>
            <a:r>
              <a:rPr lang="en-US" sz="1500">
                <a:latin typeface="Comic Sans MS" pitchFamily="66" charset="0"/>
                <a:sym typeface="Gill Sans" charset="0"/>
              </a:rPr>
              <a:t>, λ = 0.0025 nm)</a:t>
            </a:r>
          </a:p>
        </p:txBody>
      </p:sp>
      <p:sp>
        <p:nvSpPr>
          <p:cNvPr id="165894" name="Rectangle 6"/>
          <p:cNvSpPr>
            <a:spLocks/>
          </p:cNvSpPr>
          <p:nvPr/>
        </p:nvSpPr>
        <p:spPr bwMode="auto">
          <a:xfrm>
            <a:off x="9525" y="2679700"/>
            <a:ext cx="91344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>
              <a:buFontTx/>
              <a:buChar char="•"/>
            </a:pPr>
            <a:r>
              <a:rPr lang="en-US" sz="1500">
                <a:latin typeface="Comic Sans MS" pitchFamily="66" charset="0"/>
                <a:sym typeface="Gill Sans" charset="0"/>
              </a:rPr>
              <a:t> spatially-localized information</a:t>
            </a:r>
            <a:br>
              <a:rPr lang="en-US" sz="1500">
                <a:latin typeface="Comic Sans MS" pitchFamily="66" charset="0"/>
                <a:sym typeface="Gill Sans" charset="0"/>
              </a:rPr>
            </a:br>
            <a:r>
              <a:rPr lang="en-US" sz="1500">
                <a:latin typeface="Comic Sans MS" pitchFamily="66" charset="0"/>
                <a:sym typeface="Gill Sans" charset="0"/>
              </a:rPr>
              <a:t>(≳ 200 nm for selected-area diffraction;</a:t>
            </a:r>
            <a:br>
              <a:rPr lang="en-US" sz="1500">
                <a:latin typeface="Comic Sans MS" pitchFamily="66" charset="0"/>
                <a:sym typeface="Gill Sans" charset="0"/>
              </a:rPr>
            </a:br>
            <a:r>
              <a:rPr lang="en-US" sz="1500">
                <a:latin typeface="Comic Sans MS" pitchFamily="66" charset="0"/>
                <a:sym typeface="Gill Sans" charset="0"/>
              </a:rPr>
              <a:t>2 nm possible with convergent-beam electron diffraction)</a:t>
            </a:r>
          </a:p>
        </p:txBody>
      </p:sp>
      <p:sp>
        <p:nvSpPr>
          <p:cNvPr id="165895" name="Rectangle 7"/>
          <p:cNvSpPr>
            <a:spLocks/>
          </p:cNvSpPr>
          <p:nvPr/>
        </p:nvSpPr>
        <p:spPr bwMode="auto">
          <a:xfrm>
            <a:off x="0" y="3806825"/>
            <a:ext cx="91344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>
              <a:buFontTx/>
              <a:buChar char="•"/>
            </a:pPr>
            <a:r>
              <a:rPr lang="en-US" sz="1500">
                <a:latin typeface="Comic Sans MS" pitchFamily="66" charset="0"/>
                <a:sym typeface="Gill Sans" charset="0"/>
              </a:rPr>
              <a:t> orientation information</a:t>
            </a:r>
          </a:p>
        </p:txBody>
      </p:sp>
      <p:sp>
        <p:nvSpPr>
          <p:cNvPr id="165896" name="Rectangle 8"/>
          <p:cNvSpPr>
            <a:spLocks/>
          </p:cNvSpPr>
          <p:nvPr/>
        </p:nvSpPr>
        <p:spPr bwMode="auto">
          <a:xfrm>
            <a:off x="0" y="3452813"/>
            <a:ext cx="91344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>
              <a:buFontTx/>
              <a:buChar char="•"/>
            </a:pPr>
            <a:r>
              <a:rPr lang="en-US" sz="1500">
                <a:latin typeface="Comic Sans MS" pitchFamily="66" charset="0"/>
                <a:sym typeface="Gill Sans" charset="0"/>
              </a:rPr>
              <a:t> close relationship to diffraction contrast in imaging</a:t>
            </a:r>
          </a:p>
        </p:txBody>
      </p:sp>
      <p:sp>
        <p:nvSpPr>
          <p:cNvPr id="165897" name="Rectangle 9"/>
          <p:cNvSpPr>
            <a:spLocks/>
          </p:cNvSpPr>
          <p:nvPr/>
        </p:nvSpPr>
        <p:spPr bwMode="auto">
          <a:xfrm>
            <a:off x="0" y="4162425"/>
            <a:ext cx="91344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>
              <a:buFontTx/>
              <a:buChar char="•"/>
            </a:pPr>
            <a:r>
              <a:rPr lang="en-US" sz="1500">
                <a:latin typeface="Comic Sans MS" pitchFamily="66" charset="0"/>
                <a:sym typeface="Gill Sans" charset="0"/>
              </a:rPr>
              <a:t> immediate in the TEM!</a:t>
            </a:r>
          </a:p>
        </p:txBody>
      </p:sp>
      <p:sp>
        <p:nvSpPr>
          <p:cNvPr id="165898" name="Rectangle 10"/>
          <p:cNvSpPr>
            <a:spLocks/>
          </p:cNvSpPr>
          <p:nvPr/>
        </p:nvSpPr>
        <p:spPr bwMode="auto">
          <a:xfrm>
            <a:off x="2527300" y="5078413"/>
            <a:ext cx="4089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>
              <a:buFontTx/>
              <a:buChar char="•"/>
            </a:pPr>
            <a:r>
              <a:rPr lang="en-US" sz="1500">
                <a:latin typeface="Comic Sans MS" pitchFamily="66" charset="0"/>
                <a:sym typeface="Gill Sans" charset="0"/>
              </a:rPr>
              <a:t> limited accuracy of measurement - e.g. 2-3%</a:t>
            </a:r>
          </a:p>
        </p:txBody>
      </p:sp>
      <p:sp>
        <p:nvSpPr>
          <p:cNvPr id="165899" name="Rectangle 11"/>
          <p:cNvSpPr>
            <a:spLocks/>
          </p:cNvSpPr>
          <p:nvPr/>
        </p:nvSpPr>
        <p:spPr bwMode="auto">
          <a:xfrm>
            <a:off x="1157288" y="5551488"/>
            <a:ext cx="68294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>
              <a:buFontTx/>
              <a:buChar char="•"/>
            </a:pPr>
            <a:r>
              <a:rPr lang="en-US" sz="1500">
                <a:latin typeface="Comic Sans MS" pitchFamily="66" charset="0"/>
                <a:sym typeface="Gill Sans" charset="0"/>
              </a:rPr>
              <a:t> intensity of reflections difficult to interpret because of dynamical effects</a:t>
            </a:r>
          </a:p>
        </p:txBody>
      </p:sp>
      <p:sp>
        <p:nvSpPr>
          <p:cNvPr id="13324" name="Rectangle 12"/>
          <p:cNvSpPr>
            <a:spLocks noGrp="1"/>
          </p:cNvSpPr>
          <p:nvPr>
            <p:ph type="title"/>
          </p:nvPr>
        </p:nvSpPr>
        <p:spPr>
          <a:xfrm>
            <a:off x="1011238" y="87313"/>
            <a:ext cx="7358062" cy="660400"/>
          </a:xfrm>
        </p:spPr>
        <p:txBody>
          <a:bodyPr rIns="35717"/>
          <a:lstStyle/>
          <a:p>
            <a:pPr eaLnBrk="1" hangingPunct="1"/>
            <a:r>
              <a:rPr lang="en-US" sz="2400"/>
              <a:t>Why use electron diffraction?</a:t>
            </a:r>
          </a:p>
        </p:txBody>
      </p:sp>
      <p:grpSp>
        <p:nvGrpSpPr>
          <p:cNvPr id="165901" name="Group 13"/>
          <p:cNvGrpSpPr>
            <a:grpSpLocks/>
          </p:cNvGrpSpPr>
          <p:nvPr/>
        </p:nvGrpSpPr>
        <p:grpSpPr bwMode="auto">
          <a:xfrm>
            <a:off x="429837" y="4495382"/>
            <a:ext cx="8321675" cy="1563688"/>
            <a:chOff x="21" y="178"/>
            <a:chExt cx="7456" cy="1400"/>
          </a:xfrm>
        </p:grpSpPr>
        <p:sp>
          <p:nvSpPr>
            <p:cNvPr id="13327" name="Rectangle 14"/>
            <p:cNvSpPr>
              <a:spLocks/>
            </p:cNvSpPr>
            <p:nvPr/>
          </p:nvSpPr>
          <p:spPr bwMode="auto">
            <a:xfrm>
              <a:off x="21" y="178"/>
              <a:ext cx="7456" cy="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3328" name="Rectangle 15"/>
            <p:cNvSpPr>
              <a:spLocks/>
            </p:cNvSpPr>
            <p:nvPr/>
          </p:nvSpPr>
          <p:spPr bwMode="auto">
            <a:xfrm>
              <a:off x="388" y="253"/>
              <a:ext cx="6915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 sz="1500" dirty="0">
                  <a:latin typeface="Comic Sans MS" pitchFamily="66" charset="0"/>
                  <a:sym typeface="Gill Sans" charset="0"/>
                </a:rPr>
                <a:t>( diffraction from only selected set of planes in one pattern - e.g. only 2D information)</a:t>
              </a:r>
            </a:p>
          </p:txBody>
        </p:sp>
        <p:sp>
          <p:nvSpPr>
            <p:cNvPr id="13329" name="Rectangle 16"/>
            <p:cNvSpPr>
              <a:spLocks/>
            </p:cNvSpPr>
            <p:nvPr/>
          </p:nvSpPr>
          <p:spPr bwMode="auto">
            <a:xfrm>
              <a:off x="1986" y="685"/>
              <a:ext cx="3723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 sz="1500">
                  <a:latin typeface="Comic Sans MS" pitchFamily="66" charset="0"/>
                  <a:sym typeface="Gill Sans" charset="0"/>
                </a:rPr>
                <a:t>( limited accuracy of measurement - e.g. 2-3%)</a:t>
              </a:r>
            </a:p>
          </p:txBody>
        </p:sp>
        <p:sp>
          <p:nvSpPr>
            <p:cNvPr id="13330" name="Rectangle 17"/>
            <p:cNvSpPr>
              <a:spLocks/>
            </p:cNvSpPr>
            <p:nvPr/>
          </p:nvSpPr>
          <p:spPr bwMode="auto">
            <a:xfrm>
              <a:off x="758" y="1110"/>
              <a:ext cx="6179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 sz="1500">
                  <a:latin typeface="Comic Sans MS" pitchFamily="66" charset="0"/>
                  <a:sym typeface="Gill Sans" charset="0"/>
                </a:rPr>
                <a:t>( intensity of reflections difficult to interpret because of dynamical effects)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BF33A6-890A-4C59-9A64-6467761AAA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74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5898" grpId="0" autoUpdateAnimBg="0"/>
      <p:bldP spid="165899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81131" x="8993188" y="3357563"/>
          <p14:tracePt t="81140" x="8848725" y="3381375"/>
          <p14:tracePt t="81148" x="8737600" y="3413125"/>
          <p14:tracePt t="81156" x="8618538" y="3436938"/>
          <p14:tracePt t="81164" x="8489950" y="3452813"/>
          <p14:tracePt t="81172" x="8370888" y="3500438"/>
          <p14:tracePt t="81180" x="8218488" y="3563938"/>
          <p14:tracePt t="81188" x="8099425" y="3595688"/>
          <p14:tracePt t="81196" x="7972425" y="3605213"/>
          <p14:tracePt t="81202" x="7851775" y="3629025"/>
          <p14:tracePt t="81209" x="7724775" y="3652838"/>
          <p14:tracePt t="81218" x="7573963" y="3692525"/>
          <p14:tracePt t="81226" x="7397750" y="3700463"/>
          <p14:tracePt t="81234" x="7167563" y="3716338"/>
          <p14:tracePt t="81241" x="6911975" y="3716338"/>
          <p14:tracePt t="81250" x="6664325" y="3716338"/>
          <p14:tracePt t="81257" x="6418263" y="3716338"/>
          <p14:tracePt t="81266" x="6138863" y="3716338"/>
          <p14:tracePt t="81274" x="5803900" y="3716338"/>
          <p14:tracePt t="81282" x="5413375" y="3716338"/>
          <p14:tracePt t="81288" x="5102225" y="3692525"/>
          <p14:tracePt t="81296" x="4806950" y="3660775"/>
          <p14:tracePt t="81304" x="4519613" y="3629025"/>
          <p14:tracePt t="81312" x="4313238" y="3595688"/>
          <p14:tracePt t="81320" x="4176713" y="3571875"/>
          <p14:tracePt t="81328" x="4033838" y="3540125"/>
          <p14:tracePt t="81336" x="3938588" y="3532188"/>
          <p14:tracePt t="81344" x="3883025" y="3508375"/>
          <p14:tracePt t="81351" x="3867150" y="3500438"/>
          <p14:tracePt t="81376" x="3875088" y="3492500"/>
          <p14:tracePt t="81382" x="3883025" y="3476625"/>
          <p14:tracePt t="81390" x="3883025" y="3452813"/>
          <p14:tracePt t="81398" x="3890963" y="3429000"/>
          <p14:tracePt t="81406" x="3890963" y="3421063"/>
          <p14:tracePt t="81414" x="3898900" y="3405188"/>
          <p14:tracePt t="81422" x="3898900" y="3397250"/>
          <p14:tracePt t="81430" x="3898900" y="3389313"/>
          <p14:tracePt t="81438" x="3898900" y="3381375"/>
          <p14:tracePt t="81446" x="3883025" y="3373438"/>
          <p14:tracePt t="81454" x="3867150" y="3357563"/>
          <p14:tracePt t="81462" x="3859213" y="3357563"/>
          <p14:tracePt t="81470" x="3843338" y="3349625"/>
          <p14:tracePt t="81477" x="3825875" y="3333750"/>
          <p14:tracePt t="81486" x="3810000" y="3317875"/>
          <p14:tracePt t="81494" x="3794125" y="3302000"/>
          <p14:tracePt t="81500" x="3794125" y="3294063"/>
          <p14:tracePt t="81508" x="3778250" y="3294063"/>
          <p14:tracePt t="81516" x="3762375" y="3294063"/>
          <p14:tracePt t="81532" x="3754438" y="3294063"/>
          <p14:tracePt t="81614" x="3754438" y="3286125"/>
          <p14:tracePt t="81622" x="3770313" y="3278188"/>
          <p14:tracePt t="81630" x="3786188" y="3262313"/>
          <p14:tracePt t="81638" x="3802063" y="3252788"/>
          <p14:tracePt t="81646" x="3817938" y="3244850"/>
          <p14:tracePt t="81654" x="3833813" y="3228975"/>
          <p14:tracePt t="81662" x="3867150" y="3213100"/>
          <p14:tracePt t="81670" x="3890963" y="3197225"/>
          <p14:tracePt t="81677" x="3914775" y="3181350"/>
          <p14:tracePt t="81686" x="3930650" y="3165475"/>
          <p14:tracePt t="81692" x="3954463" y="3149600"/>
          <p14:tracePt t="81700" x="3970338" y="3133725"/>
          <p14:tracePt t="81708" x="3986213" y="3117850"/>
          <p14:tracePt t="81716" x="4010025" y="3101975"/>
          <p14:tracePt t="81724" x="4025900" y="3094038"/>
          <p14:tracePt t="81732" x="4041775" y="3086100"/>
          <p14:tracePt t="81740" x="4057650" y="3070225"/>
          <p14:tracePt t="81748" x="4073525" y="3062288"/>
          <p14:tracePt t="81764" x="4073525" y="3054350"/>
          <p14:tracePt t="81772" x="4081463" y="3054350"/>
          <p14:tracePt t="81822" x="4081463" y="3046413"/>
          <p14:tracePt t="81830" x="4081463" y="3038475"/>
          <p14:tracePt t="81838" x="4073525" y="3030538"/>
          <p14:tracePt t="81850" x="4065588" y="3030538"/>
          <p14:tracePt t="81857" x="4057650" y="3030538"/>
          <p14:tracePt t="81866" x="4049713" y="3030538"/>
          <p14:tracePt t="81874" x="4041775" y="3022600"/>
          <p14:tracePt t="81895" x="4017963" y="3014663"/>
          <p14:tracePt t="81904" x="4010025" y="3014663"/>
          <p14:tracePt t="81920" x="3994150" y="3006725"/>
          <p14:tracePt t="81934" x="3986213" y="3006725"/>
          <p14:tracePt t="81948" x="3978275" y="3006725"/>
          <p14:tracePt t="81955" x="3970338" y="3006725"/>
          <p14:tracePt t="81964" x="3962400" y="3006725"/>
          <p14:tracePt t="82092" x="3970338" y="3006725"/>
          <p14:tracePt t="82099" x="3978275" y="2998788"/>
          <p14:tracePt t="82108" x="3986213" y="2990850"/>
          <p14:tracePt t="82116" x="4002088" y="2982913"/>
          <p14:tracePt t="82124" x="4017963" y="2982913"/>
          <p14:tracePt t="82132" x="4025900" y="2974975"/>
          <p14:tracePt t="82140" x="4041775" y="2974975"/>
          <p14:tracePt t="82147" x="4057650" y="2967038"/>
          <p14:tracePt t="82156" x="4065588" y="2967038"/>
          <p14:tracePt t="82162" x="4081463" y="2967038"/>
          <p14:tracePt t="82170" x="4089400" y="2959100"/>
          <p14:tracePt t="82186" x="4097338" y="2959100"/>
          <p14:tracePt t="82194" x="4105275" y="2959100"/>
          <p14:tracePt t="82272" x="4097338" y="2959100"/>
          <p14:tracePt t="82280" x="4081463" y="2967038"/>
          <p14:tracePt t="82287" x="4065588" y="2967038"/>
          <p14:tracePt t="82508" x="4097338" y="2959100"/>
          <p14:tracePt t="82516" x="4137025" y="2951163"/>
          <p14:tracePt t="82524" x="4192588" y="2943225"/>
          <p14:tracePt t="82532" x="4265613" y="2919413"/>
          <p14:tracePt t="82540" x="4352925" y="2919413"/>
          <p14:tracePt t="82546" x="4448175" y="2909888"/>
          <p14:tracePt t="82554" x="4527550" y="2894013"/>
          <p14:tracePt t="82562" x="4600575" y="2886075"/>
          <p14:tracePt t="82570" x="4632325" y="2870200"/>
          <p14:tracePt t="82578" x="4656138" y="2870200"/>
          <p14:tracePt t="82586" x="4679950" y="2862263"/>
          <p14:tracePt t="82594" x="4695825" y="2854325"/>
          <p14:tracePt t="82602" x="4711700" y="2854325"/>
          <p14:tracePt t="82609" x="4719638" y="2854325"/>
          <p14:tracePt t="82618" x="4727575" y="2854325"/>
          <p14:tracePt t="83117" x="4735513" y="2846388"/>
          <p14:tracePt t="83126" x="4791075" y="2830513"/>
          <p14:tracePt t="83133" x="4862513" y="2822575"/>
          <p14:tracePt t="83141" x="4933950" y="2814638"/>
          <p14:tracePt t="83149" x="5014913" y="2798763"/>
          <p14:tracePt t="83158" x="5086350" y="2798763"/>
          <p14:tracePt t="83165" x="5141913" y="2798763"/>
          <p14:tracePt t="83174" x="5181600" y="2798763"/>
          <p14:tracePt t="83181" x="5213350" y="2798763"/>
          <p14:tracePt t="83189" x="5221288" y="2798763"/>
          <p14:tracePt t="83197" x="5229225" y="2798763"/>
          <p14:tracePt t="85878" x="5197475" y="2806700"/>
          <p14:tracePt t="85886" x="5165725" y="2822575"/>
          <p14:tracePt t="85893" x="5102225" y="2846388"/>
          <p14:tracePt t="85900" x="5022850" y="2878138"/>
          <p14:tracePt t="85907" x="4943475" y="2927350"/>
          <p14:tracePt t="85916" x="4854575" y="2959100"/>
          <p14:tracePt t="85924" x="4783138" y="2990850"/>
          <p14:tracePt t="85932" x="4727575" y="3014663"/>
          <p14:tracePt t="85940" x="4656138" y="3030538"/>
          <p14:tracePt t="85948" x="4567238" y="3054350"/>
          <p14:tracePt t="85956" x="4487863" y="3078163"/>
          <p14:tracePt t="85964" x="4360863" y="3094038"/>
          <p14:tracePt t="85971" x="4265613" y="3109913"/>
          <p14:tracePt t="85980" x="4168775" y="3117850"/>
          <p14:tracePt t="85988" x="4097338" y="3117850"/>
          <p14:tracePt t="85996" x="4041775" y="3117850"/>
          <p14:tracePt t="86002" x="4002088" y="3117850"/>
          <p14:tracePt t="86010" x="3986213" y="3125788"/>
          <p14:tracePt t="86018" x="3978275" y="3125788"/>
          <p14:tracePt t="86026" x="3962400" y="3133725"/>
          <p14:tracePt t="86034" x="3938588" y="3141663"/>
          <p14:tracePt t="86042" x="3906838" y="3157538"/>
          <p14:tracePt t="86050" x="3875088" y="3165475"/>
          <p14:tracePt t="86057" x="3833813" y="3173413"/>
          <p14:tracePt t="86066" x="3770313" y="3189288"/>
          <p14:tracePt t="86074" x="3714750" y="3213100"/>
          <p14:tracePt t="86082" x="3643313" y="3228975"/>
          <p14:tracePt t="86088" x="3556000" y="3252788"/>
          <p14:tracePt t="86096" x="3476625" y="3278188"/>
          <p14:tracePt t="86104" x="3387725" y="3294063"/>
          <p14:tracePt t="86112" x="3316288" y="3317875"/>
          <p14:tracePt t="86120" x="3260725" y="3325813"/>
          <p14:tracePt t="86128" x="3205163" y="3333750"/>
          <p14:tracePt t="86136" x="3157538" y="3341688"/>
          <p14:tracePt t="86144" x="3125788" y="3349625"/>
          <p14:tracePt t="86152" x="3092450" y="3357563"/>
          <p14:tracePt t="86160" x="3084513" y="3365500"/>
          <p14:tracePt t="86168" x="3068638" y="3365500"/>
          <p14:tracePt t="86176" x="3052763" y="3365500"/>
          <p14:tracePt t="86190" x="3044825" y="3365500"/>
          <p14:tracePt t="86198" x="3028950" y="3373438"/>
          <p14:tracePt t="86206" x="3021013" y="3373438"/>
          <p14:tracePt t="86214" x="2997200" y="3381375"/>
          <p14:tracePt t="86222" x="2981325" y="3389313"/>
          <p14:tracePt t="86230" x="2965450" y="3389313"/>
          <p14:tracePt t="86238" x="2965450" y="3397250"/>
          <p14:tracePt t="86246" x="2957513" y="3397250"/>
          <p14:tracePt t="86254" x="2941638" y="3397250"/>
          <p14:tracePt t="86262" x="2933700" y="3397250"/>
          <p14:tracePt t="86270" x="2917825" y="3397250"/>
          <p14:tracePt t="86278" x="2901950" y="3405188"/>
          <p14:tracePt t="86292" x="2894013" y="3405188"/>
          <p14:tracePt t="86324" x="2886075" y="3405188"/>
          <p14:tracePt t="86348" x="2886075" y="3413125"/>
          <p14:tracePt t="86376" x="2878138" y="3421063"/>
          <p14:tracePt t="86382" x="2870200" y="3421063"/>
          <p14:tracePt t="86390" x="2854325" y="3429000"/>
          <p14:tracePt t="86410" x="2846388" y="3429000"/>
          <p14:tracePt t="86435" x="2838450" y="3429000"/>
          <p14:tracePt t="86446" x="2838450" y="3436938"/>
          <p14:tracePt t="86933" x="2830513" y="3436938"/>
          <p14:tracePt t="86940" x="2822575" y="3436938"/>
          <p14:tracePt t="86946" x="2814638" y="3421063"/>
          <p14:tracePt t="86953" x="2798763" y="3405188"/>
          <p14:tracePt t="86962" x="2782888" y="3389313"/>
          <p14:tracePt t="86970" x="2759075" y="3373438"/>
          <p14:tracePt t="86978" x="2725738" y="3357563"/>
          <p14:tracePt t="86986" x="2670175" y="3341688"/>
          <p14:tracePt t="86994" x="2622550" y="3325813"/>
          <p14:tracePt t="87002" x="2574925" y="3302000"/>
          <p14:tracePt t="87010" x="2519363" y="3286125"/>
          <p14:tracePt t="87018" x="2455863" y="3252788"/>
          <p14:tracePt t="87026" x="2400300" y="3236913"/>
          <p14:tracePt t="87034" x="2351088" y="3228975"/>
          <p14:tracePt t="87042" x="2319338" y="3205163"/>
          <p14:tracePt t="87048" x="2303463" y="3205163"/>
          <p14:tracePt t="87056" x="2295525" y="3197225"/>
          <p14:tracePt t="87064" x="2287588" y="3189288"/>
          <p14:tracePt t="87071" x="2279650" y="3189288"/>
          <p14:tracePt t="87079" x="2271713" y="3189288"/>
          <p14:tracePt t="87108" x="2263775" y="3189288"/>
          <p14:tracePt t="87123" x="2255838" y="3189288"/>
          <p14:tracePt t="87137" x="2247900" y="3189288"/>
          <p14:tracePt t="87146" x="2232025" y="3189288"/>
          <p14:tracePt t="87154" x="2224088" y="3189288"/>
          <p14:tracePt t="87162" x="2208213" y="3189288"/>
          <p14:tracePt t="87170" x="2192338" y="3189288"/>
          <p14:tracePt t="87177" x="2184400" y="3189288"/>
          <p14:tracePt t="87186" x="2160588" y="3189288"/>
          <p14:tracePt t="87194" x="2136775" y="3189288"/>
          <p14:tracePt t="87202" x="2120900" y="3197225"/>
          <p14:tracePt t="87210" x="2112963" y="3205163"/>
          <p14:tracePt t="87218" x="2097088" y="3213100"/>
          <p14:tracePt t="87226" x="2081213" y="3228975"/>
          <p14:tracePt t="87232" x="2065338" y="3236913"/>
          <p14:tracePt t="87240" x="2049463" y="3252788"/>
          <p14:tracePt t="87264" x="2049463" y="3262313"/>
          <p14:tracePt t="87272" x="2041525" y="3262313"/>
          <p14:tracePt t="87386" x="2041525" y="3270250"/>
          <p14:tracePt t="87398" x="2041525" y="3278188"/>
          <p14:tracePt t="87406" x="2049463" y="3286125"/>
          <p14:tracePt t="87414" x="2089150" y="3294063"/>
          <p14:tracePt t="87422" x="2120900" y="3317875"/>
          <p14:tracePt t="87428" x="2168525" y="3325813"/>
          <p14:tracePt t="87436" x="2208213" y="3333750"/>
          <p14:tracePt t="87444" x="2239963" y="3333750"/>
          <p14:tracePt t="87454" x="2271713" y="3333750"/>
          <p14:tracePt t="87460" x="2303463" y="3333750"/>
          <p14:tracePt t="87468" x="2311400" y="3333750"/>
          <p14:tracePt t="87476" x="2327275" y="3333750"/>
          <p14:tracePt t="87484" x="2335213" y="3333750"/>
          <p14:tracePt t="87492" x="2343150" y="3325813"/>
          <p14:tracePt t="87542" x="2343150" y="3317875"/>
          <p14:tracePt t="87562" x="2343150" y="3309938"/>
          <p14:tracePt t="87570" x="2343150" y="3302000"/>
          <p14:tracePt t="87578" x="2327275" y="3294063"/>
          <p14:tracePt t="87586" x="2311400" y="3278188"/>
          <p14:tracePt t="87594" x="2303463" y="3262313"/>
          <p14:tracePt t="87602" x="2287588" y="3252788"/>
          <p14:tracePt t="87610" x="2271713" y="3236913"/>
          <p14:tracePt t="87616" x="2255838" y="3228975"/>
          <p14:tracePt t="87624" x="2232025" y="3221038"/>
          <p14:tracePt t="87632" x="2200275" y="3213100"/>
          <p14:tracePt t="87640" x="2168525" y="3205163"/>
          <p14:tracePt t="87648" x="2128838" y="3205163"/>
          <p14:tracePt t="87656" x="2097088" y="3205163"/>
          <p14:tracePt t="87664" x="2089150" y="3205163"/>
          <p14:tracePt t="87672" x="2073275" y="3205163"/>
          <p14:tracePt t="87680" x="2057400" y="3205163"/>
          <p14:tracePt t="87696" x="2049463" y="3205163"/>
          <p14:tracePt t="87702" x="2041525" y="3205163"/>
          <p14:tracePt t="87710" x="2041525" y="3213100"/>
          <p14:tracePt t="87725" x="2041525" y="3221038"/>
          <p14:tracePt t="87734" x="2041525" y="3228975"/>
          <p14:tracePt t="87741" x="2041525" y="3236913"/>
          <p14:tracePt t="87750" x="2041525" y="3252788"/>
          <p14:tracePt t="87758" x="2049463" y="3262313"/>
          <p14:tracePt t="87766" x="2065338" y="3270250"/>
          <p14:tracePt t="87774" x="2081213" y="3286125"/>
          <p14:tracePt t="87782" x="2089150" y="3294063"/>
          <p14:tracePt t="87790" x="2105025" y="3294063"/>
          <p14:tracePt t="87798" x="2120900" y="3309938"/>
          <p14:tracePt t="87804" x="2136775" y="3317875"/>
          <p14:tracePt t="87811" x="2152650" y="3325813"/>
          <p14:tracePt t="87820" x="2176463" y="3325813"/>
          <p14:tracePt t="87827" x="2200275" y="3325813"/>
          <p14:tracePt t="87837" x="2216150" y="3325813"/>
          <p14:tracePt t="87844" x="2232025" y="3325813"/>
          <p14:tracePt t="87852" x="2255838" y="3325813"/>
          <p14:tracePt t="87860" x="2271713" y="3325813"/>
          <p14:tracePt t="87868" x="2279650" y="3317875"/>
          <p14:tracePt t="87876" x="2295525" y="3317875"/>
          <p14:tracePt t="87884" x="2303463" y="3317875"/>
          <p14:tracePt t="87892" x="2311400" y="3317875"/>
          <p14:tracePt t="87907" x="2327275" y="3317875"/>
          <p14:tracePt t="87914" x="2335213" y="3317875"/>
          <p14:tracePt t="87922" x="2335213" y="3309938"/>
          <p14:tracePt t="87930" x="2343150" y="3309938"/>
          <p14:tracePt t="87938" x="2351088" y="3309938"/>
          <p14:tracePt t="88290" x="2366963" y="3309938"/>
          <p14:tracePt t="88298" x="2439988" y="3309938"/>
          <p14:tracePt t="88306" x="2543175" y="3333750"/>
          <p14:tracePt t="88313" x="2622550" y="3333750"/>
          <p14:tracePt t="88321" x="2701925" y="3341688"/>
          <p14:tracePt t="88330" x="2790825" y="3341688"/>
          <p14:tracePt t="88338" x="2870200" y="3349625"/>
          <p14:tracePt t="88346" x="2949575" y="3349625"/>
          <p14:tracePt t="88354" x="3013075" y="3365500"/>
          <p14:tracePt t="88362" x="3028950" y="3365500"/>
          <p14:tracePt t="88368" x="3044825" y="3365500"/>
          <p14:tracePt t="96870" x="3036888" y="3365500"/>
          <p14:tracePt t="96878" x="3021013" y="3381375"/>
          <p14:tracePt t="96887" x="2997200" y="3397250"/>
          <p14:tracePt t="96895" x="2973388" y="3413125"/>
          <p14:tracePt t="96901" x="2941638" y="3429000"/>
          <p14:tracePt t="96910" x="2909888" y="3444875"/>
          <p14:tracePt t="96917" x="2886075" y="3460750"/>
          <p14:tracePt t="96926" x="2870200" y="3476625"/>
          <p14:tracePt t="96934" x="2854325" y="3484563"/>
          <p14:tracePt t="96943" x="2846388" y="3492500"/>
          <p14:tracePt t="96950" x="2830513" y="3516313"/>
          <p14:tracePt t="96956" x="2814638" y="3563938"/>
          <p14:tracePt t="96965" x="2798763" y="3621088"/>
          <p14:tracePt t="96972" x="2798763" y="3676650"/>
          <p14:tracePt t="96981" x="2814638" y="3724275"/>
          <p14:tracePt t="96988" x="2830513" y="3763963"/>
          <p14:tracePt t="96996" x="2862263" y="3811588"/>
          <p14:tracePt t="97005" x="2886075" y="3859213"/>
          <p14:tracePt t="97012" x="2917825" y="3906838"/>
          <p14:tracePt t="97020" x="2941638" y="3956050"/>
          <p14:tracePt t="97030" x="2981325" y="4019550"/>
          <p14:tracePt t="97036" x="3036888" y="4083050"/>
          <p14:tracePt t="97041" x="3100388" y="4146550"/>
          <p14:tracePt t="97050" x="3165475" y="4210050"/>
          <p14:tracePt t="97058" x="3228975" y="4273550"/>
          <p14:tracePt t="97066" x="3292475" y="4338638"/>
          <p14:tracePt t="97074" x="3379788" y="4386263"/>
          <p14:tracePt t="97082" x="3451225" y="4433888"/>
          <p14:tracePt t="97090" x="3540125" y="4449763"/>
          <p14:tracePt t="97098" x="3619500" y="4473575"/>
          <p14:tracePt t="97106" x="3706813" y="4497388"/>
          <p14:tracePt t="97114" x="3786188" y="4505325"/>
          <p14:tracePt t="97122" x="3875088" y="4513263"/>
          <p14:tracePt t="97130" x="3954463" y="4505325"/>
          <p14:tracePt t="97138" x="4041775" y="4489450"/>
          <p14:tracePt t="97144" x="4113213" y="4473575"/>
          <p14:tracePt t="97153" x="4184650" y="4449763"/>
          <p14:tracePt t="97160" x="4257675" y="4433888"/>
          <p14:tracePt t="97168" x="4313238" y="4402138"/>
          <p14:tracePt t="97176" x="4376738" y="4362450"/>
          <p14:tracePt t="97185" x="4424363" y="4322763"/>
          <p14:tracePt t="97192" x="4479925" y="4257675"/>
          <p14:tracePt t="97200" x="4527550" y="4217988"/>
          <p14:tracePt t="97208" x="4567238" y="4170363"/>
          <p14:tracePt t="97216" x="4584700" y="4122738"/>
          <p14:tracePt t="97224" x="4600575" y="4075113"/>
          <p14:tracePt t="97232" x="4624388" y="4043363"/>
          <p14:tracePt t="97237" x="4632325" y="4019550"/>
          <p14:tracePt t="97246" x="4632325" y="4003675"/>
          <p14:tracePt t="97255" x="4632325" y="3987800"/>
          <p14:tracePt t="97262" x="4632325" y="3971925"/>
          <p14:tracePt t="97270" x="4632325" y="3963988"/>
          <p14:tracePt t="97278" x="4624388" y="3948113"/>
          <p14:tracePt t="97286" x="4616450" y="3930650"/>
          <p14:tracePt t="97293" x="4608513" y="3914775"/>
          <p14:tracePt t="97303" x="4592638" y="3906838"/>
          <p14:tracePt t="97310" x="4584700" y="3898900"/>
          <p14:tracePt t="97318" x="4576763" y="3890963"/>
          <p14:tracePt t="97324" x="4567238" y="3883025"/>
          <p14:tracePt t="97332" x="4551363" y="3875088"/>
          <p14:tracePt t="97340" x="4543425" y="3875088"/>
          <p14:tracePt t="97348" x="4527550" y="3867150"/>
          <p14:tracePt t="97356" x="4511675" y="3867150"/>
          <p14:tracePt t="97363" x="4503738" y="3867150"/>
          <p14:tracePt t="97372" x="4487863" y="3859213"/>
          <p14:tracePt t="97380" x="4471988" y="3851275"/>
          <p14:tracePt t="97388" x="4456113" y="3851275"/>
          <p14:tracePt t="97396" x="4448175" y="3843338"/>
          <p14:tracePt t="97405" x="4432300" y="3835400"/>
          <p14:tracePt t="97412" x="4424363" y="3835400"/>
          <p14:tracePt t="97420" x="4416425" y="3827463"/>
          <p14:tracePt t="97426" x="4408488" y="3827463"/>
          <p14:tracePt t="97446" x="4400550" y="3827463"/>
          <p14:tracePt t="97483" x="4392613" y="3827463"/>
          <p14:tracePt t="97678" x="4392613" y="3819525"/>
          <p14:tracePt t="97712" x="4392613" y="3811588"/>
          <p14:tracePt t="97720" x="4400550" y="3795713"/>
          <p14:tracePt t="97728" x="4416425" y="3787775"/>
          <p14:tracePt t="97735" x="4432300" y="3779838"/>
          <p14:tracePt t="97744" x="4440238" y="3779838"/>
          <p14:tracePt t="97752" x="4456113" y="3771900"/>
          <p14:tracePt t="97760" x="4479925" y="3763963"/>
          <p14:tracePt t="97768" x="4503738" y="3763963"/>
          <p14:tracePt t="97776" x="4519613" y="3756025"/>
          <p14:tracePt t="97784" x="4559300" y="3756025"/>
          <p14:tracePt t="97792" x="4624388" y="3748088"/>
          <p14:tracePt t="97798" x="4679950" y="3748088"/>
          <p14:tracePt t="97806" x="4743450" y="3740150"/>
          <p14:tracePt t="97814" x="4814888" y="3716338"/>
          <p14:tracePt t="97822" x="4886325" y="3708400"/>
          <p14:tracePt t="97830" x="4959350" y="3684588"/>
          <p14:tracePt t="97838" x="5014913" y="3676650"/>
          <p14:tracePt t="97846" x="5078413" y="3652838"/>
          <p14:tracePt t="97856" x="5133975" y="3644900"/>
          <p14:tracePt t="97862" x="5157788" y="3644900"/>
          <p14:tracePt t="97870" x="5173663" y="3629025"/>
          <p14:tracePt t="97878" x="5189538" y="3629025"/>
          <p14:tracePt t="97886" x="5197475" y="3629025"/>
          <p14:tracePt t="97935" x="5205413" y="3629025"/>
          <p14:tracePt t="99155" x="5213350" y="3629025"/>
          <p14:tracePt t="99162" x="5229225" y="3629025"/>
          <p14:tracePt t="99170" x="5253038" y="3621088"/>
          <p14:tracePt t="99178" x="5300663" y="3621088"/>
          <p14:tracePt t="99186" x="5334000" y="3621088"/>
          <p14:tracePt t="99194" x="5389563" y="3644900"/>
          <p14:tracePt t="99202" x="5476875" y="3668713"/>
          <p14:tracePt t="99210" x="5548313" y="3684588"/>
          <p14:tracePt t="99218" x="5635625" y="3708400"/>
          <p14:tracePt t="99224" x="5708650" y="3724275"/>
          <p14:tracePt t="99232" x="5788025" y="3740150"/>
          <p14:tracePt t="99240" x="5875338" y="3756025"/>
          <p14:tracePt t="99248" x="5938838" y="3771900"/>
          <p14:tracePt t="99256" x="6002338" y="3787775"/>
          <p14:tracePt t="99264" x="6034088" y="3795713"/>
          <p14:tracePt t="99272" x="6067425" y="3795713"/>
          <p14:tracePt t="99280" x="6075363" y="3795713"/>
          <p14:tracePt t="99288" x="6091238" y="3795713"/>
          <p14:tracePt t="99296" x="6107113" y="3795713"/>
          <p14:tracePt t="99312" x="6122988" y="3795713"/>
          <p14:tracePt t="99320" x="6130925" y="3795713"/>
          <p14:tracePt t="99398" x="6138863" y="3795713"/>
          <p14:tracePt t="99414" x="6146800" y="3795713"/>
          <p14:tracePt t="99422" x="6146800" y="3787775"/>
          <p14:tracePt t="99430" x="6154738" y="3787775"/>
          <p14:tracePt t="99438" x="6162675" y="3787775"/>
          <p14:tracePt t="99443" x="6162675" y="3779838"/>
          <p14:tracePt t="99455" x="6170613" y="3779838"/>
          <p14:tracePt t="110940" x="6115050" y="3771900"/>
          <p14:tracePt t="110946" x="6043613" y="3763963"/>
          <p14:tracePt t="110954" x="5986463" y="3763963"/>
          <p14:tracePt t="110962" x="5930900" y="3756025"/>
          <p14:tracePt t="110969" x="5875338" y="3732213"/>
          <p14:tracePt t="110978" x="5819775" y="3732213"/>
          <p14:tracePt t="110986" x="5772150" y="3732213"/>
          <p14:tracePt t="110994" x="5756275" y="3732213"/>
          <p14:tracePt t="111002" x="5716588" y="3732213"/>
          <p14:tracePt t="111010" x="5684838" y="3732213"/>
          <p14:tracePt t="111017" x="5643563" y="3732213"/>
          <p14:tracePt t="111026" x="5588000" y="3732213"/>
          <p14:tracePt t="111032" x="5516563" y="3732213"/>
          <p14:tracePt t="111040" x="5453063" y="3732213"/>
          <p14:tracePt t="111048" x="5365750" y="3732213"/>
          <p14:tracePt t="111056" x="5284788" y="3732213"/>
          <p14:tracePt t="111064" x="5197475" y="3756025"/>
          <p14:tracePt t="111072" x="5118100" y="3779838"/>
          <p14:tracePt t="111080" x="5030788" y="3795713"/>
          <p14:tracePt t="111087" x="4943475" y="3819525"/>
          <p14:tracePt t="111096" x="4846638" y="3843338"/>
          <p14:tracePt t="111104" x="4759325" y="3859213"/>
          <p14:tracePt t="111111" x="4679950" y="3883025"/>
          <p14:tracePt t="111120" x="4592638" y="3906838"/>
          <p14:tracePt t="111125" x="4535488" y="3922713"/>
          <p14:tracePt t="111135" x="4479925" y="3948113"/>
          <p14:tracePt t="111141" x="4432300" y="3963988"/>
          <p14:tracePt t="111150" x="4400550" y="3979863"/>
          <p14:tracePt t="111158" x="4384675" y="3987800"/>
          <p14:tracePt t="111166" x="4368800" y="3995738"/>
          <p14:tracePt t="111174" x="4352925" y="4011613"/>
          <p14:tracePt t="111181" x="4337050" y="4019550"/>
          <p14:tracePt t="111190" x="4329113" y="4027488"/>
          <p14:tracePt t="111199" x="4305300" y="4043363"/>
          <p14:tracePt t="111206" x="4289425" y="4059238"/>
          <p14:tracePt t="111213" x="4265613" y="4075113"/>
          <p14:tracePt t="111222" x="4233863" y="4090988"/>
          <p14:tracePt t="111228" x="4184650" y="4106863"/>
          <p14:tracePt t="111236" x="4137025" y="4130675"/>
          <p14:tracePt t="111244" x="4121150" y="4146550"/>
          <p14:tracePt t="111251" x="4105275" y="4154488"/>
          <p14:tracePt t="111260" x="4089400" y="4162425"/>
          <p14:tracePt t="111304" x="4105275" y="4162425"/>
          <p14:tracePt t="111311" x="4121150" y="4162425"/>
          <p14:tracePt t="111319" x="4129088" y="4162425"/>
          <p14:tracePt t="111327" x="4152900" y="4162425"/>
          <p14:tracePt t="111334" x="4176713" y="4170363"/>
          <p14:tracePt t="111342" x="4210050" y="4170363"/>
          <p14:tracePt t="111350" x="4241800" y="4178300"/>
          <p14:tracePt t="111358" x="4281488" y="4186238"/>
          <p14:tracePt t="111366" x="4337050" y="4202113"/>
          <p14:tracePt t="111374" x="4384675" y="4210050"/>
          <p14:tracePt t="111381" x="4440238" y="4217988"/>
          <p14:tracePt t="111390" x="4479925" y="4217988"/>
          <p14:tracePt t="111398" x="4527550" y="4217988"/>
          <p14:tracePt t="111406" x="4551363" y="4217988"/>
          <p14:tracePt t="111412" x="4584700" y="4217988"/>
          <p14:tracePt t="111420" x="4600575" y="4217988"/>
          <p14:tracePt t="111428" x="4608513" y="4217988"/>
          <p14:tracePt t="111444" x="4616450" y="4217988"/>
          <p14:tracePt t="111452" x="4624388" y="4210050"/>
          <p14:tracePt t="111501" x="4624388" y="4202113"/>
          <p14:tracePt t="113521" x="4640263" y="4202113"/>
          <p14:tracePt t="113528" x="4727575" y="4202113"/>
          <p14:tracePt t="113536" x="4846638" y="4225925"/>
          <p14:tracePt t="113544" x="4999038" y="4249738"/>
          <p14:tracePt t="113552" x="5141913" y="4273550"/>
          <p14:tracePt t="113560" x="5260975" y="4298950"/>
          <p14:tracePt t="113568" x="5389563" y="4314825"/>
          <p14:tracePt t="113576" x="5500688" y="4338638"/>
          <p14:tracePt t="113584" x="5595938" y="4362450"/>
          <p14:tracePt t="113592" x="5676900" y="4362450"/>
          <p14:tracePt t="113600" x="5756275" y="4362450"/>
          <p14:tracePt t="113606" x="5819775" y="4362450"/>
          <p14:tracePt t="113614" x="5859463" y="4338638"/>
          <p14:tracePt t="113622" x="5891213" y="4338638"/>
          <p14:tracePt t="113629" x="5907088" y="4330700"/>
          <p14:tracePt t="113638" x="5922963" y="4330700"/>
          <p14:tracePt t="113752" x="5907088" y="4330700"/>
          <p14:tracePt t="113760" x="5891213" y="4330700"/>
          <p14:tracePt t="113768" x="5875338" y="4346575"/>
          <p14:tracePt t="113775" x="5851525" y="4354513"/>
          <p14:tracePt t="113782" x="5819775" y="4370388"/>
          <p14:tracePt t="113790" x="5780088" y="4378325"/>
          <p14:tracePt t="113798" x="5708650" y="4402138"/>
          <p14:tracePt t="113806" x="5611813" y="4402138"/>
          <p14:tracePt t="113814" x="5500688" y="4394200"/>
          <p14:tracePt t="113822" x="5381625" y="4378325"/>
          <p14:tracePt t="113829" x="5276850" y="4354513"/>
          <p14:tracePt t="113838" x="5197475" y="4354513"/>
          <p14:tracePt t="113845" x="5118100" y="4346575"/>
          <p14:tracePt t="113854" x="5030788" y="4346575"/>
          <p14:tracePt t="113862" x="4967288" y="4346575"/>
          <p14:tracePt t="113870" x="4910138" y="4346575"/>
          <p14:tracePt t="113876" x="4886325" y="4346575"/>
          <p14:tracePt t="113897" x="4870450" y="4346575"/>
          <p14:tracePt t="113956" x="4886325" y="4346575"/>
          <p14:tracePt t="113964" x="4902200" y="4338638"/>
          <p14:tracePt t="113970" x="4951413" y="4338638"/>
          <p14:tracePt t="113978" x="4967288" y="4330700"/>
          <p14:tracePt t="113986" x="5006975" y="4330700"/>
          <p14:tracePt t="113994" x="5022850" y="4330700"/>
          <p14:tracePt t="114002" x="5030788" y="4330700"/>
          <p14:tracePt t="114382" x="5046663" y="4322763"/>
          <p14:tracePt t="114390" x="5141913" y="4314825"/>
          <p14:tracePt t="114398" x="5318125" y="4314825"/>
          <p14:tracePt t="114406" x="5492750" y="4330700"/>
          <p14:tracePt t="114414" x="5627688" y="4330700"/>
          <p14:tracePt t="114422" x="5708650" y="4314825"/>
          <p14:tracePt t="114429" x="5756275" y="4306888"/>
          <p14:tracePt t="114438" x="5795963" y="4298950"/>
          <p14:tracePt t="114444" x="5819775" y="4291013"/>
          <p14:tracePt t="114452" x="5835650" y="4281488"/>
          <p14:tracePt t="114462" x="5851525" y="4281488"/>
          <p14:tracePt t="114566" x="5827713" y="4291013"/>
          <p14:tracePt t="114574" x="5795963" y="4298950"/>
          <p14:tracePt t="114582" x="5756275" y="4314825"/>
          <p14:tracePt t="114590" x="5708650" y="4330700"/>
          <p14:tracePt t="114597" x="5643563" y="4354513"/>
          <p14:tracePt t="114606" x="5588000" y="4362450"/>
          <p14:tracePt t="114613" x="5556250" y="4370388"/>
          <p14:tracePt t="114622" x="5532438" y="4378325"/>
          <p14:tracePt t="114631" x="5524500" y="4378325"/>
          <p14:tracePt t="114636" x="5516563" y="4378325"/>
          <p14:tracePt t="114644" x="5508625" y="4386263"/>
          <p14:tracePt t="114734" x="5532438" y="4370388"/>
          <p14:tracePt t="114742" x="5588000" y="4354513"/>
          <p14:tracePt t="114750" x="5651500" y="4330700"/>
          <p14:tracePt t="114758" x="5724525" y="4314825"/>
          <p14:tracePt t="114766" x="5795963" y="4291013"/>
          <p14:tracePt t="114774" x="5875338" y="4281488"/>
          <p14:tracePt t="114782" x="5986463" y="4257675"/>
          <p14:tracePt t="114790" x="6083300" y="4233863"/>
          <p14:tracePt t="114797" x="6218238" y="4210050"/>
          <p14:tracePt t="114806" x="6345238" y="4194175"/>
          <p14:tracePt t="114813" x="6434138" y="4170363"/>
          <p14:tracePt t="114820" x="6489700" y="4154488"/>
          <p14:tracePt t="114829" x="6537325" y="4130675"/>
          <p14:tracePt t="114838" x="6545263" y="4122738"/>
          <p14:tracePt t="114844" x="6553200" y="4122738"/>
          <p14:tracePt t="115072" x="6561138" y="4114800"/>
          <p14:tracePt t="115080" x="6600825" y="4106863"/>
          <p14:tracePt t="115088" x="6640513" y="4106863"/>
          <p14:tracePt t="115096" x="6696075" y="4106863"/>
          <p14:tracePt t="115102" x="6727825" y="4106863"/>
          <p14:tracePt t="115110" x="6735763" y="4114800"/>
          <p14:tracePt t="115118" x="6751638" y="4130675"/>
          <p14:tracePt t="115126" x="6751638" y="4138613"/>
          <p14:tracePt t="115134" x="6751638" y="4146550"/>
          <p14:tracePt t="115141" x="6751638" y="4162425"/>
          <p14:tracePt t="115150" x="6743700" y="4170363"/>
          <p14:tracePt t="115157" x="6719888" y="4194175"/>
          <p14:tracePt t="115166" x="6656388" y="4225925"/>
          <p14:tracePt t="115174" x="6600825" y="4257675"/>
          <p14:tracePt t="115182" x="6521450" y="4291013"/>
          <p14:tracePt t="115189" x="6465888" y="4306888"/>
          <p14:tracePt t="115196" x="6410325" y="4314825"/>
          <p14:tracePt t="115204" x="6337300" y="4338638"/>
          <p14:tracePt t="115212" x="6273800" y="4354513"/>
          <p14:tracePt t="115220" x="6218238" y="4370388"/>
          <p14:tracePt t="115228" x="6210300" y="4370388"/>
          <p14:tracePt t="115235" x="6202363" y="4370388"/>
          <p14:tracePt t="115608" x="6186488" y="4370388"/>
          <p14:tracePt t="115616" x="6170613" y="4378325"/>
          <p14:tracePt t="115624" x="6138863" y="4378325"/>
          <p14:tracePt t="115632" x="6122988" y="4378325"/>
          <p14:tracePt t="115639" x="6099175" y="4370388"/>
          <p14:tracePt t="115647" x="6083300" y="4354513"/>
          <p14:tracePt t="115656" x="6043613" y="4338638"/>
          <p14:tracePt t="115663" x="5986463" y="4314825"/>
          <p14:tracePt t="115671" x="5922963" y="4306888"/>
          <p14:tracePt t="115679" x="5867400" y="4281488"/>
          <p14:tracePt t="115686" x="5819775" y="4273550"/>
          <p14:tracePt t="115694" x="5811838" y="4265613"/>
          <p14:tracePt t="115702" x="5795963" y="4265613"/>
          <p14:tracePt t="115710" x="5788025" y="4265613"/>
          <p14:tracePt t="115812" x="5780088" y="4265613"/>
          <p14:tracePt t="115828" x="5764213" y="4265613"/>
          <p14:tracePt t="115836" x="5748338" y="4265613"/>
          <p14:tracePt t="115844" x="5724525" y="4273550"/>
          <p14:tracePt t="115853" x="5700713" y="4281488"/>
          <p14:tracePt t="115858" x="5651500" y="4291013"/>
          <p14:tracePt t="115866" x="5611813" y="4314825"/>
          <p14:tracePt t="115874" x="5540375" y="4322763"/>
          <p14:tracePt t="115882" x="5484813" y="4330700"/>
          <p14:tracePt t="115890" x="5429250" y="4338638"/>
          <p14:tracePt t="115898" x="5373688" y="4338638"/>
          <p14:tracePt t="115906" x="5318125" y="4338638"/>
          <p14:tracePt t="115913" x="5268913" y="4362450"/>
          <p14:tracePt t="115922" x="5229225" y="4362450"/>
          <p14:tracePt t="115930" x="5205413" y="4362450"/>
          <p14:tracePt t="115938" x="5189538" y="4362450"/>
          <p14:tracePt t="115946" x="5181600" y="4362450"/>
          <p14:tracePt t="116012" x="5189538" y="4362450"/>
          <p14:tracePt t="116020" x="5229225" y="4354513"/>
          <p14:tracePt t="116028" x="5260975" y="4338638"/>
          <p14:tracePt t="116036" x="5310188" y="4314825"/>
          <p14:tracePt t="116044" x="5381625" y="4298950"/>
          <p14:tracePt t="116050" x="5437188" y="4273550"/>
          <p14:tracePt t="116058" x="5532438" y="4257675"/>
          <p14:tracePt t="116066" x="5635625" y="4233863"/>
          <p14:tracePt t="116074" x="5732463" y="4210050"/>
          <p14:tracePt t="116082" x="5811838" y="4194175"/>
          <p14:tracePt t="116090" x="5875338" y="4170363"/>
          <p14:tracePt t="116098" x="5907088" y="4154488"/>
          <p14:tracePt t="116106" x="5922963" y="4154488"/>
          <p14:tracePt t="116192" x="5915025" y="4154488"/>
          <p14:tracePt t="116200" x="5899150" y="4162425"/>
          <p14:tracePt t="116208" x="5891213" y="4170363"/>
          <p14:tracePt t="116216" x="5875338" y="4178300"/>
          <p14:tracePt t="116224" x="5859463" y="4194175"/>
          <p14:tracePt t="116232" x="5851525" y="4202113"/>
          <p14:tracePt t="116238" x="5843588" y="4202113"/>
          <p14:tracePt t="116250" x="5835650" y="4210050"/>
          <p14:tracePt t="116258" x="5827713" y="4217988"/>
          <p14:tracePt t="116274" x="5827713" y="4225925"/>
          <p14:tracePt t="116282" x="5827713" y="4233863"/>
          <p14:tracePt t="116290" x="5819775" y="4233863"/>
          <p14:tracePt t="116302" x="5819775" y="4241800"/>
          <p14:tracePt t="116318" x="5811838" y="4249738"/>
          <p14:tracePt t="116340" x="5811838" y="4257675"/>
          <p14:tracePt t="116392" x="5811838" y="4265613"/>
          <p14:tracePt t="229958" x="5788025" y="3922713"/>
          <p14:tracePt t="229965" x="5756275" y="3579813"/>
          <p14:tracePt t="229973" x="5684838" y="3278188"/>
          <p14:tracePt t="229981" x="5651500" y="3014663"/>
          <p14:tracePt t="229990" x="5572125" y="2711450"/>
          <p14:tracePt t="229997" x="5484813" y="2408238"/>
          <p14:tracePt t="230006" x="5397500" y="2073275"/>
          <p14:tracePt t="230014" x="5292725" y="1770063"/>
          <p14:tracePt t="230020" x="5205413" y="1563688"/>
          <p14:tracePt t="230028" x="5133975" y="1403350"/>
          <p14:tracePt t="230036" x="5062538" y="1331913"/>
          <p14:tracePt t="230043" x="5022850" y="1323975"/>
          <p14:tracePt t="230052" x="4983163" y="1323975"/>
          <p14:tracePt t="230060" x="4918075" y="1331913"/>
          <p14:tracePt t="230068" x="4862513" y="1347788"/>
          <p14:tracePt t="230076" x="4799013" y="1371600"/>
          <p14:tracePt t="230084" x="4783138" y="1387475"/>
          <p14:tracePt t="230092" x="4775200" y="1387475"/>
          <p14:tracePt t="230114" x="4775200" y="1395413"/>
          <p14:tracePt t="230200" x="4894263" y="1331913"/>
          <p14:tracePt t="230208" x="5046663" y="1252538"/>
          <p14:tracePt t="230216" x="5173663" y="1220788"/>
          <p14:tracePt t="230224" x="5268913" y="1195388"/>
          <p14:tracePt t="230231" x="5318125" y="1187450"/>
          <p14:tracePt t="230240" x="5318125" y="1179513"/>
          <p14:tracePt t="230248" x="5326063" y="1179513"/>
          <p14:tracePt t="230326" x="5318125" y="1187450"/>
          <p14:tracePt t="230334" x="5260975" y="1220788"/>
          <p14:tracePt t="230342" x="5197475" y="1268413"/>
          <p14:tracePt t="230350" x="5118100" y="1331913"/>
          <p14:tracePt t="230357" x="5046663" y="1411288"/>
          <p14:tracePt t="230366" x="4967288" y="1498600"/>
          <p14:tracePt t="230374" x="4878388" y="1587500"/>
          <p14:tracePt t="230382" x="4775200" y="1682750"/>
          <p14:tracePt t="230390" x="4679950" y="1770063"/>
          <p14:tracePt t="230396" x="4592638" y="1857375"/>
          <p14:tracePt t="230403" x="4503738" y="1954213"/>
          <p14:tracePt t="230412" x="4416425" y="2041525"/>
          <p14:tracePt t="230420" x="4337050" y="2120900"/>
          <p14:tracePt t="230428" x="4273550" y="2208213"/>
          <p14:tracePt t="230436" x="4241800" y="2305050"/>
          <p14:tracePt t="230444" x="4217988" y="2400300"/>
          <p14:tracePt t="230452" x="4217988" y="2519363"/>
          <p14:tracePt t="230460" x="4217988" y="2624138"/>
          <p14:tracePt t="230468" x="4241800" y="2719388"/>
          <p14:tracePt t="230476" x="4273550" y="2814638"/>
          <p14:tracePt t="230481" x="4337050" y="2901950"/>
          <p14:tracePt t="230490" x="4408488" y="3022600"/>
          <p14:tracePt t="230498" x="4471988" y="3117850"/>
          <p14:tracePt t="230506" x="4543425" y="3205163"/>
          <p14:tracePt t="230514" x="4616450" y="3286125"/>
          <p14:tracePt t="230522" x="4679950" y="3349625"/>
          <p14:tracePt t="230529" x="4743450" y="3405188"/>
          <p14:tracePt t="230538" x="4791075" y="3421063"/>
          <p14:tracePt t="230546" x="4838700" y="3436938"/>
          <p14:tracePt t="230554" x="4854575" y="3444875"/>
          <p14:tracePt t="230562" x="4902200" y="3444875"/>
          <p14:tracePt t="230570" x="4933950" y="3436938"/>
          <p14:tracePt t="230575" x="4967288" y="3421063"/>
          <p14:tracePt t="230584" x="5030788" y="3389313"/>
          <p14:tracePt t="230592" x="5086350" y="3349625"/>
          <p14:tracePt t="230600" x="5149850" y="3294063"/>
          <p14:tracePt t="230608" x="5213350" y="3228975"/>
          <p14:tracePt t="230616" x="5268913" y="3157538"/>
          <p14:tracePt t="230624" x="5326063" y="3086100"/>
          <p14:tracePt t="230632" x="5357813" y="2998788"/>
          <p14:tracePt t="230640" x="5373688" y="2909888"/>
          <p14:tracePt t="230647" x="5397500" y="2814638"/>
          <p14:tracePt t="230656" x="5421313" y="2719388"/>
          <p14:tracePt t="230664" x="5421313" y="2663825"/>
          <p14:tracePt t="230672" x="5421313" y="2624138"/>
          <p14:tracePt t="230678" x="5405438" y="2576513"/>
          <p14:tracePt t="230685" x="5389563" y="2543175"/>
          <p14:tracePt t="230694" x="5373688" y="2519363"/>
          <p14:tracePt t="230702" x="5357813" y="2503488"/>
          <p14:tracePt t="230710" x="5357813" y="2495550"/>
          <p14:tracePt t="231139" x="5357813" y="2519363"/>
          <p14:tracePt t="231147" x="5453063" y="2743200"/>
          <p14:tracePt t="231155" x="5611813" y="3038475"/>
          <p14:tracePt t="231163" x="5803900" y="3317875"/>
          <p14:tracePt t="231172" x="5907088" y="3532188"/>
          <p14:tracePt t="231180" x="6010275" y="3716338"/>
          <p14:tracePt t="231187" x="6067425" y="3867150"/>
          <p14:tracePt t="231196" x="6115050" y="3995738"/>
          <p14:tracePt t="231203" x="6162675" y="4090988"/>
          <p14:tracePt t="231212" x="6194425" y="4178300"/>
          <p14:tracePt t="231219" x="6210300" y="4233863"/>
          <p14:tracePt t="231228" x="6234113" y="4298950"/>
          <p14:tracePt t="231236" x="6249988" y="4338638"/>
          <p14:tracePt t="231242" x="6265863" y="4378325"/>
          <p14:tracePt t="231249" x="6265863" y="4394200"/>
          <p14:tracePt t="231258" x="6273800" y="4410075"/>
          <p14:tracePt t="231265" x="6273800" y="4425950"/>
          <p14:tracePt t="231274" x="6273800" y="4449763"/>
          <p14:tracePt t="231281" x="6273800" y="4457700"/>
          <p14:tracePt t="231290" x="6273800" y="4489450"/>
          <p14:tracePt t="231297" x="6265863" y="4521200"/>
          <p14:tracePt t="231306" x="6257925" y="4568825"/>
          <p14:tracePt t="231314" x="6242050" y="4600575"/>
          <p14:tracePt t="231322" x="6242050" y="4633913"/>
          <p14:tracePt t="231328" x="6226175" y="4641850"/>
          <p14:tracePt t="231336" x="6210300" y="4681538"/>
          <p14:tracePt t="231344" x="6202363" y="4689475"/>
          <p14:tracePt t="231352" x="6186488" y="4713288"/>
          <p14:tracePt t="231360" x="6170613" y="4737100"/>
          <p14:tracePt t="231368" x="6154738" y="4752975"/>
          <p14:tracePt t="231375" x="6146800" y="4768850"/>
          <p14:tracePt t="231384" x="6138863" y="4776788"/>
          <p14:tracePt t="231392" x="6122988" y="4784725"/>
          <p14:tracePt t="231400" x="6122988" y="4800600"/>
          <p14:tracePt t="231408" x="6115050" y="4808538"/>
          <p14:tracePt t="231524" x="6122988" y="4808538"/>
          <p14:tracePt t="231532" x="6138863" y="4816475"/>
          <p14:tracePt t="231540" x="6186488" y="4840288"/>
          <p14:tracePt t="231547" x="6242050" y="4879975"/>
          <p14:tracePt t="231556" x="6321425" y="4943475"/>
          <p14:tracePt t="231564" x="6369050" y="5008563"/>
          <p14:tracePt t="231572" x="6434138" y="5064125"/>
          <p14:tracePt t="231580" x="6497638" y="5103813"/>
          <p14:tracePt t="231588" x="6561138" y="5143500"/>
          <p14:tracePt t="231596" x="6608763" y="5183188"/>
          <p14:tracePt t="231604" x="6656388" y="5207000"/>
          <p14:tracePt t="231611" x="6688138" y="5222875"/>
          <p14:tracePt t="231618" x="6711950" y="5238750"/>
          <p14:tracePt t="231626" x="6727825" y="5246688"/>
          <p14:tracePt t="231634" x="6735763" y="5254625"/>
          <p14:tracePt t="232724" x="6743700" y="5254625"/>
          <p14:tracePt t="232732" x="6800850" y="5238750"/>
          <p14:tracePt t="232740" x="6927850" y="5214938"/>
          <p14:tracePt t="232748" x="7135813" y="5207000"/>
          <p14:tracePt t="232756" x="7397750" y="5222875"/>
          <p14:tracePt t="232761" x="7748588" y="5278438"/>
          <p14:tracePt t="232770" x="8059738" y="5310188"/>
          <p14:tracePt t="232778" x="8386763" y="5367338"/>
          <p14:tracePt t="232786" x="8650288" y="5391150"/>
          <p14:tracePt t="232794" x="8904288" y="5422900"/>
          <p14:tracePt t="232802" x="9120188" y="5454650"/>
          <p14:tracePt t="233010" x="9064625" y="5454650"/>
          <p14:tracePt t="233018" x="9009063" y="5430838"/>
          <p14:tracePt t="233026" x="8977313" y="5422900"/>
          <p14:tracePt t="233034" x="8943975" y="5414963"/>
          <p14:tracePt t="233040" x="8928100" y="5407025"/>
          <p14:tracePt t="233048" x="8912225" y="5407025"/>
          <p14:tracePt t="233056" x="8904288" y="5407025"/>
          <p14:tracePt t="233064" x="8896350" y="5407025"/>
          <p14:tracePt t="233072" x="8888413" y="5407025"/>
          <p14:tracePt t="233582" x="8880475" y="5399088"/>
          <p14:tracePt t="233590" x="8848725" y="5375275"/>
          <p14:tracePt t="233597" x="8793163" y="5335588"/>
          <p14:tracePt t="233606" x="8737600" y="5302250"/>
          <p14:tracePt t="233614" x="8650288" y="5238750"/>
          <p14:tracePt t="233620" x="8561388" y="5175250"/>
          <p14:tracePt t="233628" x="8474075" y="5143500"/>
          <p14:tracePt t="233636" x="8386763" y="5095875"/>
          <p14:tracePt t="233644" x="8331200" y="5080000"/>
          <p14:tracePt t="233652" x="8275638" y="5080000"/>
          <p14:tracePt t="233660" x="8202613" y="5056188"/>
          <p14:tracePt t="233668" x="8115300" y="5048250"/>
          <p14:tracePt t="233676" x="8075613" y="5032375"/>
          <p14:tracePt t="233684" x="8051800" y="5024438"/>
          <p14:tracePt t="233692" x="8035925" y="5008563"/>
          <p14:tracePt t="233700" x="8020050" y="4992688"/>
          <p14:tracePt t="233708" x="8004175" y="4976813"/>
          <p14:tracePt t="233713" x="7988300" y="4959350"/>
          <p14:tracePt t="233722" x="7980363" y="4951413"/>
          <p14:tracePt t="233730" x="7972425" y="4935538"/>
          <p14:tracePt t="233738" x="7964488" y="4927600"/>
          <p14:tracePt t="233746" x="7956550" y="4919663"/>
          <p14:tracePt t="235580" x="8027988" y="4848225"/>
          <p14:tracePt t="235588" x="8147050" y="4752975"/>
          <p14:tracePt t="235595" x="8259763" y="4673600"/>
          <p14:tracePt t="235604" x="8347075" y="4608513"/>
          <p14:tracePt t="235612" x="8426450" y="4545013"/>
          <p14:tracePt t="235620" x="8489950" y="4481513"/>
          <p14:tracePt t="235628" x="8561388" y="4410075"/>
          <p14:tracePt t="235636" x="8626475" y="4346575"/>
          <p14:tracePt t="235642" x="8705850" y="4298950"/>
          <p14:tracePt t="235650" x="8761413" y="4241800"/>
          <p14:tracePt t="235658" x="8824913" y="4194175"/>
          <p14:tracePt t="235666" x="8872538" y="4154488"/>
          <p14:tracePt t="235674" x="8896350" y="4130675"/>
          <p14:tracePt t="235682" x="8920163" y="4114800"/>
          <p14:tracePt t="235690" x="8943975" y="4098925"/>
          <p14:tracePt t="235698" x="8959850" y="4083050"/>
          <p14:tracePt t="235706" x="8977313" y="4067175"/>
          <p14:tracePt t="235714" x="8993188" y="4059238"/>
          <p14:tracePt t="235722" x="9001125" y="4051300"/>
          <p14:tracePt t="235728" x="9001125" y="4043363"/>
          <p14:tracePt t="236004" x="9009063" y="4043363"/>
          <p14:tracePt t="236016" x="9017000" y="4035425"/>
          <p14:tracePt t="236022" x="9104313" y="39798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911225"/>
            <a:ext cx="184785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1049338"/>
            <a:ext cx="3286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8"/>
          <p:cNvSpPr>
            <a:spLocks/>
          </p:cNvSpPr>
          <p:nvPr/>
        </p:nvSpPr>
        <p:spPr bwMode="auto">
          <a:xfrm>
            <a:off x="4645025" y="4384675"/>
            <a:ext cx="300513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BaTiO</a:t>
            </a:r>
            <a:r>
              <a:rPr lang="en-US" baseline="-6000">
                <a:latin typeface="Gill Sans" charset="0"/>
                <a:sym typeface="Gill Sans" charset="0"/>
              </a:rPr>
              <a:t>3</a:t>
            </a:r>
            <a:r>
              <a:rPr lang="en-US">
                <a:latin typeface="Gill Sans" charset="0"/>
                <a:sym typeface="Gill Sans" charset="0"/>
              </a:rPr>
              <a:t> nanocrystals (Psaltis lab)</a:t>
            </a:r>
          </a:p>
        </p:txBody>
      </p:sp>
      <p:sp>
        <p:nvSpPr>
          <p:cNvPr id="14344" name="Rectangle 10"/>
          <p:cNvSpPr>
            <a:spLocks noGrp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 dirty="0"/>
              <a:t>Image formation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D26E6B-C6D4-4210-AF2B-913191348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83400"/>
      </p:ext>
    </p:extLst>
  </p:cSld>
  <p:clrMapOvr>
    <a:masterClrMapping/>
  </p:clrMapOvr>
  <p:transition advTm="476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12" x="8969375" y="3054350"/>
          <p14:tracePt t="5919" x="8904288" y="3038475"/>
          <p14:tracePt t="5927" x="8840788" y="3014663"/>
          <p14:tracePt t="5936" x="8793163" y="2998788"/>
          <p14:tracePt t="5943" x="8761413" y="2982913"/>
          <p14:tracePt t="5951" x="8737600" y="2967038"/>
          <p14:tracePt t="5959" x="8705850" y="2951163"/>
          <p14:tracePt t="5966" x="8689975" y="2935288"/>
          <p14:tracePt t="5975" x="8682038" y="2919413"/>
          <p14:tracePt t="5983" x="8666163" y="2901950"/>
          <p14:tracePt t="5991" x="8650288" y="2894013"/>
          <p14:tracePt t="5999" x="8642350" y="2878138"/>
          <p14:tracePt t="6007" x="8626475" y="2862263"/>
          <p14:tracePt t="6012" x="8610600" y="2846388"/>
          <p14:tracePt t="6021" x="8602663" y="2830513"/>
          <p14:tracePt t="6029" x="8585200" y="2822575"/>
          <p14:tracePt t="6037" x="8561388" y="2782888"/>
          <p14:tracePt t="6044" x="8545513" y="2767013"/>
          <p14:tracePt t="6053" x="8513763" y="2743200"/>
          <p14:tracePt t="6061" x="8466138" y="2719388"/>
          <p14:tracePt t="6069" x="8402638" y="2695575"/>
          <p14:tracePt t="6077" x="8347075" y="2679700"/>
          <p14:tracePt t="6085" x="8275638" y="2655888"/>
          <p14:tracePt t="6093" x="8202613" y="2647950"/>
          <p14:tracePt t="6101" x="8123238" y="2647950"/>
          <p14:tracePt t="6106" x="8012113" y="2647950"/>
          <p14:tracePt t="6115" x="7893050" y="2655888"/>
          <p14:tracePt t="6123" x="7740650" y="2663825"/>
          <p14:tracePt t="6130" x="7605713" y="2687638"/>
          <p14:tracePt t="6139" x="7437438" y="2687638"/>
          <p14:tracePt t="6146" x="7231063" y="2711450"/>
          <p14:tracePt t="6155" x="6991350" y="2759075"/>
          <p14:tracePt t="6163" x="6751638" y="2790825"/>
          <p14:tracePt t="6171" x="6553200" y="2790825"/>
          <p14:tracePt t="6179" x="6410325" y="2798763"/>
          <p14:tracePt t="6187" x="6289675" y="2798763"/>
          <p14:tracePt t="6194" x="6146800" y="2822575"/>
          <p14:tracePt t="6201" x="6043613" y="2830513"/>
          <p14:tracePt t="6209" x="5915025" y="2854325"/>
          <p14:tracePt t="6217" x="5827713" y="2878138"/>
          <p14:tracePt t="6225" x="5764213" y="2886075"/>
          <p14:tracePt t="6233" x="5700713" y="2894013"/>
          <p14:tracePt t="6241" x="5676900" y="2894013"/>
          <p14:tracePt t="6249" x="5643563" y="2901950"/>
          <p14:tracePt t="6257" x="5627688" y="2901950"/>
          <p14:tracePt t="6265" x="5611813" y="2901950"/>
          <p14:tracePt t="6273" x="5603875" y="2901950"/>
          <p14:tracePt t="6281" x="5572125" y="2901950"/>
          <p14:tracePt t="6289" x="5540375" y="2909888"/>
          <p14:tracePt t="6294" x="5484813" y="2909888"/>
          <p14:tracePt t="6303" x="5429250" y="2901950"/>
          <p14:tracePt t="6313" x="5357813" y="2870200"/>
          <p14:tracePt t="6319" x="5292725" y="2806700"/>
          <p14:tracePt t="6327" x="5197475" y="2719388"/>
          <p14:tracePt t="6334" x="5094288" y="2600325"/>
          <p14:tracePt t="6343" x="4991100" y="2495550"/>
          <p14:tracePt t="6351" x="4806950" y="2352675"/>
          <p14:tracePt t="6359" x="4535488" y="2200275"/>
          <p14:tracePt t="6367" x="4241800" y="2049463"/>
          <p14:tracePt t="6375" x="4002088" y="1922463"/>
          <p14:tracePt t="6382" x="3786188" y="1793875"/>
          <p14:tracePt t="6389" x="3571875" y="1674813"/>
          <p14:tracePt t="6397" x="3387725" y="1587500"/>
          <p14:tracePt t="6405" x="3181350" y="1498600"/>
          <p14:tracePt t="6413" x="3013075" y="1443038"/>
          <p14:tracePt t="6421" x="2886075" y="1403350"/>
          <p14:tracePt t="6428" x="2798763" y="1371600"/>
          <p14:tracePt t="6437" x="2725738" y="1347788"/>
          <p14:tracePt t="6444" x="2686050" y="1331913"/>
          <p14:tracePt t="6453" x="2670175" y="1323975"/>
          <p14:tracePt t="7402" x="2662238" y="1316038"/>
          <p14:tracePt t="7409" x="2646363" y="1268413"/>
          <p14:tracePt t="7417" x="2630488" y="1236663"/>
          <p14:tracePt t="7425" x="2614613" y="1212850"/>
          <p14:tracePt t="7433" x="2598738" y="1195388"/>
          <p14:tracePt t="7441" x="2590800" y="1179513"/>
          <p14:tracePt t="7447" x="2574925" y="1163638"/>
          <p14:tracePt t="7455" x="2551113" y="1147763"/>
          <p14:tracePt t="7462" x="2527300" y="1131888"/>
          <p14:tracePt t="7471" x="2487613" y="1116013"/>
          <p14:tracePt t="7479" x="2439988" y="1092200"/>
          <p14:tracePt t="7487" x="2374900" y="1076325"/>
          <p14:tracePt t="7494" x="2319338" y="1060450"/>
          <p14:tracePt t="7503" x="2263775" y="1044575"/>
          <p14:tracePt t="7510" x="2208213" y="1036638"/>
          <p14:tracePt t="7519" x="2136775" y="1028700"/>
          <p14:tracePt t="7527" x="2073275" y="1004888"/>
          <p14:tracePt t="7535" x="2017713" y="996950"/>
          <p14:tracePt t="7540" x="1960563" y="996950"/>
          <p14:tracePt t="7548" x="1920875" y="989013"/>
          <p14:tracePt t="7557" x="1873250" y="989013"/>
          <p14:tracePt t="7565" x="1833563" y="989013"/>
          <p14:tracePt t="7573" x="1801813" y="989013"/>
          <p14:tracePt t="7581" x="1785938" y="981075"/>
          <p14:tracePt t="7589" x="1770063" y="981075"/>
          <p14:tracePt t="7597" x="1746250" y="981075"/>
          <p14:tracePt t="7605" x="1730375" y="989013"/>
          <p14:tracePt t="7613" x="1722438" y="996950"/>
          <p14:tracePt t="7621" x="1706563" y="1012825"/>
          <p14:tracePt t="7628" x="1698625" y="1012825"/>
          <p14:tracePt t="7635" x="1690688" y="1028700"/>
          <p14:tracePt t="7643" x="1674813" y="1052513"/>
          <p14:tracePt t="7651" x="1658938" y="1076325"/>
          <p14:tracePt t="7658" x="1641475" y="1108075"/>
          <p14:tracePt t="7667" x="1625600" y="1163638"/>
          <p14:tracePt t="7675" x="1617663" y="1220788"/>
          <p14:tracePt t="7683" x="1601788" y="1308100"/>
          <p14:tracePt t="7691" x="1601788" y="1387475"/>
          <p14:tracePt t="7699" x="1617663" y="1458913"/>
          <p14:tracePt t="7707" x="1625600" y="1530350"/>
          <p14:tracePt t="7715" x="1651000" y="1603375"/>
          <p14:tracePt t="7723" x="1682750" y="1658938"/>
          <p14:tracePt t="7728" x="1730375" y="1722438"/>
          <p14:tracePt t="7737" x="1785938" y="1785938"/>
          <p14:tracePt t="7745" x="1849438" y="1849438"/>
          <p14:tracePt t="7753" x="1897063" y="1898650"/>
          <p14:tracePt t="7760" x="1952625" y="1930400"/>
          <p14:tracePt t="7769" x="2017713" y="1954213"/>
          <p14:tracePt t="7777" x="2057400" y="1962150"/>
          <p14:tracePt t="7785" x="2128838" y="1978025"/>
          <p14:tracePt t="7793" x="2200275" y="1993900"/>
          <p14:tracePt t="7801" x="2255838" y="1993900"/>
          <p14:tracePt t="7809" x="2311400" y="1993900"/>
          <p14:tracePt t="7817" x="2366963" y="1993900"/>
          <p14:tracePt t="7823" x="2424113" y="1993900"/>
          <p14:tracePt t="7831" x="2455863" y="1993900"/>
          <p14:tracePt t="7839" x="2479675" y="1985963"/>
          <p14:tracePt t="7847" x="2495550" y="1978025"/>
          <p14:tracePt t="7855" x="2495550" y="1970088"/>
          <p14:tracePt t="7863" x="2503488" y="1970088"/>
          <p14:tracePt t="7875" x="2503488" y="1962150"/>
          <p14:tracePt t="8505" x="2503488" y="1954213"/>
          <p14:tracePt t="8513" x="2527300" y="1890713"/>
          <p14:tracePt t="8521" x="2590800" y="1793875"/>
          <p14:tracePt t="8528" x="2662238" y="1706563"/>
          <p14:tracePt t="8537" x="2725738" y="1635125"/>
          <p14:tracePt t="8544" x="2790825" y="1547813"/>
          <p14:tracePt t="8552" x="2846388" y="1458913"/>
          <p14:tracePt t="8560" x="2901950" y="1355725"/>
          <p14:tracePt t="8569" x="2949575" y="1268413"/>
          <p14:tracePt t="8576" x="2965450" y="1187450"/>
          <p14:tracePt t="8585" x="2989263" y="1123950"/>
          <p14:tracePt t="8591" x="2989263" y="1068388"/>
          <p14:tracePt t="8599" x="2989263" y="1028700"/>
          <p14:tracePt t="8607" x="2981325" y="996950"/>
          <p14:tracePt t="8615" x="2957513" y="933450"/>
          <p14:tracePt t="8623" x="2941638" y="877888"/>
          <p14:tracePt t="8631" x="2917825" y="828675"/>
          <p14:tracePt t="8639" x="2894013" y="773113"/>
          <p14:tracePt t="8646" x="2870200" y="725488"/>
          <p14:tracePt t="8655" x="2854325" y="693738"/>
          <p14:tracePt t="8663" x="2838450" y="669925"/>
          <p14:tracePt t="8671" x="2822575" y="646113"/>
          <p14:tracePt t="8676" x="2806700" y="622300"/>
          <p14:tracePt t="8685" x="2798763" y="606425"/>
          <p14:tracePt t="8693" x="2782888" y="590550"/>
          <p14:tracePt t="8701" x="2774950" y="582613"/>
          <p14:tracePt t="8708" x="2759075" y="574675"/>
          <p14:tracePt t="8717" x="2751138" y="566738"/>
          <p14:tracePt t="8725" x="2751138" y="558800"/>
          <p14:tracePt t="8732" x="2733675" y="558800"/>
          <p14:tracePt t="8741" x="2725738" y="550863"/>
          <p14:tracePt t="8749" x="2725738" y="542925"/>
          <p14:tracePt t="8769" x="2717800" y="534988"/>
          <p14:tracePt t="8775" x="2709863" y="534988"/>
          <p14:tracePt t="8783" x="2701925" y="534988"/>
          <p14:tracePt t="8792" x="2686050" y="534988"/>
          <p14:tracePt t="8799" x="2670175" y="534988"/>
          <p14:tracePt t="8809" x="2638425" y="550863"/>
          <p14:tracePt t="8815" x="2598738" y="558800"/>
          <p14:tracePt t="8823" x="2527300" y="582613"/>
          <p14:tracePt t="8831" x="2439988" y="606425"/>
          <p14:tracePt t="8839" x="2351088" y="638175"/>
          <p14:tracePt t="8846" x="2255838" y="677863"/>
          <p14:tracePt t="8855" x="2168525" y="725488"/>
          <p14:tracePt t="8862" x="2081213" y="765175"/>
          <p14:tracePt t="8870" x="2008188" y="820738"/>
          <p14:tracePt t="8877" x="1944688" y="885825"/>
          <p14:tracePt t="8885" x="1881188" y="949325"/>
          <p14:tracePt t="8896" x="1825625" y="1012825"/>
          <p14:tracePt t="8901" x="1785938" y="1068388"/>
          <p14:tracePt t="8909" x="1762125" y="1131888"/>
          <p14:tracePt t="8917" x="1754188" y="1187450"/>
          <p14:tracePt t="8925" x="1754188" y="1244600"/>
          <p14:tracePt t="8933" x="1770063" y="1300163"/>
          <p14:tracePt t="8941" x="1785938" y="1347788"/>
          <p14:tracePt t="8949" x="1825625" y="1411288"/>
          <p14:tracePt t="8957" x="1865313" y="1466850"/>
          <p14:tracePt t="8963" x="1920875" y="1530350"/>
          <p14:tracePt t="8970" x="1984375" y="1587500"/>
          <p14:tracePt t="8979" x="2057400" y="1627188"/>
          <p14:tracePt t="8987" x="2128838" y="1666875"/>
          <p14:tracePt t="8994" x="2216150" y="1698625"/>
          <p14:tracePt t="9002" x="2343150" y="1722438"/>
          <p14:tracePt t="9011" x="2439988" y="1746250"/>
          <p14:tracePt t="9019" x="2535238" y="1754188"/>
          <p14:tracePt t="9028" x="2630488" y="1770063"/>
          <p14:tracePt t="9035" x="2709863" y="1770063"/>
          <p14:tracePt t="9043" x="2798763" y="1770063"/>
          <p14:tracePt t="9049" x="2854325" y="1762125"/>
          <p14:tracePt t="9057" x="2886075" y="1746250"/>
          <p14:tracePt t="9064" x="2917825" y="1730375"/>
          <p14:tracePt t="9073" x="2941638" y="1714500"/>
          <p14:tracePt t="9081" x="2965450" y="1698625"/>
          <p14:tracePt t="9089" x="2981325" y="1690688"/>
          <p14:tracePt t="9097" x="2997200" y="1666875"/>
          <p14:tracePt t="9104" x="3013075" y="1643063"/>
          <p14:tracePt t="9113" x="3028950" y="1611313"/>
          <p14:tracePt t="9121" x="3044825" y="1571625"/>
          <p14:tracePt t="9129" x="3052763" y="1547813"/>
          <p14:tracePt t="9137" x="3060700" y="1514475"/>
          <p14:tracePt t="9144" x="3068638" y="1450975"/>
          <p14:tracePt t="9153" x="3068638" y="1411288"/>
          <p14:tracePt t="9162" x="3068638" y="1371600"/>
          <p14:tracePt t="9169" x="3068638" y="1339850"/>
          <p14:tracePt t="9175" x="3060700" y="1308100"/>
          <p14:tracePt t="9184" x="3044825" y="1284288"/>
          <p14:tracePt t="9190" x="3028950" y="1260475"/>
          <p14:tracePt t="9199" x="3005138" y="1244600"/>
          <p14:tracePt t="9207" x="2981325" y="1228725"/>
          <p14:tracePt t="9215" x="2973388" y="1220788"/>
          <p14:tracePt t="9223" x="2957513" y="1220788"/>
          <p14:tracePt t="9231" x="2949575" y="1220788"/>
          <p14:tracePt t="9239" x="2941638" y="1212850"/>
          <p14:tracePt t="9885" x="2933700" y="1212850"/>
          <p14:tracePt t="9893" x="2917825" y="1268413"/>
          <p14:tracePt t="9901" x="2901950" y="1292225"/>
          <p14:tracePt t="9909" x="2886075" y="1316038"/>
          <p14:tracePt t="9917" x="2870200" y="1347788"/>
          <p14:tracePt t="9925" x="2846388" y="1403350"/>
          <p14:tracePt t="9930" x="2814638" y="1466850"/>
          <p14:tracePt t="9938" x="2798763" y="1538288"/>
          <p14:tracePt t="9946" x="2774950" y="1627188"/>
          <p14:tracePt t="9954" x="2759075" y="1706563"/>
          <p14:tracePt t="9962" x="2733675" y="1778000"/>
          <p14:tracePt t="9970" x="2709863" y="1865313"/>
          <p14:tracePt t="9978" x="2693988" y="1946275"/>
          <p14:tracePt t="9987" x="2678113" y="2017713"/>
          <p14:tracePt t="9994" x="2670175" y="2073275"/>
          <p14:tracePt t="10003" x="2654300" y="2120900"/>
          <p14:tracePt t="10010" x="2654300" y="2160588"/>
          <p14:tracePt t="10017" x="2638425" y="2208213"/>
          <p14:tracePt t="10025" x="2630488" y="2241550"/>
          <p14:tracePt t="10032" x="2622550" y="2257425"/>
          <p14:tracePt t="10040" x="2614613" y="2273300"/>
          <p14:tracePt t="10049" x="2606675" y="2281238"/>
          <p14:tracePt t="10057" x="2606675" y="2289175"/>
          <p14:tracePt t="10065" x="2598738" y="2297113"/>
          <p14:tracePt t="10073" x="2598738" y="2305050"/>
          <p14:tracePt t="10123" x="2590800" y="2312988"/>
          <p14:tracePt t="10139" x="2582863" y="2320925"/>
          <p14:tracePt t="10147" x="2574925" y="2328863"/>
          <p14:tracePt t="10155" x="2551113" y="2336800"/>
          <p14:tracePt t="10163" x="2527300" y="2336800"/>
          <p14:tracePt t="10171" x="2503488" y="2336800"/>
          <p14:tracePt t="10179" x="2479675" y="2344738"/>
          <p14:tracePt t="10187" x="2463800" y="2344738"/>
          <p14:tracePt t="10195" x="2432050" y="2344738"/>
          <p14:tracePt t="10203" x="2400300" y="2344738"/>
          <p14:tracePt t="10209" x="2366963" y="2344738"/>
          <p14:tracePt t="10217" x="2343150" y="2344738"/>
          <p14:tracePt t="10224" x="2335213" y="2344738"/>
          <p14:tracePt t="10233" x="2319338" y="2344738"/>
          <p14:tracePt t="10240" x="2311400" y="2344738"/>
          <p14:tracePt t="10260" x="2303463" y="2344738"/>
          <p14:tracePt t="10269" x="2287588" y="2344738"/>
          <p14:tracePt t="10277" x="2279650" y="2344738"/>
          <p14:tracePt t="10285" x="2263775" y="2344738"/>
          <p14:tracePt t="10293" x="2247900" y="2344738"/>
          <p14:tracePt t="10309" x="2232025" y="2344738"/>
          <p14:tracePt t="10315" x="2224088" y="2344738"/>
          <p14:tracePt t="10363" x="2224088" y="2352675"/>
          <p14:tracePt t="10428" x="2232025" y="2360613"/>
          <p14:tracePt t="10437" x="2247900" y="2360613"/>
          <p14:tracePt t="10444" x="2255838" y="2368550"/>
          <p14:tracePt t="10453" x="2271713" y="2368550"/>
          <p14:tracePt t="10461" x="2295525" y="2376488"/>
          <p14:tracePt t="10469" x="2311400" y="2384425"/>
          <p14:tracePt t="10477" x="2335213" y="2400300"/>
          <p14:tracePt t="10485" x="2359025" y="2408238"/>
          <p14:tracePt t="10493" x="2384425" y="2416175"/>
          <p14:tracePt t="10499" x="2416175" y="2424113"/>
          <p14:tracePt t="10507" x="2432050" y="2424113"/>
          <p14:tracePt t="10515" x="2455863" y="2432050"/>
          <p14:tracePt t="10523" x="2479675" y="2439988"/>
          <p14:tracePt t="10531" x="2495550" y="2447925"/>
          <p14:tracePt t="10539" x="2511425" y="2455863"/>
          <p14:tracePt t="10556" x="2519363" y="2455863"/>
          <p14:tracePt t="10817" x="2519363" y="2447925"/>
          <p14:tracePt t="11719" x="2519363" y="2455863"/>
          <p14:tracePt t="11727" x="2511425" y="2463800"/>
          <p14:tracePt t="11735" x="2503488" y="2479675"/>
          <p14:tracePt t="11743" x="2471738" y="2495550"/>
          <p14:tracePt t="11749" x="2447925" y="2503488"/>
          <p14:tracePt t="11757" x="2424113" y="2511425"/>
          <p14:tracePt t="11765" x="2392363" y="2527300"/>
          <p14:tracePt t="11772" x="2359025" y="2543175"/>
          <p14:tracePt t="11781" x="2295525" y="2566988"/>
          <p14:tracePt t="11788" x="2271713" y="2576513"/>
          <p14:tracePt t="11797" x="2263775" y="2576513"/>
          <p14:tracePt t="11805" x="2247900" y="2576513"/>
          <p14:tracePt t="11813" x="2239963" y="2584450"/>
          <p14:tracePt t="11821" x="2232025" y="2592388"/>
          <p14:tracePt t="11829" x="2216150" y="2592388"/>
          <p14:tracePt t="11837" x="2208213" y="2592388"/>
          <p14:tracePt t="11863" x="2200275" y="2600325"/>
          <p14:tracePt t="11871" x="2192338" y="2600325"/>
          <p14:tracePt t="11893" x="2168525" y="2608263"/>
          <p14:tracePt t="11895" x="2152650" y="2616200"/>
          <p14:tracePt t="11903" x="2136775" y="2624138"/>
          <p14:tracePt t="11910" x="2128838" y="2632075"/>
          <p14:tracePt t="11919" x="2120900" y="2632075"/>
          <p14:tracePt t="11927" x="2120900" y="2640013"/>
          <p14:tracePt t="11933" x="2112963" y="2640013"/>
          <p14:tracePt t="11945" x="2105025" y="2640013"/>
          <p14:tracePt t="11969" x="2097088" y="2640013"/>
          <p14:tracePt t="11976" x="2089150" y="2647950"/>
          <p14:tracePt t="11985" x="2081213" y="2655888"/>
          <p14:tracePt t="11993" x="2073275" y="2655888"/>
          <p14:tracePt t="12001" x="2065338" y="2663825"/>
          <p14:tracePt t="12009" x="2057400" y="2663825"/>
          <p14:tracePt t="12017" x="2049463" y="2663825"/>
          <p14:tracePt t="12023" x="2041525" y="2663825"/>
          <p14:tracePt t="12031" x="2033588" y="2663825"/>
          <p14:tracePt t="12039" x="2017713" y="2671763"/>
          <p14:tracePt t="12047" x="2008188" y="2671763"/>
          <p14:tracePt t="12055" x="1992313" y="2679700"/>
          <p14:tracePt t="12063" x="1992313" y="2687638"/>
          <p14:tracePt t="12071" x="1984375" y="2695575"/>
          <p14:tracePt t="12079" x="1976438" y="2695575"/>
          <p14:tracePt t="12162" x="1992313" y="2695575"/>
          <p14:tracePt t="12169" x="2000250" y="2695575"/>
          <p14:tracePt t="12176" x="2017713" y="2695575"/>
          <p14:tracePt t="12185" x="2033588" y="2695575"/>
          <p14:tracePt t="12193" x="2049463" y="2695575"/>
          <p14:tracePt t="12200" x="2081213" y="2703513"/>
          <p14:tracePt t="12208" x="2128838" y="2719388"/>
          <p14:tracePt t="12216" x="2160588" y="2727325"/>
          <p14:tracePt t="12223" x="2192338" y="2735263"/>
          <p14:tracePt t="12231" x="2224088" y="2751138"/>
          <p14:tracePt t="12239" x="2255838" y="2759075"/>
          <p14:tracePt t="12247" x="2295525" y="2767013"/>
          <p14:tracePt t="12255" x="2359025" y="2782888"/>
          <p14:tracePt t="12262" x="2416175" y="2782888"/>
          <p14:tracePt t="12271" x="2471738" y="2790825"/>
          <p14:tracePt t="12279" x="2527300" y="2790825"/>
          <p14:tracePt t="12287" x="2598738" y="2806700"/>
          <p14:tracePt t="12295" x="2670175" y="2822575"/>
          <p14:tracePt t="12303" x="2767013" y="2846388"/>
          <p14:tracePt t="12309" x="2854325" y="2870200"/>
          <p14:tracePt t="12317" x="2925763" y="2886075"/>
          <p14:tracePt t="12325" x="3005138" y="2909888"/>
          <p14:tracePt t="12333" x="3060700" y="2919413"/>
          <p14:tracePt t="12341" x="3125788" y="2935288"/>
          <p14:tracePt t="12349" x="3181350" y="2951163"/>
          <p14:tracePt t="12357" x="3221038" y="2959100"/>
          <p14:tracePt t="12365" x="3252788" y="2967038"/>
          <p14:tracePt t="12373" x="3268663" y="2967038"/>
          <p14:tracePt t="12458" x="3260725" y="2967038"/>
          <p14:tracePt t="12467" x="3236913" y="2951163"/>
          <p14:tracePt t="12474" x="3221038" y="2943225"/>
          <p14:tracePt t="12483" x="3205163" y="2927350"/>
          <p14:tracePt t="12490" x="3173413" y="2919413"/>
          <p14:tracePt t="12499" x="3133725" y="2901950"/>
          <p14:tracePt t="12505" x="3068638" y="2886075"/>
          <p14:tracePt t="12513" x="3013075" y="2862263"/>
          <p14:tracePt t="12521" x="2949575" y="2846388"/>
          <p14:tracePt t="12529" x="2925763" y="2838450"/>
          <p14:tracePt t="12537" x="2886075" y="2822575"/>
          <p14:tracePt t="12545" x="2878138" y="2814638"/>
          <p14:tracePt t="12553" x="2862263" y="2814638"/>
          <p14:tracePt t="12562" x="2846388" y="2806700"/>
          <p14:tracePt t="12568" x="2838450" y="2806700"/>
          <p14:tracePt t="12689" x="2846388" y="2806700"/>
          <p14:tracePt t="13367" x="2846388" y="2814638"/>
          <p14:tracePt t="13436" x="2846388" y="2822575"/>
          <p14:tracePt t="13447" x="2846388" y="2830513"/>
          <p14:tracePt t="13461" x="2838450" y="2846388"/>
          <p14:tracePt t="13469" x="2822575" y="2854325"/>
          <p14:tracePt t="13476" x="2814638" y="2870200"/>
          <p14:tracePt t="13485" x="2798763" y="2870200"/>
          <p14:tracePt t="13493" x="2782888" y="2878138"/>
          <p14:tracePt t="13501" x="2774950" y="2886075"/>
          <p14:tracePt t="13509" x="2767013" y="2894013"/>
          <p14:tracePt t="13517" x="2741613" y="2894013"/>
          <p14:tracePt t="13524" x="2733675" y="2894013"/>
          <p14:tracePt t="13533" x="2709863" y="2894013"/>
          <p14:tracePt t="13541" x="2686050" y="2894013"/>
          <p14:tracePt t="13549" x="2670175" y="2894013"/>
          <p14:tracePt t="13555" x="2646363" y="2894013"/>
          <p14:tracePt t="13562" x="2622550" y="2894013"/>
          <p14:tracePt t="13570" x="2590800" y="2894013"/>
          <p14:tracePt t="13579" x="2551113" y="2901950"/>
          <p14:tracePt t="13587" x="2511425" y="2901950"/>
          <p14:tracePt t="13595" x="2487613" y="2901950"/>
          <p14:tracePt t="13603" x="2455863" y="2894013"/>
          <p14:tracePt t="13611" x="2424113" y="2886075"/>
          <p14:tracePt t="13619" x="2384425" y="2886075"/>
          <p14:tracePt t="13626" x="2327275" y="2878138"/>
          <p14:tracePt t="13635" x="2279650" y="2878138"/>
          <p14:tracePt t="13643" x="2239963" y="2878138"/>
          <p14:tracePt t="13649" x="2208213" y="2878138"/>
          <p14:tracePt t="13657" x="2184400" y="2878138"/>
          <p14:tracePt t="13665" x="2176463" y="2878138"/>
          <p14:tracePt t="13672" x="2160588" y="2878138"/>
          <p14:tracePt t="13681" x="2152650" y="2878138"/>
          <p14:tracePt t="13799" x="2152650" y="2886075"/>
          <p14:tracePt t="13819" x="2168525" y="2894013"/>
          <p14:tracePt t="13826" x="2200275" y="2901950"/>
          <p14:tracePt t="13835" x="2232025" y="2909888"/>
          <p14:tracePt t="13841" x="2271713" y="2909888"/>
          <p14:tracePt t="13849" x="2327275" y="2919413"/>
          <p14:tracePt t="13857" x="2384425" y="2943225"/>
          <p14:tracePt t="13865" x="2455863" y="2943225"/>
          <p14:tracePt t="13878" x="2511425" y="2951163"/>
          <p14:tracePt t="13881" x="2566988" y="2951163"/>
          <p14:tracePt t="13889" x="2606675" y="2951163"/>
          <p14:tracePt t="13897" x="2654300" y="2951163"/>
          <p14:tracePt t="13905" x="2670175" y="2951163"/>
          <p14:tracePt t="13913" x="2686050" y="2951163"/>
          <p14:tracePt t="13920" x="2693988" y="2959100"/>
          <p14:tracePt t="13929" x="2701925" y="2959100"/>
          <p14:tracePt t="14151" x="2686050" y="2974975"/>
          <p14:tracePt t="14159" x="2670175" y="2998788"/>
          <p14:tracePt t="14167" x="2654300" y="3030538"/>
          <p14:tracePt t="14174" x="2638425" y="3062288"/>
          <p14:tracePt t="14183" x="2622550" y="3086100"/>
          <p14:tracePt t="14191" x="2614613" y="3109913"/>
          <p14:tracePt t="14199" x="2598738" y="3141663"/>
          <p14:tracePt t="14207" x="2582863" y="3165475"/>
          <p14:tracePt t="14215" x="2566988" y="3189288"/>
          <p14:tracePt t="14221" x="2559050" y="3213100"/>
          <p14:tracePt t="14229" x="2559050" y="3221038"/>
          <p14:tracePt t="14237" x="2543175" y="3236913"/>
          <p14:tracePt t="14245" x="2535238" y="3252788"/>
          <p14:tracePt t="14253" x="2527300" y="3270250"/>
          <p14:tracePt t="14261" x="2511425" y="3286125"/>
          <p14:tracePt t="14269" x="2495550" y="3294063"/>
          <p14:tracePt t="14277" x="2487613" y="3309938"/>
          <p14:tracePt t="14285" x="2471738" y="3325813"/>
          <p14:tracePt t="14293" x="2447925" y="3341688"/>
          <p14:tracePt t="14301" x="2432050" y="3357563"/>
          <p14:tracePt t="14309" x="2416175" y="3373438"/>
          <p14:tracePt t="14315" x="2400300" y="3373438"/>
          <p14:tracePt t="14323" x="2392363" y="3381375"/>
          <p14:tracePt t="14331" x="2374900" y="3389313"/>
          <p14:tracePt t="14338" x="2359025" y="3397250"/>
          <p14:tracePt t="14347" x="2343150" y="3405188"/>
          <p14:tracePt t="14355" x="2335213" y="3413125"/>
          <p14:tracePt t="14363" x="2319338" y="3413125"/>
          <p14:tracePt t="14372" x="2295525" y="3421063"/>
          <p14:tracePt t="14379" x="2287588" y="3421063"/>
          <p14:tracePt t="14387" x="2271713" y="3421063"/>
          <p14:tracePt t="14395" x="2247900" y="3429000"/>
          <p14:tracePt t="14402" x="2216150" y="3429000"/>
          <p14:tracePt t="14411" x="2192338" y="3436938"/>
          <p14:tracePt t="14417" x="2152650" y="3444875"/>
          <p14:tracePt t="14424" x="2128838" y="3452813"/>
          <p14:tracePt t="14433" x="2120900" y="3460750"/>
          <p14:tracePt t="14441" x="2097088" y="3460750"/>
          <p14:tracePt t="14449" x="2081213" y="3460750"/>
          <p14:tracePt t="14457" x="2073275" y="3460750"/>
          <p14:tracePt t="14465" x="2057400" y="3460750"/>
          <p14:tracePt t="14473" x="2049463" y="3460750"/>
          <p14:tracePt t="14492" x="2041525" y="3460750"/>
          <p14:tracePt t="14501" x="2033588" y="3460750"/>
          <p14:tracePt t="14507" x="2025650" y="3460750"/>
          <p14:tracePt t="14515" x="2008188" y="3460750"/>
          <p14:tracePt t="14523" x="1992313" y="3460750"/>
          <p14:tracePt t="14531" x="1984375" y="3460750"/>
          <p14:tracePt t="14539" x="1968500" y="3460750"/>
          <p14:tracePt t="14547" x="1960563" y="3460750"/>
          <p14:tracePt t="14649" x="1976438" y="3460750"/>
          <p14:tracePt t="14657" x="2000250" y="3460750"/>
          <p14:tracePt t="14665" x="2025650" y="3460750"/>
          <p14:tracePt t="14673" x="2081213" y="3444875"/>
          <p14:tracePt t="14680" x="2136775" y="3444875"/>
          <p14:tracePt t="14689" x="2208213" y="3444875"/>
          <p14:tracePt t="14695" x="2271713" y="3444875"/>
          <p14:tracePt t="14702" x="2359025" y="3452813"/>
          <p14:tracePt t="14710" x="2439988" y="3460750"/>
          <p14:tracePt t="14719" x="2527300" y="3484563"/>
          <p14:tracePt t="14727" x="2590800" y="3492500"/>
          <p14:tracePt t="14735" x="2646363" y="3492500"/>
          <p14:tracePt t="14742" x="2709863" y="3500438"/>
          <p14:tracePt t="14751" x="2725738" y="3508375"/>
          <p14:tracePt t="14759" x="2741613" y="3516313"/>
          <p14:tracePt t="14767" x="2759075" y="3516313"/>
          <p14:tracePt t="14774" x="2774950" y="3524250"/>
          <p14:tracePt t="14783" x="2782888" y="3524250"/>
          <p14:tracePt t="14789" x="2790825" y="3524250"/>
          <p14:tracePt t="14797" x="2798763" y="3524250"/>
          <p14:tracePt t="14813" x="2806700" y="3524250"/>
          <p14:tracePt t="14821" x="2814638" y="3524250"/>
          <p14:tracePt t="14829" x="2822575" y="3524250"/>
          <p14:tracePt t="14966" x="2806700" y="3524250"/>
          <p14:tracePt t="14973" x="2782888" y="3516313"/>
          <p14:tracePt t="14982" x="2774950" y="3516313"/>
          <p14:tracePt t="14989" x="2759075" y="3516313"/>
          <p14:tracePt t="14998" x="2717800" y="3508375"/>
          <p14:tracePt t="15004" x="2678113" y="3508375"/>
          <p14:tracePt t="15013" x="2630488" y="3508375"/>
          <p14:tracePt t="15021" x="2590800" y="3500438"/>
          <p14:tracePt t="15029" x="2559050" y="3500438"/>
          <p14:tracePt t="15037" x="2535238" y="3500438"/>
          <p14:tracePt t="15045" x="2527300" y="3500438"/>
          <p14:tracePt t="15053" x="2511425" y="3500438"/>
          <p14:tracePt t="15061" x="2495550" y="3492500"/>
          <p14:tracePt t="15073" x="2487613" y="3492500"/>
          <p14:tracePt t="15163" x="2487613" y="3484563"/>
          <p14:tracePt t="15562" x="2471738" y="3492500"/>
          <p14:tracePt t="15569" x="2447925" y="3500438"/>
          <p14:tracePt t="15577" x="2432050" y="3508375"/>
          <p14:tracePt t="15585" x="2416175" y="3508375"/>
          <p14:tracePt t="15593" x="2400300" y="3508375"/>
          <p14:tracePt t="15600" x="2384425" y="3516313"/>
          <p14:tracePt t="15608" x="2366963" y="3516313"/>
          <p14:tracePt t="15617" x="2359025" y="3516313"/>
          <p14:tracePt t="15624" x="2343150" y="3516313"/>
          <p14:tracePt t="15633" x="2335213" y="3516313"/>
          <p14:tracePt t="15640" x="2327275" y="3516313"/>
          <p14:tracePt t="15648" x="2311400" y="3524250"/>
          <p14:tracePt t="15655" x="2287588" y="3524250"/>
          <p14:tracePt t="15663" x="2279650" y="3524250"/>
          <p14:tracePt t="15671" x="2263775" y="3524250"/>
          <p14:tracePt t="15679" x="2255838" y="3524250"/>
          <p14:tracePt t="15687" x="2239963" y="3524250"/>
          <p14:tracePt t="15695" x="2208213" y="3524250"/>
          <p14:tracePt t="15703" x="2176463" y="3524250"/>
          <p14:tracePt t="15711" x="2144713" y="3524250"/>
          <p14:tracePt t="15719" x="2120900" y="3524250"/>
          <p14:tracePt t="15727" x="2089150" y="3524250"/>
          <p14:tracePt t="15733" x="2065338" y="3524250"/>
          <p14:tracePt t="15740" x="2049463" y="3524250"/>
          <p14:tracePt t="15749" x="2033588" y="3524250"/>
          <p14:tracePt t="15757" x="2017713" y="3524250"/>
          <p14:tracePt t="15765" x="2000250" y="3524250"/>
          <p14:tracePt t="15781" x="1992313" y="3524250"/>
          <p14:tracePt t="15789" x="1984375" y="3524250"/>
          <p14:tracePt t="15797" x="1976438" y="3524250"/>
          <p14:tracePt t="15813" x="1960563" y="3524250"/>
          <p14:tracePt t="15821" x="1952625" y="3524250"/>
          <p14:tracePt t="15835" x="1936750" y="3524250"/>
          <p14:tracePt t="15843" x="1920875" y="3524250"/>
          <p14:tracePt t="15851" x="1912938" y="3524250"/>
          <p14:tracePt t="15859" x="1905000" y="3524250"/>
          <p14:tracePt t="15867" x="1897063" y="3516313"/>
          <p14:tracePt t="15915" x="1889125" y="3516313"/>
          <p14:tracePt t="15930" x="1881188" y="3516313"/>
          <p14:tracePt t="15936" x="1873250" y="3516313"/>
          <p14:tracePt t="16027" x="1873250" y="3508375"/>
          <p14:tracePt t="16035" x="1881188" y="3500438"/>
          <p14:tracePt t="16043" x="1897063" y="3500438"/>
          <p14:tracePt t="16051" x="1920875" y="3492500"/>
          <p14:tracePt t="16059" x="1936750" y="3484563"/>
          <p14:tracePt t="16067" x="1960563" y="3484563"/>
          <p14:tracePt t="16074" x="1992313" y="3484563"/>
          <p14:tracePt t="16083" x="2033588" y="3484563"/>
          <p14:tracePt t="16090" x="2065338" y="3500438"/>
          <p14:tracePt t="16099" x="2105025" y="3516313"/>
          <p14:tracePt t="16107" x="2120900" y="3516313"/>
          <p14:tracePt t="16115" x="2144713" y="3524250"/>
          <p14:tracePt t="16121" x="2176463" y="3524250"/>
          <p14:tracePt t="16129" x="2208213" y="3524250"/>
          <p14:tracePt t="16137" x="2247900" y="3524250"/>
          <p14:tracePt t="16145" x="2303463" y="3508375"/>
          <p14:tracePt t="16153" x="2351088" y="3492500"/>
          <p14:tracePt t="16160" x="2416175" y="3476625"/>
          <p14:tracePt t="16169" x="2471738" y="3452813"/>
          <p14:tracePt t="16177" x="2527300" y="3436938"/>
          <p14:tracePt t="16185" x="2590800" y="3413125"/>
          <p14:tracePt t="16192" x="2646363" y="3397250"/>
          <p14:tracePt t="16201" x="2693988" y="3381375"/>
          <p14:tracePt t="16209" x="2741613" y="3357563"/>
          <p14:tracePt t="16215" x="2774950" y="3341688"/>
          <p14:tracePt t="16222" x="2790825" y="3317875"/>
          <p14:tracePt t="16231" x="2806700" y="3302000"/>
          <p14:tracePt t="16239" x="2814638" y="3294063"/>
          <p14:tracePt t="16247" x="2830513" y="3270250"/>
          <p14:tracePt t="16255" x="2838450" y="3244850"/>
          <p14:tracePt t="16263" x="2846388" y="3221038"/>
          <p14:tracePt t="16270" x="2854325" y="3197225"/>
          <p14:tracePt t="16279" x="2862263" y="3189288"/>
          <p14:tracePt t="16287" x="2870200" y="3173413"/>
          <p14:tracePt t="16295" x="2886075" y="3157538"/>
          <p14:tracePt t="16301" x="2901950" y="3141663"/>
          <p14:tracePt t="16309" x="2909888" y="3125788"/>
          <p14:tracePt t="16316" x="2925763" y="3109913"/>
          <p14:tracePt t="16324" x="2933700" y="3101975"/>
          <p14:tracePt t="16333" x="2941638" y="3086100"/>
          <p14:tracePt t="16340" x="2957513" y="3070225"/>
          <p14:tracePt t="16349" x="2965450" y="3054350"/>
          <p14:tracePt t="16357" x="2973388" y="3046413"/>
          <p14:tracePt t="16364" x="2981325" y="3030538"/>
          <p14:tracePt t="16373" x="2997200" y="3014663"/>
          <p14:tracePt t="16381" x="3005138" y="2998788"/>
          <p14:tracePt t="16388" x="3005138" y="2990850"/>
          <p14:tracePt t="16396" x="3005138" y="2974975"/>
          <p14:tracePt t="16403" x="3005138" y="2967038"/>
          <p14:tracePt t="16411" x="3005138" y="2951163"/>
          <p14:tracePt t="16419" x="3005138" y="2935288"/>
          <p14:tracePt t="16427" x="2989263" y="2919413"/>
          <p14:tracePt t="16435" x="2981325" y="2901950"/>
          <p14:tracePt t="16443" x="2973388" y="2894013"/>
          <p14:tracePt t="16451" x="2957513" y="2878138"/>
          <p14:tracePt t="16458" x="2941638" y="2862263"/>
          <p14:tracePt t="16467" x="2925763" y="2846388"/>
          <p14:tracePt t="16474" x="2909888" y="2830513"/>
          <p14:tracePt t="16483" x="2901950" y="2830513"/>
          <p14:tracePt t="16489" x="2886075" y="2822575"/>
          <p14:tracePt t="16497" x="2870200" y="2814638"/>
          <p14:tracePt t="16505" x="2854325" y="2806700"/>
          <p14:tracePt t="16513" x="2838450" y="2790825"/>
          <p14:tracePt t="16521" x="2814638" y="2774950"/>
          <p14:tracePt t="16529" x="2790825" y="2759075"/>
          <p14:tracePt t="16537" x="2767013" y="2743200"/>
          <p14:tracePt t="16545" x="2733675" y="2727325"/>
          <p14:tracePt t="16553" x="2686050" y="2719388"/>
          <p14:tracePt t="16561" x="2670175" y="2703513"/>
          <p14:tracePt t="16569" x="2662238" y="2695575"/>
          <p14:tracePt t="16577" x="2646363" y="2695575"/>
          <p14:tracePt t="16586" x="2638425" y="2695575"/>
          <p14:tracePt t="16590" x="2630488" y="2695575"/>
          <p14:tracePt t="16599" x="2614613" y="2695575"/>
          <p14:tracePt t="16607" x="2590800" y="2695575"/>
          <p14:tracePt t="16615" x="2559050" y="2703513"/>
          <p14:tracePt t="16623" x="2503488" y="2727325"/>
          <p14:tracePt t="16631" x="2447925" y="2743200"/>
          <p14:tracePt t="16639" x="2384425" y="2767013"/>
          <p14:tracePt t="16647" x="2319338" y="2767013"/>
          <p14:tracePt t="16655" x="2232025" y="2774950"/>
          <p14:tracePt t="16663" x="2160588" y="2790825"/>
          <p14:tracePt t="16671" x="2105025" y="2814638"/>
          <p14:tracePt t="16679" x="2041525" y="2830513"/>
          <p14:tracePt t="16685" x="2000250" y="2854325"/>
          <p14:tracePt t="16693" x="1952625" y="2894013"/>
          <p14:tracePt t="16701" x="1905000" y="2919413"/>
          <p14:tracePt t="16708" x="1889125" y="2943225"/>
          <p14:tracePt t="16717" x="1849438" y="2974975"/>
          <p14:tracePt t="16724" x="1793875" y="3022600"/>
          <p14:tracePt t="16733" x="1738313" y="3070225"/>
          <p14:tracePt t="16741" x="1690688" y="3094038"/>
          <p14:tracePt t="16749" x="1658938" y="3133725"/>
          <p14:tracePt t="16756" x="1633538" y="3157538"/>
          <p14:tracePt t="16764" x="1601788" y="3189288"/>
          <p14:tracePt t="16773" x="1593850" y="3205163"/>
          <p14:tracePt t="16779" x="1577975" y="3228975"/>
          <p14:tracePt t="16787" x="1562100" y="3262313"/>
          <p14:tracePt t="16795" x="1554163" y="3278188"/>
          <p14:tracePt t="16803" x="1546225" y="3302000"/>
          <p14:tracePt t="16811" x="1538288" y="3317875"/>
          <p14:tracePt t="16818" x="1538288" y="3325813"/>
          <p14:tracePt t="16827" x="1538288" y="3341688"/>
          <p14:tracePt t="16835" x="1538288" y="3349625"/>
          <p14:tracePt t="16851" x="1538288" y="3357563"/>
          <p14:tracePt t="16858" x="1538288" y="3373438"/>
          <p14:tracePt t="16865" x="1546225" y="3373438"/>
          <p14:tracePt t="16872" x="1562100" y="3381375"/>
          <p14:tracePt t="16881" x="1577975" y="3397250"/>
          <p14:tracePt t="16893" x="1585913" y="3405188"/>
          <p14:tracePt t="16897" x="1601788" y="3405188"/>
          <p14:tracePt t="16904" x="1641475" y="3413125"/>
          <p14:tracePt t="16912" x="1698625" y="3413125"/>
          <p14:tracePt t="16920" x="1754188" y="3421063"/>
          <p14:tracePt t="16929" x="1825625" y="3429000"/>
          <p14:tracePt t="16937" x="1897063" y="3444875"/>
          <p14:tracePt t="16945" x="1952625" y="3460750"/>
          <p14:tracePt t="16953" x="2017713" y="3468688"/>
          <p14:tracePt t="16958" x="2073275" y="3468688"/>
          <p14:tracePt t="16966" x="2112963" y="3476625"/>
          <p14:tracePt t="16975" x="2144713" y="3476625"/>
          <p14:tracePt t="16983" x="2176463" y="3484563"/>
          <p14:tracePt t="16991" x="2184400" y="3484563"/>
          <p14:tracePt t="16999" x="2200275" y="3492500"/>
          <p14:tracePt t="17006" x="2208213" y="3492500"/>
          <p14:tracePt t="17015" x="2216150" y="3492500"/>
          <p14:tracePt t="17031" x="2224088" y="3492500"/>
          <p14:tracePt t="17043" x="2232025" y="3492500"/>
          <p14:tracePt t="17051" x="2239963" y="3492500"/>
          <p14:tracePt t="17065" x="2247900" y="3492500"/>
          <p14:tracePt t="17073" x="2263775" y="3492500"/>
          <p14:tracePt t="17081" x="2271713" y="3492500"/>
          <p14:tracePt t="17089" x="2287588" y="3492500"/>
          <p14:tracePt t="17097" x="2303463" y="3484563"/>
          <p14:tracePt t="17105" x="2311400" y="3484563"/>
          <p14:tracePt t="17113" x="2327275" y="3484563"/>
          <p14:tracePt t="17121" x="2351088" y="3484563"/>
          <p14:tracePt t="17129" x="2366963" y="3476625"/>
          <p14:tracePt t="17137" x="2392363" y="3468688"/>
          <p14:tracePt t="17145" x="2408238" y="3452813"/>
          <p14:tracePt t="17151" x="2432050" y="3444875"/>
          <p14:tracePt t="17159" x="2447925" y="3429000"/>
          <p14:tracePt t="17167" x="2463800" y="3421063"/>
          <p14:tracePt t="17175" x="2471738" y="3421063"/>
          <p14:tracePt t="17182" x="2487613" y="3413125"/>
          <p14:tracePt t="17191" x="2495550" y="3413125"/>
          <p14:tracePt t="17199" x="2503488" y="3413125"/>
          <p14:tracePt t="17206" x="2511425" y="3413125"/>
          <p14:tracePt t="17215" x="2519363" y="3413125"/>
          <p14:tracePt t="17223" x="2527300" y="3413125"/>
          <p14:tracePt t="17231" x="2535238" y="3413125"/>
          <p14:tracePt t="17238" x="2543175" y="3413125"/>
          <p14:tracePt t="17247" x="2551113" y="3413125"/>
          <p14:tracePt t="17253" x="2566988" y="3413125"/>
          <p14:tracePt t="17261" x="2582863" y="3413125"/>
          <p14:tracePt t="17269" x="2606675" y="3405188"/>
          <p14:tracePt t="17277" x="2614613" y="3405188"/>
          <p14:tracePt t="17285" x="2630488" y="3405188"/>
          <p14:tracePt t="17292" x="2638425" y="3405188"/>
          <p14:tracePt t="17301" x="2646363" y="3397250"/>
          <p14:tracePt t="17309" x="2662238" y="3397250"/>
          <p14:tracePt t="17325" x="2670175" y="3397250"/>
          <p14:tracePt t="17333" x="2678113" y="3397250"/>
          <p14:tracePt t="17347" x="2686050" y="3397250"/>
          <p14:tracePt t="17437" x="2670175" y="3397250"/>
          <p14:tracePt t="17445" x="2662238" y="3405188"/>
          <p14:tracePt t="17453" x="2646363" y="3413125"/>
          <p14:tracePt t="17461" x="2622550" y="3413125"/>
          <p14:tracePt t="17469" x="2582863" y="3413125"/>
          <p14:tracePt t="17477" x="2543175" y="3413125"/>
          <p14:tracePt t="17485" x="2479675" y="3413125"/>
          <p14:tracePt t="17493" x="2424113" y="3413125"/>
          <p14:tracePt t="17501" x="2374900" y="3413125"/>
          <p14:tracePt t="17509" x="2311400" y="3413125"/>
          <p14:tracePt t="17517" x="2255838" y="3413125"/>
          <p14:tracePt t="17525" x="2216150" y="3413125"/>
          <p14:tracePt t="17531" x="2160588" y="3413125"/>
          <p14:tracePt t="17538" x="2120900" y="3413125"/>
          <p14:tracePt t="17547" x="2097088" y="3421063"/>
          <p14:tracePt t="17555" x="2089150" y="3421063"/>
          <p14:tracePt t="17563" x="2081213" y="3421063"/>
          <p14:tracePt t="17579" x="2073275" y="3421063"/>
          <p14:tracePt t="17685" x="2081213" y="3421063"/>
          <p14:tracePt t="17693" x="2089150" y="3429000"/>
          <p14:tracePt t="17701" x="2105025" y="3436938"/>
          <p14:tracePt t="17709" x="2144713" y="3436938"/>
          <p14:tracePt t="17717" x="2200275" y="3444875"/>
          <p14:tracePt t="17723" x="2263775" y="3468688"/>
          <p14:tracePt t="17731" x="2343150" y="3476625"/>
          <p14:tracePt t="17739" x="2432050" y="3500438"/>
          <p14:tracePt t="17746" x="2487613" y="3508375"/>
          <p14:tracePt t="17755" x="2543175" y="3508375"/>
          <p14:tracePt t="17762" x="2598738" y="3516313"/>
          <p14:tracePt t="17771" x="2654300" y="3516313"/>
          <p14:tracePt t="17779" x="2693988" y="3524250"/>
          <p14:tracePt t="17787" x="2741613" y="3524250"/>
          <p14:tracePt t="17795" x="2774950" y="3524250"/>
          <p14:tracePt t="17803" x="2790825" y="3524250"/>
          <p14:tracePt t="17811" x="2822575" y="3524250"/>
          <p14:tracePt t="17819" x="2854325" y="3524250"/>
          <p14:tracePt t="17827" x="2886075" y="3524250"/>
          <p14:tracePt t="17835" x="2917825" y="3524250"/>
          <p14:tracePt t="17843" x="2925763" y="3524250"/>
          <p14:tracePt t="17851" x="2941638" y="3524250"/>
          <p14:tracePt t="17859" x="2949575" y="3524250"/>
          <p14:tracePt t="17865" x="2957513" y="3524250"/>
          <p14:tracePt t="18257" x="2965450" y="3524250"/>
          <p14:tracePt t="18265" x="2973388" y="3516313"/>
          <p14:tracePt t="18272" x="2973388" y="3508375"/>
          <p14:tracePt t="18281" x="2981325" y="3508375"/>
          <p14:tracePt t="20566" x="2973388" y="3484563"/>
          <p14:tracePt t="20574" x="2917825" y="3429000"/>
          <p14:tracePt t="20582" x="2830513" y="3365500"/>
          <p14:tracePt t="20588" x="2774950" y="3317875"/>
          <p14:tracePt t="20597" x="2725738" y="3294063"/>
          <p14:tracePt t="20605" x="2686050" y="3270250"/>
          <p14:tracePt t="20613" x="2654300" y="3236913"/>
          <p14:tracePt t="20621" x="2606675" y="3197225"/>
          <p14:tracePt t="20629" x="2543175" y="3181350"/>
          <p14:tracePt t="20637" x="2487613" y="3157538"/>
          <p14:tracePt t="20645" x="2424113" y="3141663"/>
          <p14:tracePt t="20651" x="2392363" y="3125788"/>
          <p14:tracePt t="20659" x="2366963" y="3109913"/>
          <p14:tracePt t="20667" x="2359025" y="3101975"/>
          <p14:tracePt t="20675" x="2335213" y="3094038"/>
          <p14:tracePt t="20682" x="2319338" y="3086100"/>
          <p14:tracePt t="20691" x="2303463" y="3078163"/>
          <p14:tracePt t="20699" x="2295525" y="3070225"/>
          <p14:tracePt t="20706" x="2279650" y="3070225"/>
          <p14:tracePt t="20715" x="2263775" y="3062288"/>
          <p14:tracePt t="20722" x="2247900" y="3054350"/>
          <p14:tracePt t="20730" x="2239963" y="3054350"/>
          <p14:tracePt t="20738" x="2224088" y="3046413"/>
          <p14:tracePt t="20745" x="2208213" y="3046413"/>
          <p14:tracePt t="20753" x="2192338" y="3038475"/>
          <p14:tracePt t="20769" x="2184400" y="3038475"/>
          <p14:tracePt t="20776" x="2168525" y="3030538"/>
          <p14:tracePt t="20785" x="2160588" y="3030538"/>
          <p14:tracePt t="20793" x="2144713" y="3022600"/>
          <p14:tracePt t="20801" x="2128838" y="3022600"/>
          <p14:tracePt t="20808" x="2120900" y="3022600"/>
          <p14:tracePt t="20817" x="2105025" y="3022600"/>
          <p14:tracePt t="20825" x="2089150" y="3014663"/>
          <p14:tracePt t="20831" x="2081213" y="3006725"/>
          <p14:tracePt t="20838" x="2065338" y="2990850"/>
          <p14:tracePt t="20847" x="2049463" y="2982913"/>
          <p14:tracePt t="20855" x="2033588" y="2982913"/>
          <p14:tracePt t="20863" x="2025650" y="2974975"/>
          <p14:tracePt t="20870" x="2008188" y="2974975"/>
          <p14:tracePt t="20879" x="2000250" y="2967038"/>
          <p14:tracePt t="20899" x="2000250" y="2959100"/>
          <p14:tracePt t="20911" x="2000250" y="2951163"/>
          <p14:tracePt t="20927" x="2000250" y="2943225"/>
          <p14:tracePt t="20932" x="2000250" y="2935288"/>
          <p14:tracePt t="20941" x="2000250" y="2927350"/>
          <p14:tracePt t="20956" x="2008188" y="2919413"/>
          <p14:tracePt t="20965" x="2008188" y="2901950"/>
          <p14:tracePt t="20973" x="2025650" y="2894013"/>
          <p14:tracePt t="20981" x="2033588" y="2886075"/>
          <p14:tracePt t="20988" x="2049463" y="2886075"/>
          <p14:tracePt t="20997" x="2065338" y="2870200"/>
          <p14:tracePt t="21005" x="2073275" y="2862263"/>
          <p14:tracePt t="21013" x="2089150" y="2862263"/>
          <p14:tracePt t="21020" x="2089150" y="2854325"/>
          <p14:tracePt t="21086" x="2097088" y="2854325"/>
          <p14:tracePt t="21095" x="2112963" y="2854325"/>
          <p14:tracePt t="21103" x="2136775" y="2854325"/>
          <p14:tracePt t="21111" x="2160588" y="2854325"/>
          <p14:tracePt t="21119" x="2168525" y="2854325"/>
          <p14:tracePt t="21127" x="2184400" y="2854325"/>
          <p14:tracePt t="21134" x="2200275" y="2862263"/>
          <p14:tracePt t="21143" x="2208213" y="2870200"/>
          <p14:tracePt t="21148" x="2232025" y="2878138"/>
          <p14:tracePt t="21156" x="2263775" y="2886075"/>
          <p14:tracePt t="21165" x="2287588" y="2894013"/>
          <p14:tracePt t="21173" x="2319338" y="2901950"/>
          <p14:tracePt t="21181" x="2351088" y="2909888"/>
          <p14:tracePt t="21188" x="2384425" y="2909888"/>
          <p14:tracePt t="21196" x="2416175" y="2909888"/>
          <p14:tracePt t="21205" x="2424113" y="2919413"/>
          <p14:tracePt t="21213" x="2447925" y="2919413"/>
          <p14:tracePt t="21221" x="2463800" y="2919413"/>
          <p14:tracePt t="21229" x="2471738" y="2919413"/>
          <p14:tracePt t="21237" x="2487613" y="2919413"/>
          <p14:tracePt t="21244" x="2503488" y="2919413"/>
          <p14:tracePt t="21251" x="2511425" y="2919413"/>
          <p14:tracePt t="21259" x="2527300" y="2919413"/>
          <p14:tracePt t="21267" x="2543175" y="2919413"/>
          <p14:tracePt t="21276" x="2551113" y="2919413"/>
          <p14:tracePt t="21283" x="2566988" y="2919413"/>
          <p14:tracePt t="21291" x="2582863" y="2919413"/>
          <p14:tracePt t="21299" x="2590800" y="2919413"/>
          <p14:tracePt t="21308" x="2606675" y="2919413"/>
          <p14:tracePt t="21315" x="2614613" y="2919413"/>
          <p14:tracePt t="21322" x="2630488" y="2919413"/>
          <p14:tracePt t="21329" x="2638425" y="2919413"/>
          <p14:tracePt t="21419" x="2630488" y="2919413"/>
          <p14:tracePt t="21427" x="2622550" y="2919413"/>
          <p14:tracePt t="21435" x="2606675" y="2919413"/>
          <p14:tracePt t="21443" x="2582863" y="2919413"/>
          <p14:tracePt t="21451" x="2559050" y="2919413"/>
          <p14:tracePt t="21459" x="2511425" y="2919413"/>
          <p14:tracePt t="21467" x="2487613" y="2919413"/>
          <p14:tracePt t="21475" x="2439988" y="2909888"/>
          <p14:tracePt t="21483" x="2400300" y="2909888"/>
          <p14:tracePt t="21491" x="2351088" y="2901950"/>
          <p14:tracePt t="21499" x="2311400" y="2901950"/>
          <p14:tracePt t="21506" x="2263775" y="2894013"/>
          <p14:tracePt t="21515" x="2232025" y="2894013"/>
          <p14:tracePt t="21521" x="2216150" y="2886075"/>
          <p14:tracePt t="21528" x="2200275" y="2886075"/>
          <p14:tracePt t="21537" x="2184400" y="2886075"/>
          <p14:tracePt t="21545" x="2176463" y="2886075"/>
          <p14:tracePt t="21553" x="2160588" y="2886075"/>
          <p14:tracePt t="21561" x="2152650" y="2886075"/>
          <p14:tracePt t="21577" x="2136775" y="2886075"/>
          <p14:tracePt t="21585" x="2128838" y="2886075"/>
          <p14:tracePt t="21593" x="2120900" y="2886075"/>
          <p14:tracePt t="21601" x="2105025" y="2886075"/>
          <p14:tracePt t="21606" x="2089150" y="2886075"/>
          <p14:tracePt t="21622" x="2081213" y="2886075"/>
          <p14:tracePt t="21631" x="2073275" y="2886075"/>
          <p14:tracePt t="21725" x="2089150" y="2886075"/>
          <p14:tracePt t="21733" x="2097088" y="2886075"/>
          <p14:tracePt t="21741" x="2112963" y="2886075"/>
          <p14:tracePt t="21750" x="2120900" y="2886075"/>
          <p14:tracePt t="21757" x="2144713" y="2886075"/>
          <p14:tracePt t="21764" x="2176463" y="2894013"/>
          <p14:tracePt t="21772" x="2200275" y="2894013"/>
          <p14:tracePt t="21782" x="2247900" y="2901950"/>
          <p14:tracePt t="21789" x="2295525" y="2901950"/>
          <p14:tracePt t="21797" x="2351088" y="2901950"/>
          <p14:tracePt t="21803" x="2408238" y="2909888"/>
          <p14:tracePt t="21811" x="2463800" y="2909888"/>
          <p14:tracePt t="21819" x="2519363" y="2909888"/>
          <p14:tracePt t="21827" x="2582863" y="2909888"/>
          <p14:tracePt t="21835" x="2630488" y="2909888"/>
          <p14:tracePt t="21843" x="2646363" y="2909888"/>
          <p14:tracePt t="21851" x="2662238" y="2909888"/>
          <p14:tracePt t="21941" x="2654300" y="2919413"/>
          <p14:tracePt t="21949" x="2638425" y="2927350"/>
          <p14:tracePt t="21957" x="2614613" y="2935288"/>
          <p14:tracePt t="21965" x="2582863" y="2943225"/>
          <p14:tracePt t="21972" x="2551113" y="2943225"/>
          <p14:tracePt t="21981" x="2511425" y="2951163"/>
          <p14:tracePt t="21987" x="2471738" y="2951163"/>
          <p14:tracePt t="21995" x="2424113" y="2951163"/>
          <p14:tracePt t="22003" x="2392363" y="2951163"/>
          <p14:tracePt t="22011" x="2374900" y="2951163"/>
          <p14:tracePt t="22019" x="2351088" y="2951163"/>
          <p14:tracePt t="22027" x="2335213" y="2943225"/>
          <p14:tracePt t="22035" x="2327275" y="2943225"/>
          <p14:tracePt t="22043" x="2311400" y="2943225"/>
          <p14:tracePt t="22051" x="2303463" y="2943225"/>
          <p14:tracePt t="22075" x="2295525" y="2943225"/>
          <p14:tracePt t="22097" x="2287588" y="2943225"/>
          <p14:tracePt t="22125" x="2279650" y="2943225"/>
          <p14:tracePt t="22215" x="2271713" y="2943225"/>
          <p14:tracePt t="22222" x="2255838" y="2943225"/>
          <p14:tracePt t="22231" x="2247900" y="2943225"/>
          <p14:tracePt t="22238" x="2216150" y="2951163"/>
          <p14:tracePt t="22248" x="2192338" y="2951163"/>
          <p14:tracePt t="22254" x="2168525" y="2959100"/>
          <p14:tracePt t="22263" x="2144713" y="2959100"/>
          <p14:tracePt t="22270" x="2128838" y="2959100"/>
          <p14:tracePt t="22276" x="2112963" y="2959100"/>
          <p14:tracePt t="22285" x="2097088" y="2959100"/>
          <p14:tracePt t="22293" x="2089150" y="2959100"/>
          <p14:tracePt t="22301" x="2081213" y="2959100"/>
          <p14:tracePt t="22309" x="2073275" y="2959100"/>
          <p14:tracePt t="22324" x="2065338" y="2959100"/>
          <p14:tracePt t="22333" x="2057400" y="2959100"/>
          <p14:tracePt t="22399" x="2049463" y="2959100"/>
          <p14:tracePt t="22667" x="2049463" y="2951163"/>
          <p14:tracePt t="22673" x="2025650" y="2951163"/>
          <p14:tracePt t="22681" x="2000250" y="2951163"/>
          <p14:tracePt t="22689" x="1984375" y="2951163"/>
          <p14:tracePt t="22696" x="1968500" y="2951163"/>
          <p14:tracePt t="22704" x="1952625" y="2943225"/>
          <p14:tracePt t="22721" x="1944688" y="2943225"/>
          <p14:tracePt t="22835" x="1944688" y="2935288"/>
          <p14:tracePt t="22843" x="1952625" y="2935288"/>
          <p14:tracePt t="22851" x="1968500" y="2927350"/>
          <p14:tracePt t="22858" x="2000250" y="2927350"/>
          <p14:tracePt t="22867" x="2008188" y="2927350"/>
          <p14:tracePt t="22873" x="2041525" y="2927350"/>
          <p14:tracePt t="22891" x="2097088" y="2927350"/>
          <p14:tracePt t="22897" x="2120900" y="2927350"/>
          <p14:tracePt t="22904" x="2160588" y="2927350"/>
          <p14:tracePt t="22913" x="2184400" y="2927350"/>
          <p14:tracePt t="22921" x="2216150" y="2927350"/>
          <p14:tracePt t="22929" x="2271713" y="2919413"/>
          <p14:tracePt t="22937" x="2303463" y="2919413"/>
          <p14:tracePt t="22945" x="2335213" y="2919413"/>
          <p14:tracePt t="22953" x="2359025" y="2919413"/>
          <p14:tracePt t="22960" x="2392363" y="2919413"/>
          <p14:tracePt t="22968" x="2408238" y="2919413"/>
          <p14:tracePt t="22977" x="2432050" y="2919413"/>
          <p14:tracePt t="22984" x="2439988" y="2919413"/>
          <p14:tracePt t="22990" x="2447925" y="2919413"/>
          <p14:tracePt t="23085" x="2439988" y="2919413"/>
          <p14:tracePt t="23092" x="2424113" y="2927350"/>
          <p14:tracePt t="23101" x="2408238" y="2927350"/>
          <p14:tracePt t="23109" x="2392363" y="2935288"/>
          <p14:tracePt t="23117" x="2384425" y="2935288"/>
          <p14:tracePt t="23125" x="2366963" y="2935288"/>
          <p14:tracePt t="23133" x="2359025" y="2935288"/>
          <p14:tracePt t="23141" x="2343150" y="2935288"/>
          <p14:tracePt t="23149" x="2327275" y="2935288"/>
          <p14:tracePt t="23157" x="2319338" y="2935288"/>
          <p14:tracePt t="23165" x="2311400" y="2935288"/>
          <p14:tracePt t="23172" x="2303463" y="2935288"/>
          <p14:tracePt t="23179" x="2295525" y="2935288"/>
          <p14:tracePt t="23321" x="2311400" y="2927350"/>
          <p14:tracePt t="23329" x="2327275" y="2919413"/>
          <p14:tracePt t="23337" x="2335213" y="2919413"/>
          <p14:tracePt t="23345" x="2343150" y="2919413"/>
          <p14:tracePt t="23353" x="2351088" y="2919413"/>
          <p14:tracePt t="23361" x="2359025" y="2919413"/>
          <p14:tracePt t="23369" x="2374900" y="2909888"/>
          <p14:tracePt t="23375" x="2384425" y="2909888"/>
          <p14:tracePt t="23402" x="2392363" y="2909888"/>
          <p14:tracePt t="23815" x="2400300" y="2909888"/>
          <p14:tracePt t="23822" x="2408238" y="2909888"/>
          <p14:tracePt t="23831" x="2432050" y="2909888"/>
          <p14:tracePt t="23839" x="2455863" y="2909888"/>
          <p14:tracePt t="23847" x="2471738" y="2909888"/>
          <p14:tracePt t="23853" x="2495550" y="2909888"/>
          <p14:tracePt t="23861" x="2519363" y="2909888"/>
          <p14:tracePt t="23869" x="2535238" y="2909888"/>
          <p14:tracePt t="23889" x="2559050" y="2919413"/>
          <p14:tracePt t="23893" x="2566988" y="2927350"/>
          <p14:tracePt t="23901" x="2574925" y="2927350"/>
          <p14:tracePt t="23975" x="2574925" y="2935288"/>
          <p14:tracePt t="23983" x="2559050" y="2935288"/>
          <p14:tracePt t="23991" x="2551113" y="2943225"/>
          <p14:tracePt t="23999" x="2535238" y="2943225"/>
          <p14:tracePt t="24007" x="2519363" y="2943225"/>
          <p14:tracePt t="24014" x="2511425" y="2943225"/>
          <p14:tracePt t="24022" x="2495550" y="2943225"/>
          <p14:tracePt t="24031" x="2479675" y="2943225"/>
          <p14:tracePt t="24037" x="2471738" y="2943225"/>
          <p14:tracePt t="24045" x="2447925" y="2943225"/>
          <p14:tracePt t="24053" x="2424113" y="2935288"/>
          <p14:tracePt t="24061" x="2408238" y="2935288"/>
          <p14:tracePt t="24069" x="2400300" y="2935288"/>
          <p14:tracePt t="24077" x="2384425" y="2927350"/>
          <p14:tracePt t="24085" x="2366963" y="2927350"/>
          <p14:tracePt t="24093" x="2359025" y="2927350"/>
          <p14:tracePt t="24101" x="2343150" y="2927350"/>
          <p14:tracePt t="24109" x="2335213" y="2927350"/>
          <p14:tracePt t="24117" x="2319338" y="2927350"/>
          <p14:tracePt t="24123" x="2303463" y="2927350"/>
          <p14:tracePt t="24131" x="2295525" y="2927350"/>
          <p14:tracePt t="24138" x="2279650" y="2927350"/>
          <p14:tracePt t="24147" x="2263775" y="2927350"/>
          <p14:tracePt t="24154" x="2255838" y="2927350"/>
          <p14:tracePt t="24163" x="2247900" y="2927350"/>
          <p14:tracePt t="24289" x="2263775" y="2919413"/>
          <p14:tracePt t="24297" x="2271713" y="2909888"/>
          <p14:tracePt t="24305" x="2287588" y="2901950"/>
          <p14:tracePt t="24313" x="2295525" y="2901950"/>
          <p14:tracePt t="24320" x="2319338" y="2901950"/>
          <p14:tracePt t="24327" x="2335213" y="2901950"/>
          <p14:tracePt t="24335" x="2343150" y="2901950"/>
          <p14:tracePt t="24343" x="2359025" y="2901950"/>
          <p14:tracePt t="24351" x="2374900" y="2901950"/>
          <p14:tracePt t="24469" x="2351088" y="2901950"/>
          <p14:tracePt t="24476" x="2295525" y="2901950"/>
          <p14:tracePt t="24484" x="2232025" y="2901950"/>
          <p14:tracePt t="24492" x="2144713" y="2901950"/>
          <p14:tracePt t="24500" x="2065338" y="2894013"/>
          <p14:tracePt t="24506" x="1992313" y="2894013"/>
          <p14:tracePt t="24515" x="1968500" y="2886075"/>
          <p14:tracePt t="24522" x="1960563" y="2886075"/>
          <p14:tracePt t="24531" x="1944688" y="2886075"/>
          <p14:tracePt t="24538" x="1936750" y="2886075"/>
          <p14:tracePt t="24636" x="1952625" y="2886075"/>
          <p14:tracePt t="24645" x="1960563" y="2878138"/>
          <p14:tracePt t="24653" x="1984375" y="2878138"/>
          <p14:tracePt t="24660" x="2017713" y="2878138"/>
          <p14:tracePt t="24669" x="2065338" y="2878138"/>
          <p14:tracePt t="24677" x="2136775" y="2878138"/>
          <p14:tracePt t="24684" x="2224088" y="2886075"/>
          <p14:tracePt t="24693" x="2303463" y="2886075"/>
          <p14:tracePt t="24699" x="2384425" y="2909888"/>
          <p14:tracePt t="24709" x="2471738" y="2919413"/>
          <p14:tracePt t="24715" x="2543175" y="2943225"/>
          <p14:tracePt t="24723" x="2614613" y="2951163"/>
          <p14:tracePt t="24731" x="2686050" y="2974975"/>
          <p14:tracePt t="24738" x="2741613" y="2982913"/>
          <p14:tracePt t="24746" x="2798763" y="2990850"/>
          <p14:tracePt t="24755" x="2838450" y="2990850"/>
          <p14:tracePt t="24763" x="2886075" y="2990850"/>
          <p14:tracePt t="24771" x="2925763" y="2990850"/>
          <p14:tracePt t="24779" x="2957513" y="2990850"/>
          <p14:tracePt t="24785" x="2965450" y="2990850"/>
          <p14:tracePt t="24797" x="2973388" y="2990850"/>
          <p14:tracePt t="24845" x="2957513" y="2990850"/>
          <p14:tracePt t="24853" x="2925763" y="2998788"/>
          <p14:tracePt t="24860" x="2894013" y="3006725"/>
          <p14:tracePt t="24869" x="2838450" y="3006725"/>
          <p14:tracePt t="24887" x="2678113" y="3006725"/>
          <p14:tracePt t="24890" x="2590800" y="2990850"/>
          <p14:tracePt t="24899" x="2511425" y="2982913"/>
          <p14:tracePt t="24907" x="2424113" y="2982913"/>
          <p14:tracePt t="24915" x="2343150" y="2974975"/>
          <p14:tracePt t="24923" x="2263775" y="2974975"/>
          <p14:tracePt t="24931" x="2176463" y="2974975"/>
          <p14:tracePt t="24939" x="2120900" y="2974975"/>
          <p14:tracePt t="24946" x="2089150" y="2974975"/>
          <p14:tracePt t="24954" x="2081213" y="2974975"/>
          <p14:tracePt t="24963" x="2073275" y="2974975"/>
          <p14:tracePt t="24970" x="2065338" y="2974975"/>
          <p14:tracePt t="25049" x="2073275" y="2974975"/>
          <p14:tracePt t="25057" x="2089150" y="2967038"/>
          <p14:tracePt t="25065" x="2136775" y="2959100"/>
          <p14:tracePt t="25071" x="2200275" y="2959100"/>
          <p14:tracePt t="25079" x="2255838" y="2959100"/>
          <p14:tracePt t="25087" x="2335213" y="2959100"/>
          <p14:tracePt t="25095" x="2424113" y="2959100"/>
          <p14:tracePt t="25103" x="2487613" y="2959100"/>
          <p14:tracePt t="25111" x="2559050" y="2959100"/>
          <p14:tracePt t="25118" x="2630488" y="2959100"/>
          <p14:tracePt t="25127" x="2686050" y="2967038"/>
          <p14:tracePt t="25135" x="2725738" y="2974975"/>
          <p14:tracePt t="25143" x="2751138" y="2982913"/>
          <p14:tracePt t="25151" x="2759075" y="2982913"/>
          <p14:tracePt t="25159" x="2767013" y="2982913"/>
          <p14:tracePt t="25237" x="2741613" y="2982913"/>
          <p14:tracePt t="25245" x="2693988" y="2974975"/>
          <p14:tracePt t="25253" x="2638425" y="2967038"/>
          <p14:tracePt t="25260" x="2566988" y="2959100"/>
          <p14:tracePt t="25267" x="2511425" y="2943225"/>
          <p14:tracePt t="25275" x="2471738" y="2935288"/>
          <p14:tracePt t="25283" x="2439988" y="2927350"/>
          <p14:tracePt t="25291" x="2424113" y="2927350"/>
          <p14:tracePt t="25299" x="2408238" y="2927350"/>
          <p14:tracePt t="25307" x="2400300" y="2927350"/>
          <p14:tracePt t="25442" x="2408238" y="2927350"/>
          <p14:tracePt t="25448" x="2424113" y="2919413"/>
          <p14:tracePt t="25454" x="2432050" y="2919413"/>
          <p14:tracePt t="25463" x="2447925" y="2919413"/>
          <p14:tracePt t="25471" x="2455863" y="2919413"/>
          <p14:tracePt t="25479" x="2463800" y="2909888"/>
          <p14:tracePt t="25486" x="2479675" y="2909888"/>
          <p14:tracePt t="25495" x="2487613" y="2909888"/>
          <p14:tracePt t="25502" x="2511425" y="2909888"/>
          <p14:tracePt t="25511" x="2535238" y="2909888"/>
          <p14:tracePt t="25519" x="2566988" y="2909888"/>
          <p14:tracePt t="25527" x="2614613" y="2909888"/>
          <p14:tracePt t="25535" x="2670175" y="2909888"/>
          <p14:tracePt t="25543" x="2725738" y="2919413"/>
          <p14:tracePt t="25549" x="2790825" y="2935288"/>
          <p14:tracePt t="25557" x="2830513" y="2935288"/>
          <p14:tracePt t="25565" x="2878138" y="2951163"/>
          <p14:tracePt t="25573" x="2894013" y="2951163"/>
          <p14:tracePt t="25581" x="2909888" y="2959100"/>
          <p14:tracePt t="25589" x="2917825" y="2959100"/>
          <p14:tracePt t="25637" x="2917825" y="2967038"/>
          <p14:tracePt t="25643" x="2909888" y="2967038"/>
          <p14:tracePt t="25651" x="2886075" y="2974975"/>
          <p14:tracePt t="25659" x="2830513" y="2974975"/>
          <p14:tracePt t="25667" x="2767013" y="2974975"/>
          <p14:tracePt t="25675" x="2678113" y="2967038"/>
          <p14:tracePt t="25683" x="2598738" y="2951163"/>
          <p14:tracePt t="25691" x="2487613" y="2935288"/>
          <p14:tracePt t="25699" x="2366963" y="2927350"/>
          <p14:tracePt t="25706" x="2255838" y="2927350"/>
          <p14:tracePt t="25715" x="2168525" y="2909888"/>
          <p14:tracePt t="25722" x="2120900" y="2909888"/>
          <p14:tracePt t="25731" x="2097088" y="2909888"/>
          <p14:tracePt t="25736" x="2081213" y="2909888"/>
          <p14:tracePt t="25826" x="2089150" y="2909888"/>
          <p14:tracePt t="25835" x="2097088" y="2909888"/>
          <p14:tracePt t="25843" x="2128838" y="2901950"/>
          <p14:tracePt t="25851" x="2168525" y="2901950"/>
          <p14:tracePt t="25859" x="2224088" y="2901950"/>
          <p14:tracePt t="25867" x="2279650" y="2909888"/>
          <p14:tracePt t="25875" x="2343150" y="2919413"/>
          <p14:tracePt t="25883" x="2400300" y="2927350"/>
          <p14:tracePt t="25891" x="2432050" y="2927350"/>
          <p14:tracePt t="25906" x="2455863" y="2935288"/>
          <p14:tracePt t="25915" x="2463800" y="2935288"/>
          <p14:tracePt t="26099" x="2471738" y="2935288"/>
          <p14:tracePt t="26119" x="2479675" y="2935288"/>
          <p14:tracePt t="26126" x="2495550" y="2935288"/>
          <p14:tracePt t="26135" x="2503488" y="2935288"/>
          <p14:tracePt t="26142" x="2519363" y="2935288"/>
          <p14:tracePt t="26151" x="2527300" y="2935288"/>
          <p14:tracePt t="26157" x="2535238" y="2927350"/>
          <p14:tracePt t="26255" x="2519363" y="2935288"/>
          <p14:tracePt t="26263" x="2503488" y="2935288"/>
          <p14:tracePt t="26271" x="2495550" y="2935288"/>
          <p14:tracePt t="26279" x="2479675" y="2935288"/>
          <p14:tracePt t="26286" x="2471738" y="2935288"/>
          <p14:tracePt t="26295" x="2455863" y="2935288"/>
          <p14:tracePt t="26303" x="2439988" y="2935288"/>
          <p14:tracePt t="26373" x="2455863" y="2927350"/>
          <p14:tracePt t="26381" x="2463800" y="2919413"/>
          <p14:tracePt t="26389" x="2471738" y="2919413"/>
          <p14:tracePt t="26397" x="2487613" y="2901950"/>
          <p14:tracePt t="26405" x="2495550" y="2901950"/>
          <p14:tracePt t="26421" x="2495550" y="2894013"/>
          <p14:tracePt t="26427" x="2503488" y="2894013"/>
          <p14:tracePt t="26998" x="2503488" y="2901950"/>
          <p14:tracePt t="27006" x="2487613" y="2935288"/>
          <p14:tracePt t="27015" x="2471738" y="2959100"/>
          <p14:tracePt t="27023" x="2455863" y="2990850"/>
          <p14:tracePt t="27031" x="2439988" y="3022600"/>
          <p14:tracePt t="27039" x="2424113" y="3054350"/>
          <p14:tracePt t="27047" x="2408238" y="3078163"/>
          <p14:tracePt t="27054" x="2392363" y="3101975"/>
          <p14:tracePt t="27063" x="2374900" y="3117850"/>
          <p14:tracePt t="27070" x="2359025" y="3133725"/>
          <p14:tracePt t="27079" x="2359025" y="3149600"/>
          <p14:tracePt t="27087" x="2343150" y="3157538"/>
          <p14:tracePt t="27095" x="2327275" y="3165475"/>
          <p14:tracePt t="27100" x="2319338" y="3173413"/>
          <p14:tracePt t="27109" x="2311400" y="3181350"/>
          <p14:tracePt t="27117" x="2295525" y="3189288"/>
          <p14:tracePt t="27125" x="2279650" y="3197225"/>
          <p14:tracePt t="27133" x="2263775" y="3197225"/>
          <p14:tracePt t="27141" x="2255838" y="3205163"/>
          <p14:tracePt t="27148" x="2224088" y="3213100"/>
          <p14:tracePt t="27157" x="2192338" y="3221038"/>
          <p14:tracePt t="27164" x="2128838" y="3244850"/>
          <p14:tracePt t="27173" x="2089150" y="3252788"/>
          <p14:tracePt t="27181" x="2049463" y="3252788"/>
          <p14:tracePt t="27189" x="2000250" y="3252788"/>
          <p14:tracePt t="27195" x="1968500" y="3252788"/>
          <p14:tracePt t="27203" x="1952625" y="3252788"/>
          <p14:tracePt t="27211" x="1928813" y="3252788"/>
          <p14:tracePt t="27219" x="1905000" y="3252788"/>
          <p14:tracePt t="27227" x="1897063" y="3252788"/>
          <p14:tracePt t="27235" x="1889125" y="3252788"/>
          <p14:tracePt t="27243" x="1873250" y="3252788"/>
          <p14:tracePt t="27270" x="1865313" y="3262313"/>
          <p14:tracePt t="27285" x="1857375" y="3262313"/>
          <p14:tracePt t="27293" x="1849438" y="3262313"/>
          <p14:tracePt t="27305" x="1849438" y="3270250"/>
          <p14:tracePt t="27313" x="1841500" y="3278188"/>
          <p14:tracePt t="27321" x="1825625" y="3286125"/>
          <p14:tracePt t="27329" x="1817688" y="3302000"/>
          <p14:tracePt t="27336" x="1809750" y="3317875"/>
          <p14:tracePt t="27345" x="1801813" y="3333750"/>
          <p14:tracePt t="27352" x="1785938" y="3341688"/>
          <p14:tracePt t="27361" x="1785938" y="3349625"/>
          <p14:tracePt t="27369" x="1770063" y="3365500"/>
          <p14:tracePt t="27377" x="1770063" y="3373438"/>
          <p14:tracePt t="27383" x="1762125" y="3389313"/>
          <p14:tracePt t="27391" x="1762125" y="3405188"/>
          <p14:tracePt t="27398" x="1754188" y="3421063"/>
          <p14:tracePt t="27415" x="1754188" y="3429000"/>
          <p14:tracePt t="27423" x="1754188" y="3436938"/>
          <p14:tracePt t="27430" x="1746250" y="3444875"/>
          <p14:tracePt t="27446" x="1746250" y="3452813"/>
          <p14:tracePt t="27454" x="1746250" y="3460750"/>
          <p14:tracePt t="27463" x="1738313" y="3468688"/>
          <p14:tracePt t="27517" x="1754188" y="3476625"/>
          <p14:tracePt t="27525" x="1762125" y="3476625"/>
          <p14:tracePt t="27533" x="1778000" y="3476625"/>
          <p14:tracePt t="27540" x="1793875" y="3476625"/>
          <p14:tracePt t="27549" x="1801813" y="3468688"/>
          <p14:tracePt t="27556" x="1825625" y="3460750"/>
          <p14:tracePt t="27565" x="1857375" y="3460750"/>
          <p14:tracePt t="27571" x="1889125" y="3452813"/>
          <p14:tracePt t="27579" x="1920875" y="3444875"/>
          <p14:tracePt t="27586" x="1976438" y="3436938"/>
          <p14:tracePt t="27595" x="2025650" y="3429000"/>
          <p14:tracePt t="27602" x="2081213" y="3421063"/>
          <p14:tracePt t="27611" x="2120900" y="3421063"/>
          <p14:tracePt t="27619" x="2160588" y="3421063"/>
          <p14:tracePt t="27627" x="2192338" y="3421063"/>
          <p14:tracePt t="27634" x="2247900" y="3413125"/>
          <p14:tracePt t="27643" x="2279650" y="3413125"/>
          <p14:tracePt t="27651" x="2319338" y="3413125"/>
          <p14:tracePt t="27659" x="2374900" y="3413125"/>
          <p14:tracePt t="27664" x="2416175" y="3413125"/>
          <p14:tracePt t="27673" x="2471738" y="3421063"/>
          <p14:tracePt t="27680" x="2535238" y="3444875"/>
          <p14:tracePt t="27689" x="2590800" y="3452813"/>
          <p14:tracePt t="27696" x="2646363" y="3460750"/>
          <p14:tracePt t="27705" x="2693988" y="3468688"/>
          <p14:tracePt t="27713" x="2751138" y="3468688"/>
          <p14:tracePt t="27720" x="2790825" y="3484563"/>
          <p14:tracePt t="27729" x="2822575" y="3484563"/>
          <p14:tracePt t="27737" x="2838450" y="3492500"/>
          <p14:tracePt t="27745" x="2862263" y="3500438"/>
          <p14:tracePt t="27753" x="2878138" y="3508375"/>
          <p14:tracePt t="27759" x="2886075" y="3508375"/>
          <p14:tracePt t="27767" x="2901950" y="3516313"/>
          <p14:tracePt t="27775" x="2917825" y="3516313"/>
          <p14:tracePt t="27783" x="2925763" y="3516313"/>
          <p14:tracePt t="27791" x="2941638" y="3516313"/>
          <p14:tracePt t="27799" x="2957513" y="3516313"/>
          <p14:tracePt t="27807" x="2965450" y="3516313"/>
          <p14:tracePt t="27815" x="2981325" y="3524250"/>
          <p14:tracePt t="27822" x="2989263" y="3524250"/>
          <p14:tracePt t="27912" x="2989263" y="3532188"/>
          <p14:tracePt t="27920" x="2981325" y="3532188"/>
          <p14:tracePt t="27929" x="2965450" y="3532188"/>
          <p14:tracePt t="27936" x="2941638" y="3532188"/>
          <p14:tracePt t="27942" x="2894013" y="3532188"/>
          <p14:tracePt t="27951" x="2838450" y="3532188"/>
          <p14:tracePt t="27958" x="2782888" y="3532188"/>
          <p14:tracePt t="27967" x="2709863" y="3524250"/>
          <p14:tracePt t="27975" x="2654300" y="3516313"/>
          <p14:tracePt t="27982" x="2582863" y="3508375"/>
          <p14:tracePt t="27991" x="2535238" y="3508375"/>
          <p14:tracePt t="27999" x="2471738" y="3492500"/>
          <p14:tracePt t="28007" x="2416175" y="3484563"/>
          <p14:tracePt t="28015" x="2359025" y="3476625"/>
          <p14:tracePt t="28023" x="2327275" y="3468688"/>
          <p14:tracePt t="28032" x="2311400" y="3468688"/>
          <p14:tracePt t="28037" x="2303463" y="3468688"/>
          <p14:tracePt t="28045" x="2287588" y="3468688"/>
          <p14:tracePt t="28053" x="2279650" y="3460750"/>
          <p14:tracePt t="28069" x="2271713" y="3460750"/>
          <p14:tracePt t="28085" x="2263775" y="3460750"/>
          <p14:tracePt t="28109" x="2255838" y="3460750"/>
          <p14:tracePt t="28129" x="2247900" y="3460750"/>
          <p14:tracePt t="28135" x="2239963" y="3460750"/>
          <p14:tracePt t="28150" x="2232025" y="3460750"/>
          <p14:tracePt t="28159" x="2224088" y="3460750"/>
          <p14:tracePt t="28166" x="2216150" y="3460750"/>
          <p14:tracePt t="28183" x="2208213" y="3460750"/>
          <p14:tracePt t="28195" x="2200275" y="3460750"/>
          <p14:tracePt t="28215" x="2192338" y="3468688"/>
          <p14:tracePt t="28232" x="2176463" y="3468688"/>
          <p14:tracePt t="28241" x="2160588" y="3476625"/>
          <p14:tracePt t="28257" x="2144713" y="3476625"/>
          <p14:tracePt t="28265" x="2136775" y="3476625"/>
          <p14:tracePt t="28281" x="2128838" y="3476625"/>
          <p14:tracePt t="28421" x="2152650" y="3476625"/>
          <p14:tracePt t="28429" x="2184400" y="3468688"/>
          <p14:tracePt t="28436" x="2216150" y="3460750"/>
          <p14:tracePt t="28445" x="2247900" y="3452813"/>
          <p14:tracePt t="28453" x="2279650" y="3436938"/>
          <p14:tracePt t="28461" x="2311400" y="3436938"/>
          <p14:tracePt t="28468" x="2351088" y="3436938"/>
          <p14:tracePt t="28477" x="2408238" y="3436938"/>
          <p14:tracePt t="28485" x="2463800" y="3436938"/>
          <p14:tracePt t="28493" x="2511425" y="3444875"/>
          <p14:tracePt t="28500" x="2551113" y="3444875"/>
          <p14:tracePt t="28509" x="2582863" y="3452813"/>
          <p14:tracePt t="28517" x="2606675" y="3452813"/>
          <p14:tracePt t="28523" x="2614613" y="3460750"/>
          <p14:tracePt t="28531" x="2622550" y="3460750"/>
          <p14:tracePt t="28539" x="2638425" y="3460750"/>
          <p14:tracePt t="28795" x="2622550" y="3468688"/>
          <p14:tracePt t="28801" x="2614613" y="3468688"/>
          <p14:tracePt t="28809" x="2598738" y="3468688"/>
          <p14:tracePt t="28817" x="2582863" y="3468688"/>
          <p14:tracePt t="28825" x="2574925" y="3468688"/>
          <p14:tracePt t="28833" x="2559050" y="3468688"/>
          <p14:tracePt t="28841" x="2543175" y="3468688"/>
          <p14:tracePt t="28923" x="2535238" y="3468688"/>
          <p14:tracePt t="32366" x="2535238" y="3476625"/>
          <p14:tracePt t="32375" x="2535238" y="3524250"/>
          <p14:tracePt t="32383" x="2535238" y="3540125"/>
          <p14:tracePt t="32390" x="2527300" y="3587750"/>
          <p14:tracePt t="32398" x="2527300" y="3605213"/>
          <p14:tracePt t="32406" x="2519363" y="3621088"/>
          <p14:tracePt t="32415" x="2503488" y="3636963"/>
          <p14:tracePt t="32423" x="2495550" y="3652838"/>
          <p14:tracePt t="32429" x="2487613" y="3668713"/>
          <p14:tracePt t="32437" x="2463800" y="3676650"/>
          <p14:tracePt t="32445" x="2432050" y="3692525"/>
          <p14:tracePt t="32453" x="2366963" y="3716338"/>
          <p14:tracePt t="32461" x="2311400" y="3732213"/>
          <p14:tracePt t="32468" x="2239963" y="3732213"/>
          <p14:tracePt t="32477" x="2184400" y="3732213"/>
          <p14:tracePt t="32485" x="2128838" y="3732213"/>
          <p14:tracePt t="32493" x="2089150" y="3732213"/>
          <p14:tracePt t="32500" x="2057400" y="3724275"/>
          <p14:tracePt t="32509" x="2033588" y="3724275"/>
          <p14:tracePt t="32515" x="2017713" y="3716338"/>
          <p14:tracePt t="32523" x="2008188" y="3716338"/>
          <p14:tracePt t="32531" x="1992313" y="3716338"/>
          <p14:tracePt t="32539" x="1976438" y="3716338"/>
          <p14:tracePt t="32555" x="1968500" y="3716338"/>
          <p14:tracePt t="32599" x="1968500" y="3708400"/>
          <p14:tracePt t="32611" x="1968500" y="3700463"/>
          <p14:tracePt t="32616" x="1976438" y="3692525"/>
          <p14:tracePt t="32625" x="1992313" y="3692525"/>
          <p14:tracePt t="32633" x="2000250" y="3684588"/>
          <p14:tracePt t="32641" x="2017713" y="3684588"/>
          <p14:tracePt t="32649" x="2033588" y="3684588"/>
          <p14:tracePt t="32665" x="2049463" y="3684588"/>
          <p14:tracePt t="32673" x="2057400" y="3684588"/>
          <p14:tracePt t="32689" x="2073275" y="3684588"/>
          <p14:tracePt t="32697" x="2089150" y="3692525"/>
          <p14:tracePt t="32705" x="2105025" y="3708400"/>
          <p14:tracePt t="32711" x="2120900" y="3724275"/>
          <p14:tracePt t="32719" x="2120900" y="3740150"/>
          <p14:tracePt t="32727" x="2136775" y="3748088"/>
          <p14:tracePt t="32735" x="2152650" y="3763963"/>
          <p14:tracePt t="32743" x="2168525" y="3779838"/>
          <p14:tracePt t="32750" x="2184400" y="3803650"/>
          <p14:tracePt t="32759" x="2200275" y="3819525"/>
          <p14:tracePt t="32767" x="2216150" y="3843338"/>
          <p14:tracePt t="32775" x="2216150" y="3851275"/>
          <p14:tracePt t="32783" x="2232025" y="3867150"/>
          <p14:tracePt t="32791" x="2247900" y="3883025"/>
          <p14:tracePt t="32799" x="2247900" y="3890963"/>
          <p14:tracePt t="32805" x="2255838" y="3890963"/>
          <p14:tracePt t="33098" x="2255838" y="3906838"/>
          <p14:tracePt t="33107" x="2271713" y="3987800"/>
          <p14:tracePt t="33115" x="2303463" y="4043363"/>
          <p14:tracePt t="33122" x="2319338" y="4090988"/>
          <p14:tracePt t="33131" x="2343150" y="4146550"/>
          <p14:tracePt t="33139" x="2359025" y="4217988"/>
          <p14:tracePt t="33147" x="2384425" y="4281488"/>
          <p14:tracePt t="33155" x="2400300" y="4338638"/>
          <p14:tracePt t="33163" x="2416175" y="4370388"/>
          <p14:tracePt t="33171" x="2432050" y="4410075"/>
          <p14:tracePt t="33179" x="2447925" y="4418013"/>
          <p14:tracePt t="33185" x="2463800" y="4433888"/>
          <p14:tracePt t="33193" x="2471738" y="4441825"/>
          <p14:tracePt t="33343" x="2471738" y="4449763"/>
          <p14:tracePt t="33351" x="2471738" y="4457700"/>
          <p14:tracePt t="33359" x="2471738" y="4473575"/>
          <p14:tracePt t="33366" x="2471738" y="4505325"/>
          <p14:tracePt t="33373" x="2471738" y="4537075"/>
          <p14:tracePt t="33381" x="2471738" y="4576763"/>
          <p14:tracePt t="33389" x="2471738" y="4608513"/>
          <p14:tracePt t="33397" x="2471738" y="4649788"/>
          <p14:tracePt t="33405" x="2463800" y="4673600"/>
          <p14:tracePt t="33413" x="2455863" y="4705350"/>
          <p14:tracePt t="33421" x="2455863" y="4713288"/>
          <p14:tracePt t="33429" x="2455863" y="4729163"/>
          <p14:tracePt t="33437" x="2447925" y="4737100"/>
          <p14:tracePt t="33445" x="2447925" y="4745038"/>
          <p14:tracePt t="33452" x="2439988" y="4760913"/>
          <p14:tracePt t="33461" x="2439988" y="4768850"/>
          <p14:tracePt t="33466" x="2432050" y="4776788"/>
          <p14:tracePt t="33475" x="2424113" y="4784725"/>
          <p14:tracePt t="33483" x="2416175" y="4792663"/>
          <p14:tracePt t="33507" x="2416175" y="4800600"/>
          <p14:tracePt t="33593" x="2416175" y="4792663"/>
          <p14:tracePt t="33813" x="2408238" y="4792663"/>
          <p14:tracePt t="33821" x="2366963" y="4824413"/>
          <p14:tracePt t="33828" x="2351088" y="4840288"/>
          <p14:tracePt t="33838" x="2343150" y="4856163"/>
          <p14:tracePt t="33845" x="2335213" y="4864100"/>
          <p14:tracePt t="33850" x="2335213" y="4872038"/>
          <p14:tracePt t="33939" x="2351088" y="4872038"/>
          <p14:tracePt t="33953" x="2359025" y="4872038"/>
          <p14:tracePt t="33961" x="2366963" y="4872038"/>
          <p14:tracePt t="33969" x="2374900" y="4864100"/>
          <p14:tracePt t="34032" x="2374900" y="4856163"/>
          <p14:tracePt t="34691" x="2384425" y="4856163"/>
          <p14:tracePt t="34705" x="2392363" y="4848225"/>
          <p14:tracePt t="34713" x="2408238" y="4832350"/>
          <p14:tracePt t="34721" x="2424113" y="4824413"/>
          <p14:tracePt t="34728" x="2455863" y="4800600"/>
          <p14:tracePt t="34737" x="2503488" y="4792663"/>
          <p14:tracePt t="34744" x="2559050" y="4776788"/>
          <p14:tracePt t="34753" x="2630488" y="4768850"/>
          <p14:tracePt t="34761" x="2701925" y="4752975"/>
          <p14:tracePt t="34769" x="2759075" y="4745038"/>
          <p14:tracePt t="34776" x="2798763" y="4745038"/>
          <p14:tracePt t="34784" x="2846388" y="4745038"/>
          <p14:tracePt t="34793" x="2886075" y="4745038"/>
          <p14:tracePt t="34801" x="2925763" y="4745038"/>
          <p14:tracePt t="34809" x="2957513" y="4745038"/>
          <p14:tracePt t="34817" x="2989263" y="4745038"/>
          <p14:tracePt t="34823" x="3005138" y="4745038"/>
          <p14:tracePt t="34831" x="3021013" y="4745038"/>
          <p14:tracePt t="34838" x="3036888" y="4737100"/>
          <p14:tracePt t="34846" x="3052763" y="4737100"/>
          <p14:tracePt t="34907" x="3060700" y="4737100"/>
          <p14:tracePt t="39685" x="3044825" y="4737100"/>
          <p14:tracePt t="39692" x="2965450" y="4776788"/>
          <p14:tracePt t="39701" x="2878138" y="4808538"/>
          <p14:tracePt t="39709" x="2822575" y="4840288"/>
          <p14:tracePt t="39716" x="2759075" y="4879975"/>
          <p14:tracePt t="39725" x="2662238" y="4935538"/>
          <p14:tracePt t="39733" x="2432050" y="5016500"/>
          <p14:tracePt t="39741" x="2097088" y="5127625"/>
          <p14:tracePt t="39750" x="1873250" y="5143500"/>
          <p14:tracePt t="39757" x="1641475" y="5135563"/>
          <p14:tracePt t="39766" x="1482725" y="5151438"/>
          <p14:tracePt t="39773" x="1258888" y="5222875"/>
          <p14:tracePt t="39779" x="1068388" y="5262563"/>
          <p14:tracePt t="39787" x="828675" y="5310188"/>
          <p14:tracePt t="39796" x="590550" y="5343525"/>
          <p14:tracePt t="39803" x="358775" y="5351463"/>
          <p14:tracePt t="39811" x="127000" y="5383213"/>
          <p14:tracePt t="39966" x="200025" y="5518150"/>
          <p14:tracePt t="39975" x="446088" y="5573713"/>
          <p14:tracePt t="39982" x="685800" y="5621338"/>
          <p14:tracePt t="39991" x="941388" y="5702300"/>
          <p14:tracePt t="39999" x="1195388" y="5797550"/>
          <p14:tracePt t="40007" x="1474788" y="5861050"/>
          <p14:tracePt t="40015" x="1698625" y="5876925"/>
          <p14:tracePt t="40023" x="1849438" y="5876925"/>
          <p14:tracePt t="40031" x="1976438" y="5861050"/>
          <p14:tracePt t="40039" x="2073275" y="5853113"/>
          <p14:tracePt t="40047" x="2152650" y="5829300"/>
          <p14:tracePt t="40054" x="2255838" y="5805488"/>
          <p14:tracePt t="40061" x="2335213" y="5789613"/>
          <p14:tracePt t="40069" x="2408238" y="5765800"/>
          <p14:tracePt t="40077" x="2479675" y="5757863"/>
          <p14:tracePt t="40085" x="2527300" y="5734050"/>
          <p14:tracePt t="40092" x="2559050" y="5718175"/>
          <p14:tracePt t="40101" x="2574925" y="5718175"/>
          <p14:tracePt t="40109" x="2582863" y="5710238"/>
          <p14:tracePt t="40117" x="2598738" y="5694363"/>
          <p14:tracePt t="40125" x="2606675" y="5694363"/>
          <p14:tracePt t="40184" x="2598738" y="5694363"/>
          <p14:tracePt t="40202" x="2590800" y="5694363"/>
          <p14:tracePt t="42577" x="2614613" y="5702300"/>
          <p14:tracePt t="42585" x="2854325" y="5757863"/>
          <p14:tracePt t="42593" x="3205163" y="5829300"/>
          <p14:tracePt t="42601" x="3587750" y="5924550"/>
          <p14:tracePt t="42609" x="3859213" y="5964238"/>
          <p14:tracePt t="42617" x="4010025" y="5980113"/>
          <p14:tracePt t="42625" x="4129088" y="5964238"/>
          <p14:tracePt t="42631" x="4200525" y="5956300"/>
          <p14:tracePt t="42639" x="4217988" y="5940425"/>
          <p14:tracePt t="42646" x="4233863" y="5924550"/>
          <p14:tracePt t="42654" x="4241800" y="5908675"/>
          <p14:tracePt t="42662" x="4273550" y="5868988"/>
          <p14:tracePt t="42671" x="4313238" y="5805488"/>
          <p14:tracePt t="42679" x="4352925" y="5741988"/>
          <p14:tracePt t="42687" x="4392613" y="5686425"/>
          <p14:tracePt t="42695" x="4448175" y="5621338"/>
          <p14:tracePt t="42703" x="4511675" y="5557838"/>
          <p14:tracePt t="42711" x="4567238" y="5502275"/>
          <p14:tracePt t="42720" x="4632325" y="5478463"/>
          <p14:tracePt t="42726" x="4695825" y="5430838"/>
          <p14:tracePt t="42733" x="4751388" y="5407025"/>
          <p14:tracePt t="42741" x="4814888" y="5367338"/>
          <p14:tracePt t="42749" x="4878388" y="5335588"/>
          <p14:tracePt t="42757" x="4933950" y="5294313"/>
          <p14:tracePt t="42764" x="5022850" y="5238750"/>
          <p14:tracePt t="42773" x="5102225" y="5191125"/>
          <p14:tracePt t="42781" x="5118100" y="5175250"/>
          <p14:tracePt t="42789" x="5126038" y="5159375"/>
          <p14:tracePt t="42797" x="5133975" y="5151438"/>
          <p14:tracePt t="42805" x="5133975" y="5143500"/>
          <p14:tracePt t="42977" x="5141913" y="5127625"/>
          <p14:tracePt t="42985" x="5157788" y="5048250"/>
          <p14:tracePt t="42993" x="5181600" y="4911725"/>
          <p14:tracePt t="43001" x="5197475" y="4792663"/>
          <p14:tracePt t="43010" x="5205413" y="4665663"/>
          <p14:tracePt t="43014" x="5189538" y="4545013"/>
          <p14:tracePt t="43023" x="5181600" y="4410075"/>
          <p14:tracePt t="43031" x="5181600" y="4273550"/>
          <p14:tracePt t="43039" x="5181600" y="4051300"/>
          <p14:tracePt t="43047" x="5181600" y="3827463"/>
          <p14:tracePt t="43055" x="5165725" y="3621088"/>
          <p14:tracePt t="43062" x="5133975" y="3357563"/>
          <p14:tracePt t="43071" x="5133975" y="3078163"/>
          <p14:tracePt t="43079" x="5133975" y="2830513"/>
          <p14:tracePt t="43087" x="5157788" y="2566988"/>
          <p14:tracePt t="43095" x="5260975" y="2281238"/>
          <p14:tracePt t="43101" x="5349875" y="2081213"/>
          <p14:tracePt t="43109" x="5397500" y="1906588"/>
          <p14:tracePt t="43117" x="5421313" y="1770063"/>
          <p14:tracePt t="43125" x="5445125" y="1658938"/>
          <p14:tracePt t="43133" x="5453063" y="1579563"/>
          <p14:tracePt t="43140" x="5453063" y="1506538"/>
          <p14:tracePt t="43148" x="5445125" y="1474788"/>
          <p14:tracePt t="43156" x="5437188" y="1458913"/>
          <p14:tracePt t="43164" x="5437188" y="1450975"/>
          <p14:tracePt t="43173" x="5429250" y="1450975"/>
          <p14:tracePt t="43238" x="5413375" y="1474788"/>
          <p14:tracePt t="43246" x="5381625" y="1555750"/>
          <p14:tracePt t="43254" x="5357813" y="1611313"/>
          <p14:tracePt t="43262" x="5341938" y="1643063"/>
          <p14:tracePt t="43271" x="5326063" y="1666875"/>
          <p14:tracePt t="43279" x="5310188" y="1698625"/>
          <p14:tracePt t="43286" x="5300663" y="1714500"/>
          <p14:tracePt t="43292" x="5292725" y="1738313"/>
          <p14:tracePt t="43301" x="5284788" y="1754188"/>
          <p14:tracePt t="43308" x="5268913" y="1762125"/>
          <p14:tracePt t="43316" x="5268913" y="1778000"/>
          <p14:tracePt t="43329" x="5260975" y="1785938"/>
          <p14:tracePt t="43337" x="5253038" y="1785938"/>
          <p14:tracePt t="43345" x="5253038" y="1801813"/>
          <p14:tracePt t="43353" x="5253038" y="1833563"/>
          <p14:tracePt t="43361" x="5253038" y="1881188"/>
          <p14:tracePt t="43369" x="5260975" y="1970088"/>
          <p14:tracePt t="43377" x="5276850" y="2049463"/>
          <p14:tracePt t="43385" x="5300663" y="2136775"/>
          <p14:tracePt t="43391" x="5326063" y="2233613"/>
          <p14:tracePt t="43399" x="5341938" y="2320925"/>
          <p14:tracePt t="43407" x="5365750" y="2400300"/>
          <p14:tracePt t="43415" x="5389563" y="2487613"/>
          <p14:tracePt t="43423" x="5405438" y="2576513"/>
          <p14:tracePt t="43431" x="5429250" y="2616200"/>
          <p14:tracePt t="43439" x="5445125" y="2655888"/>
          <p14:tracePt t="43447" x="5468938" y="2663825"/>
          <p14:tracePt t="43455" x="5484813" y="2671763"/>
          <p14:tracePt t="43462" x="5500688" y="2671763"/>
          <p14:tracePt t="43471" x="5516563" y="2671763"/>
          <p14:tracePt t="43479" x="5532438" y="2663825"/>
          <p14:tracePt t="43485" x="5540375" y="2647950"/>
          <p14:tracePt t="43493" x="5556250" y="2632075"/>
          <p14:tracePt t="43501" x="5572125" y="2616200"/>
          <p14:tracePt t="43509" x="5588000" y="2600325"/>
          <p14:tracePt t="43517" x="5603875" y="2592388"/>
          <p14:tracePt t="43524" x="5611813" y="2576513"/>
          <p14:tracePt t="43532" x="5627688" y="2559050"/>
          <p14:tracePt t="43540" x="5643563" y="2543175"/>
          <p14:tracePt t="43548" x="5651500" y="2527300"/>
          <p14:tracePt t="43556" x="5659438" y="2527300"/>
          <p14:tracePt t="43564" x="5659438" y="2519363"/>
          <p14:tracePt t="43618" x="5643563" y="2519363"/>
          <p14:tracePt t="43626" x="5643563" y="2535238"/>
          <p14:tracePt t="43634" x="5627688" y="2551113"/>
          <p14:tracePt t="43642" x="5619750" y="2566988"/>
          <p14:tracePt t="43651" x="5619750" y="2592388"/>
          <p14:tracePt t="43659" x="5619750" y="2608263"/>
          <p14:tracePt t="43666" x="5619750" y="2632075"/>
          <p14:tracePt t="43673" x="5635625" y="2647950"/>
          <p14:tracePt t="43680" x="5643563" y="2655888"/>
          <p14:tracePt t="43689" x="5659438" y="2655888"/>
          <p14:tracePt t="43697" x="5676900" y="2655888"/>
          <p14:tracePt t="43705" x="5684838" y="2655888"/>
          <p14:tracePt t="43712" x="5700713" y="2655888"/>
          <p14:tracePt t="43721" x="5724525" y="2640013"/>
          <p14:tracePt t="43728" x="5740400" y="2624138"/>
          <p14:tracePt t="43736" x="5756275" y="2608263"/>
          <p14:tracePt t="43745" x="5764213" y="2600325"/>
          <p14:tracePt t="43753" x="5780088" y="2592388"/>
          <p14:tracePt t="43761" x="5795963" y="2576513"/>
          <p14:tracePt t="43767" x="5811838" y="2559050"/>
          <p14:tracePt t="43775" x="5827713" y="2543175"/>
          <p14:tracePt t="43783" x="5835650" y="2519363"/>
          <p14:tracePt t="43791" x="5843588" y="2495550"/>
          <p14:tracePt t="43799" x="5851525" y="2487613"/>
          <p14:tracePt t="43807" x="5859463" y="2471738"/>
          <p14:tracePt t="43815" x="5859463" y="2447925"/>
          <p14:tracePt t="43823" x="5859463" y="2439988"/>
          <p14:tracePt t="43830" x="5859463" y="2424113"/>
          <p14:tracePt t="43839" x="5859463" y="2408238"/>
          <p14:tracePt t="43847" x="5851525" y="2384425"/>
          <p14:tracePt t="43860" x="5843588" y="2376488"/>
          <p14:tracePt t="43869" x="5835650" y="2368550"/>
          <p14:tracePt t="43877" x="5827713" y="2368550"/>
          <p14:tracePt t="43896" x="5772150" y="2392363"/>
          <p14:tracePt t="43901" x="5724525" y="2432050"/>
          <p14:tracePt t="43909" x="5676900" y="2463800"/>
          <p14:tracePt t="43917" x="5627688" y="2511425"/>
          <p14:tracePt t="43924" x="5564188" y="2576513"/>
          <p14:tracePt t="43933" x="5524500" y="2632075"/>
          <p14:tracePt t="43941" x="5492750" y="2671763"/>
          <p14:tracePt t="43946" x="5476875" y="2703513"/>
          <p14:tracePt t="43955" x="5461000" y="2735263"/>
          <p14:tracePt t="43962" x="5453063" y="2759075"/>
          <p14:tracePt t="43971" x="5453063" y="2774950"/>
          <p14:tracePt t="43979" x="5453063" y="2782888"/>
          <p14:tracePt t="43995" x="5461000" y="2790825"/>
          <p14:tracePt t="44003" x="5468938" y="2798763"/>
          <p14:tracePt t="44010" x="5484813" y="2798763"/>
          <p14:tracePt t="44019" x="5492750" y="2798763"/>
          <p14:tracePt t="44027" x="5508625" y="2798763"/>
          <p14:tracePt t="44035" x="5524500" y="2798763"/>
          <p14:tracePt t="44041" x="5532438" y="2798763"/>
          <p14:tracePt t="44049" x="5548313" y="2790825"/>
          <p14:tracePt t="44057" x="5564188" y="2790825"/>
          <p14:tracePt t="44065" x="5572125" y="2782888"/>
          <p14:tracePt t="44073" x="5580063" y="2782888"/>
          <p14:tracePt t="44080" x="5588000" y="2782888"/>
          <p14:tracePt t="44089" x="5595938" y="2774950"/>
          <p14:tracePt t="44138" x="5595938" y="2767013"/>
          <p14:tracePt t="44146" x="5603875" y="2767013"/>
          <p14:tracePt t="44155" x="5611813" y="2759075"/>
          <p14:tracePt t="44179" x="5611813" y="2751138"/>
          <p14:tracePt t="44203" x="5619750" y="2751138"/>
          <p14:tracePt t="44254" x="5619750" y="2743200"/>
          <p14:tracePt t="44698" x="5619750" y="2751138"/>
          <p14:tracePt t="44705" x="5627688" y="2870200"/>
          <p14:tracePt t="44713" x="5659438" y="3038475"/>
          <p14:tracePt t="44721" x="5667375" y="3149600"/>
          <p14:tracePt t="44728" x="5659438" y="3286125"/>
          <p14:tracePt t="44735" x="5659438" y="3381375"/>
          <p14:tracePt t="44744" x="5651500" y="3476625"/>
          <p14:tracePt t="44750" x="5643563" y="3571875"/>
          <p14:tracePt t="44759" x="5643563" y="3629025"/>
          <p14:tracePt t="44767" x="5627688" y="3724275"/>
          <p14:tracePt t="44775" x="5627688" y="3803650"/>
          <p14:tracePt t="44783" x="5627688" y="3875088"/>
          <p14:tracePt t="44791" x="5627688" y="3930650"/>
          <p14:tracePt t="44798" x="5627688" y="3971925"/>
          <p14:tracePt t="44807" x="5627688" y="3995738"/>
          <p14:tracePt t="44815" x="5627688" y="4011613"/>
          <p14:tracePt t="44823" x="5627688" y="4019550"/>
          <p14:tracePt t="44828" x="5619750" y="4035425"/>
          <p14:tracePt t="44837" x="5611813" y="4051300"/>
          <p14:tracePt t="44845" x="5595938" y="4067175"/>
          <p14:tracePt t="44853" x="5588000" y="4067175"/>
          <p14:tracePt t="44861" x="5588000" y="4075113"/>
          <p14:tracePt t="44869" x="5580063" y="4090988"/>
          <p14:tracePt t="44881" x="5564188" y="4106863"/>
          <p14:tracePt t="44885" x="5548313" y="4114800"/>
          <p14:tracePt t="44893" x="5540375" y="4130675"/>
          <p14:tracePt t="44901" x="5524500" y="4146550"/>
          <p14:tracePt t="44909" x="5516563" y="4162425"/>
          <p14:tracePt t="44917" x="5500688" y="4178300"/>
          <p14:tracePt t="44925" x="5492750" y="4186238"/>
          <p14:tracePt t="44930" x="5484813" y="4194175"/>
          <p14:tracePt t="44939" x="5476875" y="4202113"/>
          <p14:tracePt t="44991" x="5476875" y="4210050"/>
          <p14:tracePt t="45019" x="5468938" y="4210050"/>
          <p14:tracePt t="45025" x="5461000" y="4225925"/>
          <p14:tracePt t="45035" x="5453063" y="4233863"/>
          <p14:tracePt t="45041" x="5453063" y="4241800"/>
          <p14:tracePt t="45049" x="5445125" y="4249738"/>
          <p14:tracePt t="45057" x="5429250" y="4265613"/>
          <p14:tracePt t="45081" x="5429250" y="4273550"/>
          <p14:tracePt t="45175" x="5429250" y="4257675"/>
          <p14:tracePt t="45183" x="5437188" y="4241800"/>
          <p14:tracePt t="45191" x="5445125" y="4233863"/>
          <p14:tracePt t="45199" x="5461000" y="4225925"/>
          <p14:tracePt t="45205" x="5468938" y="4210050"/>
          <p14:tracePt t="45214" x="5492750" y="4194175"/>
          <p14:tracePt t="45221" x="5516563" y="4178300"/>
          <p14:tracePt t="45228" x="5564188" y="4162425"/>
          <p14:tracePt t="45237" x="5595938" y="4130675"/>
          <p14:tracePt t="45245" x="5651500" y="4114800"/>
          <p14:tracePt t="45253" x="5700713" y="4083050"/>
          <p14:tracePt t="45260" x="5748338" y="4067175"/>
          <p14:tracePt t="45269" x="5811838" y="4027488"/>
          <p14:tracePt t="45277" x="5867400" y="3995738"/>
          <p14:tracePt t="45284" x="5930900" y="3979863"/>
          <p14:tracePt t="45293" x="5986463" y="3938588"/>
          <p14:tracePt t="45301" x="6051550" y="3914775"/>
          <p14:tracePt t="45307" x="6083300" y="3898900"/>
          <p14:tracePt t="45315" x="6115050" y="3883025"/>
          <p14:tracePt t="45323" x="6130925" y="3875088"/>
          <p14:tracePt t="45331" x="6146800" y="3859213"/>
          <p14:tracePt t="45339" x="6162675" y="3851275"/>
          <p14:tracePt t="45392" x="6170613" y="3851275"/>
          <p14:tracePt t="45472" x="6178550" y="3851275"/>
          <p14:tracePt t="45484" x="6186488" y="3843338"/>
          <p14:tracePt t="45493" x="6242050" y="3827463"/>
          <p14:tracePt t="45499" x="6321425" y="3803650"/>
          <p14:tracePt t="45506" x="6497638" y="3771900"/>
          <p14:tracePt t="45515" x="6759575" y="3740150"/>
          <p14:tracePt t="45523" x="7086600" y="3684588"/>
          <p14:tracePt t="45531" x="7493000" y="3595688"/>
          <p14:tracePt t="45539" x="7972425" y="3556000"/>
          <p14:tracePt t="45546" x="8466138" y="3556000"/>
          <p14:tracePt t="45555" x="8977313" y="351631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/>
          </p:cNvSpPr>
          <p:nvPr/>
        </p:nvSpPr>
        <p:spPr bwMode="auto">
          <a:xfrm>
            <a:off x="4133850" y="4799013"/>
            <a:ext cx="402748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Insert selected area aperture to choose region of interest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911225"/>
            <a:ext cx="184785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6916" name="Group 4"/>
          <p:cNvGrpSpPr>
            <a:grpSpLocks/>
          </p:cNvGrpSpPr>
          <p:nvPr/>
        </p:nvGrpSpPr>
        <p:grpSpPr bwMode="auto">
          <a:xfrm>
            <a:off x="990600" y="839788"/>
            <a:ext cx="2625725" cy="5178425"/>
            <a:chOff x="0" y="0"/>
            <a:chExt cx="2352" cy="4640"/>
          </a:xfrm>
        </p:grpSpPr>
        <p:sp>
          <p:nvSpPr>
            <p:cNvPr id="14346" name="Rectangle 5"/>
            <p:cNvSpPr>
              <a:spLocks/>
            </p:cNvSpPr>
            <p:nvPr/>
          </p:nvSpPr>
          <p:spPr bwMode="auto">
            <a:xfrm>
              <a:off x="0" y="0"/>
              <a:ext cx="2280" cy="4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14347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" y="64"/>
              <a:ext cx="2168" cy="4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1049338"/>
            <a:ext cx="3286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8"/>
          <p:cNvSpPr>
            <a:spLocks/>
          </p:cNvSpPr>
          <p:nvPr/>
        </p:nvSpPr>
        <p:spPr bwMode="auto">
          <a:xfrm>
            <a:off x="4645025" y="4384675"/>
            <a:ext cx="300513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BaTiO</a:t>
            </a:r>
            <a:r>
              <a:rPr lang="en-US" baseline="-6000">
                <a:latin typeface="Gill Sans" charset="0"/>
                <a:sym typeface="Gill Sans" charset="0"/>
              </a:rPr>
              <a:t>3</a:t>
            </a:r>
            <a:r>
              <a:rPr lang="en-US">
                <a:latin typeface="Gill Sans" charset="0"/>
                <a:sym typeface="Gill Sans" charset="0"/>
              </a:rPr>
              <a:t> nanocrystals (Psaltis lab)</a:t>
            </a:r>
          </a:p>
        </p:txBody>
      </p:sp>
      <p:pic>
        <p:nvPicPr>
          <p:cNvPr id="16692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44575"/>
            <a:ext cx="32956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10"/>
          <p:cNvSpPr>
            <a:spLocks noGrp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 dirty="0"/>
              <a:t>Area selection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7151A0-EF04-478D-A9FA-217FB22DFD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6914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3699" x="8928100" y="3405188"/>
          <p14:tracePt t="3707" x="8785225" y="3444875"/>
          <p14:tracePt t="3715" x="8650288" y="3468688"/>
          <p14:tracePt t="3723" x="8474075" y="3492500"/>
          <p14:tracePt t="3731" x="8323263" y="3516313"/>
          <p14:tracePt t="3739" x="8162925" y="3540125"/>
          <p14:tracePt t="3748" x="8012113" y="3548063"/>
          <p14:tracePt t="3755" x="7804150" y="3540125"/>
          <p14:tracePt t="3763" x="7621588" y="3516313"/>
          <p14:tracePt t="3771" x="7389813" y="3492500"/>
          <p14:tracePt t="3777" x="7183438" y="3476625"/>
          <p14:tracePt t="3785" x="6983413" y="3460750"/>
          <p14:tracePt t="3793" x="6751638" y="3468688"/>
          <p14:tracePt t="3801" x="6577013" y="3484563"/>
          <p14:tracePt t="3809" x="6442075" y="3484563"/>
          <p14:tracePt t="3817" x="6305550" y="3500438"/>
          <p14:tracePt t="3825" x="6194425" y="3500438"/>
          <p14:tracePt t="3833" x="6091238" y="3500438"/>
          <p14:tracePt t="3841" x="5994400" y="3500438"/>
          <p14:tracePt t="3849" x="5907088" y="3492500"/>
          <p14:tracePt t="3857" x="5827713" y="3492500"/>
          <p14:tracePt t="3863" x="5748338" y="3492500"/>
          <p14:tracePt t="3871" x="5676900" y="3476625"/>
          <p14:tracePt t="3879" x="5588000" y="3460750"/>
          <p14:tracePt t="3887" x="5508625" y="3460750"/>
          <p14:tracePt t="3895" x="5421313" y="3460750"/>
          <p14:tracePt t="3903" x="5341938" y="3468688"/>
          <p14:tracePt t="3911" x="5260975" y="3484563"/>
          <p14:tracePt t="3919" x="5165725" y="3484563"/>
          <p14:tracePt t="3928" x="5078413" y="3484563"/>
          <p14:tracePt t="3935" x="4999038" y="3492500"/>
          <p14:tracePt t="3943" x="4926013" y="3500438"/>
          <p14:tracePt t="3952" x="4846638" y="3516313"/>
          <p14:tracePt t="3957" x="4791075" y="3516313"/>
          <p14:tracePt t="3965" x="4735513" y="3516313"/>
          <p14:tracePt t="3973" x="4687888" y="3516313"/>
          <p14:tracePt t="3982" x="4640263" y="3516313"/>
          <p14:tracePt t="3989" x="4592638" y="3516313"/>
          <p14:tracePt t="3997" x="4535488" y="3500438"/>
          <p14:tracePt t="4006" x="4479925" y="3492500"/>
          <p14:tracePt t="4013" x="4448175" y="3484563"/>
          <p14:tracePt t="4021" x="4424363" y="3476625"/>
          <p14:tracePt t="4030" x="4400550" y="3476625"/>
          <p14:tracePt t="4037" x="4376738" y="3460750"/>
          <p14:tracePt t="4045" x="4368800" y="3460750"/>
          <p14:tracePt t="4053" x="4352925" y="3452813"/>
          <p14:tracePt t="4059" x="4337050" y="3452813"/>
          <p14:tracePt t="4068" x="4329113" y="3452813"/>
          <p14:tracePt t="4075" x="4313238" y="3444875"/>
          <p14:tracePt t="4083" x="4297363" y="3444875"/>
          <p14:tracePt t="4091" x="4289425" y="3436938"/>
          <p14:tracePt t="4100" x="4273550" y="3436938"/>
          <p14:tracePt t="4107" x="4257675" y="3436938"/>
          <p14:tracePt t="4126" x="4233863" y="3413125"/>
          <p14:tracePt t="4132" x="4210050" y="3397250"/>
          <p14:tracePt t="4139" x="4184650" y="3381375"/>
          <p14:tracePt t="4147" x="4144963" y="3333750"/>
          <p14:tracePt t="4153" x="4105275" y="3278188"/>
          <p14:tracePt t="4161" x="4081463" y="3236913"/>
          <p14:tracePt t="4170" x="4065588" y="3221038"/>
          <p14:tracePt t="4177" x="4049713" y="3213100"/>
          <p14:tracePt t="4185" x="4033838" y="3197225"/>
          <p14:tracePt t="4193" x="4033838" y="3181350"/>
          <p14:tracePt t="4201" x="4033838" y="3173413"/>
          <p14:tracePt t="4209" x="4025900" y="3173413"/>
          <p14:tracePt t="4251" x="4017963" y="3173413"/>
          <p14:tracePt t="4263" x="4010025" y="3173413"/>
          <p14:tracePt t="4271" x="3962400" y="3189288"/>
          <p14:tracePt t="4279" x="3890963" y="3236913"/>
          <p14:tracePt t="4287" x="3817938" y="3270250"/>
          <p14:tracePt t="4295" x="3730625" y="3302000"/>
          <p14:tracePt t="4303" x="3651250" y="3317875"/>
          <p14:tracePt t="4312" x="3563938" y="3341688"/>
          <p14:tracePt t="4319" x="3443288" y="3349625"/>
          <p14:tracePt t="4327" x="3332163" y="3365500"/>
          <p14:tracePt t="4335" x="3221038" y="3357563"/>
          <p14:tracePt t="4341" x="3084513" y="3333750"/>
          <p14:tracePt t="4349" x="2949575" y="3325813"/>
          <p14:tracePt t="4357" x="2838450" y="3325813"/>
          <p14:tracePt t="4365" x="2759075" y="3325813"/>
          <p14:tracePt t="4373" x="2686050" y="3325813"/>
          <p14:tracePt t="4381" x="2654300" y="3325813"/>
          <p14:tracePt t="4389" x="2638425" y="3341688"/>
          <p14:tracePt t="4397" x="2622550" y="3349625"/>
          <p14:tracePt t="4406" x="2606675" y="3365500"/>
          <p14:tracePt t="4413" x="2590800" y="3373438"/>
          <p14:tracePt t="4421" x="2574925" y="3389313"/>
          <p14:tracePt t="4427" x="2566988" y="3413125"/>
          <p14:tracePt t="4435" x="2566988" y="3436938"/>
          <p14:tracePt t="4443" x="2566988" y="3460750"/>
          <p14:tracePt t="4451" x="2566988" y="3468688"/>
          <p14:tracePt t="4459" x="2574925" y="3484563"/>
          <p14:tracePt t="4467" x="2574925" y="3492500"/>
          <p14:tracePt t="4475" x="2582863" y="3492500"/>
          <p14:tracePt t="4483" x="2590800" y="3500438"/>
          <p14:tracePt t="4491" x="2606675" y="3500438"/>
          <p14:tracePt t="4499" x="2622550" y="3492500"/>
          <p14:tracePt t="4507" x="2638425" y="3484563"/>
          <p14:tracePt t="4516" x="2654300" y="3468688"/>
          <p14:tracePt t="4524" x="2662238" y="3452813"/>
          <p14:tracePt t="4531" x="2678113" y="3444875"/>
          <p14:tracePt t="4537" x="2686050" y="3444875"/>
          <p14:tracePt t="4545" x="2693988" y="3436938"/>
          <p14:tracePt t="4573" x="2693988" y="3429000"/>
          <p14:tracePt t="4679" x="2693988" y="3421063"/>
          <p14:tracePt t="4742" x="2686050" y="3421063"/>
          <p14:tracePt t="4749" x="2678113" y="3421063"/>
          <p14:tracePt t="4757" x="2662238" y="3413125"/>
          <p14:tracePt t="4765" x="2646363" y="3413125"/>
          <p14:tracePt t="4773" x="2638425" y="3413125"/>
          <p14:tracePt t="4781" x="2630488" y="3413125"/>
          <p14:tracePt t="4789" x="2622550" y="3413125"/>
          <p14:tracePt t="4797" x="2614613" y="3413125"/>
          <p14:tracePt t="4806" x="2614613" y="3421063"/>
          <p14:tracePt t="4811" x="2606675" y="3421063"/>
          <p14:tracePt t="4827" x="2606675" y="3429000"/>
          <p14:tracePt t="4835" x="2598738" y="3429000"/>
          <p14:tracePt t="4851" x="2598738" y="3436938"/>
          <p14:tracePt t="4867" x="2590800" y="3444875"/>
          <p14:tracePt t="4875" x="2582863" y="3452813"/>
          <p14:tracePt t="4883" x="2566988" y="3460750"/>
          <p14:tracePt t="4891" x="2566988" y="3476625"/>
          <p14:tracePt t="4899" x="2551113" y="3492500"/>
          <p14:tracePt t="4906" x="2543175" y="3508375"/>
          <p14:tracePt t="4914" x="2535238" y="3532188"/>
          <p14:tracePt t="4921" x="2519363" y="3540125"/>
          <p14:tracePt t="4929" x="2519363" y="3556000"/>
          <p14:tracePt t="4937" x="2519363" y="3571875"/>
          <p14:tracePt t="4945" x="2519363" y="3579813"/>
          <p14:tracePt t="4953" x="2519363" y="3595688"/>
          <p14:tracePt t="4961" x="2519363" y="3613150"/>
          <p14:tracePt t="4977" x="2527300" y="3629025"/>
          <p14:tracePt t="4993" x="2535238" y="3636963"/>
          <p14:tracePt t="5001" x="2543175" y="3636963"/>
          <p14:tracePt t="5007" x="2551113" y="3636963"/>
          <p14:tracePt t="5071" x="2551113" y="3644900"/>
          <p14:tracePt t="5083" x="2551113" y="3652838"/>
          <p14:tracePt t="5089" x="2543175" y="3652838"/>
          <p14:tracePt t="5097" x="2527300" y="3660775"/>
          <p14:tracePt t="5108" x="2519363" y="3660775"/>
          <p14:tracePt t="5114" x="2503488" y="3660775"/>
          <p14:tracePt t="5123" x="2487613" y="3668713"/>
          <p14:tracePt t="5129" x="2471738" y="3668713"/>
          <p14:tracePt t="5137" x="2432050" y="3668713"/>
          <p14:tracePt t="5145" x="2366963" y="3684588"/>
          <p14:tracePt t="5153" x="2311400" y="3684588"/>
          <p14:tracePt t="5162" x="2255838" y="3700463"/>
          <p14:tracePt t="5169" x="2200275" y="3708400"/>
          <p14:tracePt t="5177" x="2152650" y="3732213"/>
          <p14:tracePt t="5184" x="2105025" y="3740150"/>
          <p14:tracePt t="5191" x="2049463" y="3756025"/>
          <p14:tracePt t="5199" x="2017713" y="3771900"/>
          <p14:tracePt t="5207" x="1992313" y="3787775"/>
          <p14:tracePt t="5215" x="1976438" y="3803650"/>
          <p14:tracePt t="5224" x="1968500" y="3811588"/>
          <p14:tracePt t="5231" x="1960563" y="3811588"/>
          <p14:tracePt t="5239" x="1960563" y="3819525"/>
          <p14:tracePt t="5247" x="1952625" y="3835400"/>
          <p14:tracePt t="5255" x="1952625" y="3843338"/>
          <p14:tracePt t="5264" x="1952625" y="3851275"/>
          <p14:tracePt t="5271" x="1968500" y="3859213"/>
          <p14:tracePt t="5277" x="1976438" y="3867150"/>
          <p14:tracePt t="5285" x="2000250" y="3883025"/>
          <p14:tracePt t="5293" x="2033588" y="3898900"/>
          <p14:tracePt t="5301" x="2057400" y="3906838"/>
          <p14:tracePt t="5309" x="2112963" y="3922713"/>
          <p14:tracePt t="5317" x="2152650" y="3922713"/>
          <p14:tracePt t="5325" x="2208213" y="3930650"/>
          <p14:tracePt t="5333" x="2263775" y="3930650"/>
          <p14:tracePt t="5341" x="2319338" y="3930650"/>
          <p14:tracePt t="5350" x="2374900" y="3930650"/>
          <p14:tracePt t="5357" x="2439988" y="3922713"/>
          <p14:tracePt t="5365" x="2495550" y="3914775"/>
          <p14:tracePt t="5373" x="2551113" y="3890963"/>
          <p14:tracePt t="5379" x="2598738" y="3875088"/>
          <p14:tracePt t="5387" x="2622550" y="3859213"/>
          <p14:tracePt t="5395" x="2646363" y="3843338"/>
          <p14:tracePt t="5403" x="2654300" y="3827463"/>
          <p14:tracePt t="5411" x="2670175" y="3819525"/>
          <p14:tracePt t="5467" x="2670175" y="3811588"/>
          <p14:tracePt t="5473" x="2662238" y="3811588"/>
          <p14:tracePt t="5481" x="2630488" y="3811588"/>
          <p14:tracePt t="5489" x="2590800" y="3811588"/>
          <p14:tracePt t="5497" x="2535238" y="3811588"/>
          <p14:tracePt t="5505" x="2455863" y="3811588"/>
          <p14:tracePt t="5513" x="2366963" y="3819525"/>
          <p14:tracePt t="5521" x="2287588" y="3843338"/>
          <p14:tracePt t="5529" x="2200275" y="3867150"/>
          <p14:tracePt t="5537" x="2144713" y="3875088"/>
          <p14:tracePt t="5545" x="2112963" y="3890963"/>
          <p14:tracePt t="5553" x="2097088" y="3898900"/>
          <p14:tracePt t="5563" x="2097088" y="3906838"/>
          <p14:tracePt t="5583" x="2105025" y="3906838"/>
          <p14:tracePt t="5591" x="2120900" y="3906838"/>
          <p14:tracePt t="5599" x="2136775" y="3898900"/>
          <p14:tracePt t="5607" x="2152650" y="3898900"/>
          <p14:tracePt t="5615" x="2168525" y="3898900"/>
          <p14:tracePt t="5623" x="2192338" y="3890963"/>
          <p14:tracePt t="5631" x="2200275" y="3890963"/>
          <p14:tracePt t="5639" x="2216150" y="3883025"/>
          <p14:tracePt t="5647" x="2232025" y="3875088"/>
          <p14:tracePt t="5655" x="2239963" y="3875088"/>
          <p14:tracePt t="5661" x="2247900" y="3875088"/>
          <p14:tracePt t="5669" x="2255838" y="3875088"/>
          <p14:tracePt t="9275" x="2263775" y="3875088"/>
          <p14:tracePt t="9281" x="2335213" y="3819525"/>
          <p14:tracePt t="9289" x="2511425" y="3724275"/>
          <p14:tracePt t="9297" x="2725738" y="3668713"/>
          <p14:tracePt t="9305" x="2854325" y="3644900"/>
          <p14:tracePt t="9313" x="2949575" y="3605213"/>
          <p14:tracePt t="9321" x="3068638" y="3556000"/>
          <p14:tracePt t="9329" x="3173413" y="3532188"/>
          <p14:tracePt t="9337" x="3316288" y="3508375"/>
          <p14:tracePt t="9345" x="3492500" y="3460750"/>
          <p14:tracePt t="9354" x="3659188" y="3421063"/>
          <p14:tracePt t="9362" x="3810000" y="3357563"/>
          <p14:tracePt t="9367" x="3930650" y="3325813"/>
          <p14:tracePt t="9375" x="4041775" y="3294063"/>
          <p14:tracePt t="9383" x="4129088" y="3236913"/>
          <p14:tracePt t="9392" x="4217988" y="3189288"/>
          <p14:tracePt t="9399" x="4305300" y="3149600"/>
          <p14:tracePt t="9407" x="4400550" y="3094038"/>
          <p14:tracePt t="9415" x="4487863" y="3038475"/>
          <p14:tracePt t="9423" x="4567238" y="2974975"/>
          <p14:tracePt t="9431" x="4656138" y="2935288"/>
          <p14:tracePt t="9439" x="4743450" y="2878138"/>
          <p14:tracePt t="9447" x="4830763" y="2822575"/>
          <p14:tracePt t="9455" x="4926013" y="2767013"/>
          <p14:tracePt t="9461" x="4991100" y="2727325"/>
          <p14:tracePt t="9469" x="5038725" y="2687638"/>
          <p14:tracePt t="9477" x="5086350" y="2647950"/>
          <p14:tracePt t="9485" x="5110163" y="2624138"/>
          <p14:tracePt t="9493" x="5133975" y="2608263"/>
          <p14:tracePt t="9502" x="5157788" y="2592388"/>
          <p14:tracePt t="9510" x="5173663" y="2576513"/>
          <p14:tracePt t="9517" x="5189538" y="2559050"/>
          <p14:tracePt t="9525" x="5205413" y="2551113"/>
          <p14:tracePt t="9533" x="5213350" y="2535238"/>
          <p14:tracePt t="9541" x="5229225" y="2519363"/>
          <p14:tracePt t="9549" x="5245100" y="2503488"/>
          <p14:tracePt t="9558" x="5260975" y="2487613"/>
          <p14:tracePt t="9563" x="5276850" y="2471738"/>
          <p14:tracePt t="9572" x="5292725" y="2463800"/>
          <p14:tracePt t="9579" x="5300663" y="2439988"/>
          <p14:tracePt t="9587" x="5318125" y="2424113"/>
          <p14:tracePt t="9595" x="5334000" y="2400300"/>
          <p14:tracePt t="9603" x="5349875" y="2376488"/>
          <p14:tracePt t="9611" x="5365750" y="2360613"/>
          <p14:tracePt t="9621" x="5381625" y="2352675"/>
          <p14:tracePt t="9627" x="5397500" y="2336800"/>
          <p14:tracePt t="9635" x="5405438" y="2320925"/>
          <p14:tracePt t="9644" x="5413375" y="2305050"/>
          <p14:tracePt t="9651" x="5429250" y="2289175"/>
          <p14:tracePt t="9657" x="5437188" y="2281238"/>
          <p14:tracePt t="9666" x="5445125" y="2265363"/>
          <p14:tracePt t="9673" x="5453063" y="2249488"/>
          <p14:tracePt t="9683" x="5453063" y="2241550"/>
          <p14:tracePt t="9697" x="5461000" y="2233613"/>
          <p14:tracePt t="9705" x="5468938" y="2224088"/>
          <p14:tracePt t="9713" x="5468938" y="2216150"/>
          <p14:tracePt t="9739" x="5476875" y="2216150"/>
          <p14:tracePt t="9779" x="5476875" y="2208213"/>
          <p14:tracePt t="9955" x="5476875" y="2200275"/>
          <p14:tracePt t="9963" x="5461000" y="2192338"/>
          <p14:tracePt t="9971" x="5445125" y="2176463"/>
          <p14:tracePt t="9980" x="5437188" y="2144713"/>
          <p14:tracePt t="9987" x="5429250" y="2120900"/>
          <p14:tracePt t="9996" x="5421313" y="2097088"/>
          <p14:tracePt t="10003" x="5421313" y="2089150"/>
          <p14:tracePt t="10011" x="5421313" y="2073275"/>
          <p14:tracePt t="10019" x="5421313" y="2065338"/>
          <p14:tracePt t="10061" x="5429250" y="2065338"/>
          <p14:tracePt t="10069" x="5445125" y="2073275"/>
          <p14:tracePt t="10081" x="5445125" y="2081213"/>
          <p14:tracePt t="10258" x="5461000" y="2081213"/>
          <p14:tracePt t="10265" x="5548313" y="2065338"/>
          <p14:tracePt t="10273" x="5676900" y="2033588"/>
          <p14:tracePt t="10281" x="5772150" y="2001838"/>
          <p14:tracePt t="10289" x="5843588" y="1978025"/>
          <p14:tracePt t="10297" x="5891213" y="1962150"/>
          <p14:tracePt t="10305" x="5915025" y="1946275"/>
          <p14:tracePt t="10311" x="5922963" y="1930400"/>
          <p14:tracePt t="10319" x="5938838" y="1922463"/>
          <p14:tracePt t="10327" x="5954713" y="1914525"/>
          <p14:tracePt t="10335" x="5970588" y="1906588"/>
          <p14:tracePt t="10343" x="5994400" y="1898650"/>
          <p14:tracePt t="10351" x="6026150" y="1881188"/>
          <p14:tracePt t="10359" x="6059488" y="1865313"/>
          <p14:tracePt t="10367" x="6091238" y="1857375"/>
          <p14:tracePt t="10375" x="6122988" y="1849438"/>
          <p14:tracePt t="10383" x="6138863" y="1841500"/>
          <p14:tracePt t="10391" x="6146800" y="1841500"/>
          <p14:tracePt t="10399" x="6162675" y="1833563"/>
          <p14:tracePt t="10405" x="6170613" y="1833563"/>
          <p14:tracePt t="10593" x="6154738" y="1849438"/>
          <p14:tracePt t="10601" x="6122988" y="1881188"/>
          <p14:tracePt t="10609" x="6083300" y="1938338"/>
          <p14:tracePt t="10617" x="6043613" y="1985963"/>
          <p14:tracePt t="10625" x="5994400" y="2025650"/>
          <p14:tracePt t="10633" x="5930900" y="2065338"/>
          <p14:tracePt t="10641" x="5899150" y="2089150"/>
          <p14:tracePt t="10649" x="5851525" y="2120900"/>
          <p14:tracePt t="10657" x="5803900" y="2136775"/>
          <p14:tracePt t="10665" x="5780088" y="2152650"/>
          <p14:tracePt t="10673" x="5756275" y="2168525"/>
          <p14:tracePt t="10681" x="5740400" y="2184400"/>
          <p14:tracePt t="10687" x="5732463" y="2192338"/>
          <p14:tracePt t="10695" x="5700713" y="2208213"/>
          <p14:tracePt t="10703" x="5659438" y="2233613"/>
          <p14:tracePt t="10711" x="5611813" y="2257425"/>
          <p14:tracePt t="10720" x="5556250" y="2289175"/>
          <p14:tracePt t="10727" x="5492750" y="2320925"/>
          <p14:tracePt t="10735" x="5437188" y="2336800"/>
          <p14:tracePt t="10743" x="5373688" y="2360613"/>
          <p14:tracePt t="10751" x="5334000" y="2376488"/>
          <p14:tracePt t="10759" x="5292725" y="2392363"/>
          <p14:tracePt t="10767" x="5276850" y="2392363"/>
          <p14:tracePt t="10775" x="5260975" y="2392363"/>
          <p14:tracePt t="10802" x="5260975" y="2376488"/>
          <p14:tracePt t="10809" x="5260975" y="2360613"/>
          <p14:tracePt t="10817" x="5268913" y="2344738"/>
          <p14:tracePt t="10825" x="5284788" y="2305050"/>
          <p14:tracePt t="10833" x="5292725" y="2281238"/>
          <p14:tracePt t="10841" x="5300663" y="2249488"/>
          <p14:tracePt t="10850" x="5300663" y="2241550"/>
          <p14:tracePt t="10858" x="5300663" y="2224088"/>
          <p14:tracePt t="10866" x="5300663" y="2208213"/>
          <p14:tracePt t="10880" x="5300663" y="2200275"/>
          <p14:tracePt t="10887" x="5300663" y="2192338"/>
          <p14:tracePt t="10904" x="5292725" y="2192338"/>
          <p14:tracePt t="10911" x="5276850" y="2200275"/>
          <p14:tracePt t="10920" x="5237163" y="2216150"/>
          <p14:tracePt t="10928" x="5165725" y="2241550"/>
          <p14:tracePt t="10935" x="5094288" y="2273300"/>
          <p14:tracePt t="10943" x="5022850" y="2297113"/>
          <p14:tracePt t="10951" x="4951413" y="2320925"/>
          <p14:tracePt t="10960" x="4886325" y="2336800"/>
          <p14:tracePt t="10965" x="4838700" y="2368550"/>
          <p14:tracePt t="10973" x="4806950" y="2384425"/>
          <p14:tracePt t="10982" x="4791075" y="2400300"/>
          <p14:tracePt t="10990" x="4775200" y="2416175"/>
          <p14:tracePt t="10998" x="4775200" y="2424113"/>
          <p14:tracePt t="11080" x="4767263" y="2424113"/>
          <p14:tracePt t="11205" x="4767263" y="2432050"/>
          <p14:tracePt t="11217" x="4767263" y="2439988"/>
          <p14:tracePt t="11233" x="4783138" y="2455863"/>
          <p14:tracePt t="11241" x="4806950" y="2471738"/>
          <p14:tracePt t="11249" x="4830763" y="2487613"/>
          <p14:tracePt t="11255" x="4854575" y="2511425"/>
          <p14:tracePt t="11263" x="4886325" y="2543175"/>
          <p14:tracePt t="11271" x="4926013" y="2600325"/>
          <p14:tracePt t="11279" x="4975225" y="2640013"/>
          <p14:tracePt t="11287" x="5038725" y="2687638"/>
          <p14:tracePt t="11296" x="5102225" y="2751138"/>
          <p14:tracePt t="11303" x="5165725" y="2806700"/>
          <p14:tracePt t="11311" x="5229225" y="2854325"/>
          <p14:tracePt t="11319" x="5260975" y="2894013"/>
          <p14:tracePt t="11327" x="5276850" y="2909888"/>
          <p14:tracePt t="11335" x="5292725" y="2919413"/>
          <p14:tracePt t="11341" x="5300663" y="2919413"/>
          <p14:tracePt t="11350" x="5300663" y="2927350"/>
          <p14:tracePt t="11496" x="5310188" y="2927350"/>
          <p14:tracePt t="11523" x="5326063" y="2935288"/>
          <p14:tracePt t="11531" x="5365750" y="2951163"/>
          <p14:tracePt t="11537" x="5429250" y="2959100"/>
          <p14:tracePt t="11545" x="5484813" y="2982913"/>
          <p14:tracePt t="11553" x="5556250" y="2990850"/>
          <p14:tracePt t="11561" x="5619750" y="2990850"/>
          <p14:tracePt t="11569" x="5708650" y="2998788"/>
          <p14:tracePt t="11577" x="5788025" y="2998788"/>
          <p14:tracePt t="11585" x="5859463" y="2998788"/>
          <p14:tracePt t="11593" x="5915025" y="2998788"/>
          <p14:tracePt t="11601" x="5954713" y="2998788"/>
          <p14:tracePt t="11609" x="5978525" y="2998788"/>
          <p14:tracePt t="11617" x="5986463" y="2998788"/>
          <p14:tracePt t="11625" x="5994400" y="2998788"/>
          <p14:tracePt t="11631" x="6002338" y="2998788"/>
          <p14:tracePt t="11757" x="6010275" y="2998788"/>
          <p14:tracePt t="11769" x="6010275" y="2990850"/>
          <p14:tracePt t="11777" x="6026150" y="2982913"/>
          <p14:tracePt t="11785" x="6043613" y="2982913"/>
          <p14:tracePt t="11793" x="6075363" y="2967038"/>
          <p14:tracePt t="11801" x="6115050" y="2959100"/>
          <p14:tracePt t="11809" x="6170613" y="2951163"/>
          <p14:tracePt t="11817" x="6234113" y="2943225"/>
          <p14:tracePt t="11824" x="6313488" y="2927350"/>
          <p14:tracePt t="11832" x="6402388" y="2909888"/>
          <p14:tracePt t="11839" x="6481763" y="2886075"/>
          <p14:tracePt t="11847" x="6569075" y="2862263"/>
          <p14:tracePt t="11855" x="6648450" y="2846388"/>
          <p14:tracePt t="11863" x="6711950" y="2814638"/>
          <p14:tracePt t="11871" x="6759575" y="2798763"/>
          <p14:tracePt t="11879" x="6792913" y="2782888"/>
          <p14:tracePt t="11888" x="6816725" y="2767013"/>
          <p14:tracePt t="11895" x="6840538" y="2759075"/>
          <p14:tracePt t="11903" x="6856413" y="2743200"/>
          <p14:tracePt t="11911" x="6872288" y="2727325"/>
          <p14:tracePt t="11917" x="6888163" y="2711450"/>
          <p14:tracePt t="11925" x="6904038" y="2695575"/>
          <p14:tracePt t="11933" x="6927850" y="2679700"/>
          <p14:tracePt t="11941" x="6943725" y="2671763"/>
          <p14:tracePt t="11949" x="6975475" y="2655888"/>
          <p14:tracePt t="11957" x="7007225" y="2647950"/>
          <p14:tracePt t="11965" x="7062788" y="2632075"/>
          <p14:tracePt t="11973" x="7118350" y="2624138"/>
          <p14:tracePt t="11981" x="7175500" y="2624138"/>
          <p14:tracePt t="11989" x="7231063" y="2624138"/>
          <p14:tracePt t="11998" x="7278688" y="2624138"/>
          <p14:tracePt t="12005" x="7318375" y="2624138"/>
          <p14:tracePt t="12013" x="7350125" y="2624138"/>
          <p14:tracePt t="12021" x="7373938" y="2624138"/>
          <p14:tracePt t="12029" x="7389813" y="2624138"/>
          <p14:tracePt t="12037" x="7413625" y="2624138"/>
          <p14:tracePt t="12045" x="7429500" y="2616200"/>
          <p14:tracePt t="12051" x="7445375" y="2608263"/>
          <p14:tracePt t="12059" x="7453313" y="2608263"/>
          <p14:tracePt t="12067" x="7469188" y="2592388"/>
          <p14:tracePt t="12075" x="7485063" y="2584450"/>
          <p14:tracePt t="12083" x="7493000" y="2566988"/>
          <p14:tracePt t="12091" x="7510463" y="2535238"/>
          <p14:tracePt t="12099" x="7518400" y="2519363"/>
          <p14:tracePt t="12107" x="7534275" y="2487613"/>
          <p14:tracePt t="12115" x="7542213" y="2439988"/>
          <p14:tracePt t="12123" x="7550150" y="2408238"/>
          <p14:tracePt t="12131" x="7558088" y="2392363"/>
          <p14:tracePt t="12140" x="7566025" y="2368550"/>
          <p14:tracePt t="12147" x="7566025" y="2352675"/>
          <p14:tracePt t="12155" x="7566025" y="2344738"/>
          <p14:tracePt t="12172" x="7566025" y="2312988"/>
          <p14:tracePt t="12179" x="7566025" y="2305050"/>
          <p14:tracePt t="12187" x="7566025" y="2297113"/>
          <p14:tracePt t="12195" x="7566025" y="2281238"/>
          <p14:tracePt t="12211" x="7566025" y="2265363"/>
          <p14:tracePt t="12219" x="7558088" y="2257425"/>
          <p14:tracePt t="12236" x="7550150" y="2249488"/>
          <p14:tracePt t="12243" x="7550150" y="2233613"/>
          <p14:tracePt t="12251" x="7542213" y="2233613"/>
          <p14:tracePt t="12260" x="7534275" y="2216150"/>
          <p14:tracePt t="12267" x="7526338" y="2200275"/>
          <p14:tracePt t="12275" x="7518400" y="2184400"/>
          <p14:tracePt t="12283" x="7510463" y="2184400"/>
          <p14:tracePt t="12291" x="7502525" y="2176463"/>
          <p14:tracePt t="12299" x="7485063" y="2160588"/>
          <p14:tracePt t="12307" x="7469188" y="2144713"/>
          <p14:tracePt t="12315" x="7469188" y="2136775"/>
          <p14:tracePt t="12323" x="7453313" y="2120900"/>
          <p14:tracePt t="12331" x="7437438" y="2105025"/>
          <p14:tracePt t="12337" x="7421563" y="2089150"/>
          <p14:tracePt t="12347" x="7413625" y="2073275"/>
          <p14:tracePt t="12355" x="7397750" y="2065338"/>
          <p14:tracePt t="12362" x="7397750" y="2049463"/>
          <p14:tracePt t="12370" x="7381875" y="2041525"/>
          <p14:tracePt t="12377" x="7373938" y="2033588"/>
          <p14:tracePt t="12386" x="7373938" y="2025650"/>
          <p14:tracePt t="12393" x="7366000" y="2025650"/>
          <p14:tracePt t="12797" x="7366000" y="2017713"/>
          <p14:tracePt t="12805" x="7381875" y="2001838"/>
          <p14:tracePt t="12813" x="7397750" y="1993900"/>
          <p14:tracePt t="12821" x="7405688" y="1978025"/>
          <p14:tracePt t="12829" x="7421563" y="1962150"/>
          <p14:tracePt t="12837" x="7437438" y="1946275"/>
          <p14:tracePt t="12845" x="7453313" y="1930400"/>
          <p14:tracePt t="12853" x="7469188" y="1922463"/>
          <p14:tracePt t="12867" x="7477125" y="1906588"/>
          <p14:tracePt t="12875" x="7485063" y="1906588"/>
          <p14:tracePt t="12883" x="7485063" y="1898650"/>
          <p14:tracePt t="12962" x="7485063" y="1890713"/>
          <p14:tracePt t="12973" x="7485063" y="1881188"/>
          <p14:tracePt t="12985" x="7485063" y="1873250"/>
          <p14:tracePt t="13051" x="7485063" y="1865313"/>
          <p14:tracePt t="13064" x="7485063" y="1857375"/>
          <p14:tracePt t="13071" x="7477125" y="1857375"/>
          <p14:tracePt t="13080" x="7469188" y="1841500"/>
          <p14:tracePt t="13088" x="7453313" y="1825625"/>
          <p14:tracePt t="13106" x="7421563" y="1809750"/>
          <p14:tracePt t="13111" x="7405688" y="1801813"/>
          <p14:tracePt t="13120" x="7381875" y="1801813"/>
          <p14:tracePt t="13128" x="7358063" y="1801813"/>
          <p14:tracePt t="13136" x="7318375" y="1801813"/>
          <p14:tracePt t="13141" x="7254875" y="1825625"/>
          <p14:tracePt t="13149" x="7199313" y="1841500"/>
          <p14:tracePt t="13157" x="7175500" y="1857375"/>
          <p14:tracePt t="13166" x="7151688" y="1873250"/>
          <p14:tracePt t="13173" x="7143750" y="1890713"/>
          <p14:tracePt t="13182" x="7126288" y="1906588"/>
          <p14:tracePt t="13189" x="7110413" y="1922463"/>
          <p14:tracePt t="13197" x="7102475" y="1930400"/>
          <p14:tracePt t="13205" x="7094538" y="1946275"/>
          <p14:tracePt t="13213" x="7094538" y="1962150"/>
          <p14:tracePt t="13222" x="7094538" y="1970088"/>
          <p14:tracePt t="13230" x="7110413" y="1978025"/>
          <p14:tracePt t="13235" x="7118350" y="1978025"/>
          <p14:tracePt t="13244" x="7135813" y="1978025"/>
          <p14:tracePt t="13251" x="7143750" y="1978025"/>
          <p14:tracePt t="13259" x="7159625" y="1978025"/>
          <p14:tracePt t="13267" x="7175500" y="1962150"/>
          <p14:tracePt t="13275" x="7191375" y="1962150"/>
          <p14:tracePt t="13283" x="7207250" y="1946275"/>
          <p14:tracePt t="13291" x="7215188" y="1938338"/>
          <p14:tracePt t="13300" x="7231063" y="1930400"/>
          <p14:tracePt t="13312" x="7239000" y="1930400"/>
          <p14:tracePt t="13323" x="7239000" y="1922463"/>
          <p14:tracePt t="13343" x="7246938" y="1922463"/>
          <p14:tracePt t="13351" x="7246938" y="1906588"/>
          <p14:tracePt t="13357" x="7246938" y="1898650"/>
          <p14:tracePt t="13367" x="7246938" y="1890713"/>
          <p14:tracePt t="13373" x="7239000" y="1873250"/>
          <p14:tracePt t="13381" x="7215188" y="1857375"/>
          <p14:tracePt t="13389" x="7191375" y="1841500"/>
          <p14:tracePt t="13397" x="7151688" y="1833563"/>
          <p14:tracePt t="13405" x="7094538" y="1825625"/>
          <p14:tracePt t="13413" x="7007225" y="1817688"/>
          <p14:tracePt t="13421" x="6927850" y="1817688"/>
          <p14:tracePt t="13429" x="6816725" y="1801813"/>
          <p14:tracePt t="13437" x="6704013" y="1793875"/>
          <p14:tracePt t="13445" x="6624638" y="1793875"/>
          <p14:tracePt t="13452" x="6545263" y="1793875"/>
          <p14:tracePt t="13459" x="6489700" y="1793875"/>
          <p14:tracePt t="13467" x="6426200" y="1809750"/>
          <p14:tracePt t="13475" x="6402388" y="1825625"/>
          <p14:tracePt t="13483" x="6392863" y="1841500"/>
          <p14:tracePt t="13491" x="6384925" y="1841500"/>
          <p14:tracePt t="13503" x="6384925" y="1849438"/>
          <p14:tracePt t="13535" x="6392863" y="1849438"/>
          <p14:tracePt t="13541" x="6410325" y="1849438"/>
          <p14:tracePt t="13549" x="6426200" y="1833563"/>
          <p14:tracePt t="13557" x="6434138" y="1825625"/>
          <p14:tracePt t="13565" x="6450013" y="1817688"/>
          <p14:tracePt t="13573" x="6473825" y="1801813"/>
          <p14:tracePt t="13581" x="6497638" y="1785938"/>
          <p14:tracePt t="13590" x="6521450" y="1778000"/>
          <p14:tracePt t="13597" x="6537325" y="1762125"/>
          <p14:tracePt t="13605" x="6553200" y="1746250"/>
          <p14:tracePt t="13614" x="6577013" y="1730375"/>
          <p14:tracePt t="13621" x="6592888" y="1714500"/>
          <p14:tracePt t="13630" x="6616700" y="1698625"/>
          <p14:tracePt t="13637" x="6640513" y="1690688"/>
          <p14:tracePt t="13643" x="6656388" y="1674813"/>
          <p14:tracePt t="13652" x="6680200" y="1658938"/>
          <p14:tracePt t="13659" x="6688138" y="1643063"/>
          <p14:tracePt t="13667" x="6704013" y="1627188"/>
          <p14:tracePt t="13675" x="6727825" y="1611313"/>
          <p14:tracePt t="13683" x="6743700" y="1587500"/>
          <p14:tracePt t="13691" x="6759575" y="1579563"/>
          <p14:tracePt t="13699" x="6777038" y="1563688"/>
          <p14:tracePt t="13707" x="6784975" y="1547813"/>
          <p14:tracePt t="13715" x="6800850" y="1530350"/>
          <p14:tracePt t="13723" x="6808788" y="1514475"/>
          <p14:tracePt t="13732" x="6824663" y="1498600"/>
          <p14:tracePt t="13737" x="6840538" y="1482725"/>
          <p14:tracePt t="13745" x="6856413" y="1466850"/>
          <p14:tracePt t="13753" x="6872288" y="1450975"/>
          <p14:tracePt t="13761" x="6872288" y="1443038"/>
          <p14:tracePt t="13769" x="6872288" y="1435100"/>
          <p14:tracePt t="13777" x="6872288" y="1427163"/>
          <p14:tracePt t="13785" x="6872288" y="1419225"/>
          <p14:tracePt t="13793" x="6872288" y="1411288"/>
          <p14:tracePt t="13801" x="6872288" y="1403350"/>
          <p14:tracePt t="13809" x="6872288" y="1395413"/>
          <p14:tracePt t="13817" x="6872288" y="1387475"/>
          <p14:tracePt t="13824" x="6864350" y="1371600"/>
          <p14:tracePt t="13831" x="6848475" y="1355725"/>
          <p14:tracePt t="13839" x="6824663" y="1339850"/>
          <p14:tracePt t="13847" x="6769100" y="1323975"/>
          <p14:tracePt t="13855" x="6711950" y="1300163"/>
          <p14:tracePt t="13863" x="6640513" y="1284288"/>
          <p14:tracePt t="13871" x="6553200" y="1260475"/>
          <p14:tracePt t="13879" x="6457950" y="1228725"/>
          <p14:tracePt t="13887" x="6361113" y="1204913"/>
          <p14:tracePt t="13896" x="6234113" y="1179513"/>
          <p14:tracePt t="13903" x="6115050" y="1163638"/>
          <p14:tracePt t="13911" x="5970588" y="1139825"/>
          <p14:tracePt t="13917" x="5867400" y="1116013"/>
          <p14:tracePt t="13925" x="5724525" y="1092200"/>
          <p14:tracePt t="13934" x="5588000" y="1084263"/>
          <p14:tracePt t="13941" x="5453063" y="1060450"/>
          <p14:tracePt t="13949" x="5334000" y="1036638"/>
          <p14:tracePt t="13957" x="5237163" y="1028700"/>
          <p14:tracePt t="13965" x="5110163" y="1012825"/>
          <p14:tracePt t="13973" x="4975225" y="1004888"/>
          <p14:tracePt t="13982" x="4838700" y="1004888"/>
          <p14:tracePt t="13989" x="4743450" y="989013"/>
          <p14:tracePt t="13998" x="4640263" y="989013"/>
          <p14:tracePt t="14005" x="4551363" y="996950"/>
          <p14:tracePt t="14011" x="4471988" y="1004888"/>
          <p14:tracePt t="14018" x="4400550" y="1028700"/>
          <p14:tracePt t="14027" x="4337050" y="1044575"/>
          <p14:tracePt t="14035" x="4281488" y="1068388"/>
          <p14:tracePt t="14043" x="4217988" y="1092200"/>
          <p14:tracePt t="14052" x="4160838" y="1139825"/>
          <p14:tracePt t="14061" x="4097338" y="1187450"/>
          <p14:tracePt t="14067" x="4033838" y="1252538"/>
          <p14:tracePt t="14075" x="3970338" y="1316038"/>
          <p14:tracePt t="14084" x="3906838" y="1363663"/>
          <p14:tracePt t="14091" x="3867150" y="1419225"/>
          <p14:tracePt t="14099" x="3817938" y="1474788"/>
          <p14:tracePt t="14119" x="3754438" y="1603375"/>
          <p14:tracePt t="14122" x="3730625" y="1674813"/>
          <p14:tracePt t="14129" x="3714750" y="1746250"/>
          <p14:tracePt t="14137" x="3690938" y="1841500"/>
          <p14:tracePt t="14145" x="3683000" y="1914525"/>
          <p14:tracePt t="14153" x="3683000" y="1993900"/>
          <p14:tracePt t="14161" x="3683000" y="2089150"/>
          <p14:tracePt t="14169" x="3698875" y="2168525"/>
          <p14:tracePt t="14178" x="3714750" y="2241550"/>
          <p14:tracePt t="14185" x="3738563" y="2312988"/>
          <p14:tracePt t="14194" x="3754438" y="2384425"/>
          <p14:tracePt t="14201" x="3786188" y="2447925"/>
          <p14:tracePt t="14208" x="3817938" y="2503488"/>
          <p14:tracePt t="14216" x="3867150" y="2566988"/>
          <p14:tracePt t="14223" x="3922713" y="2632075"/>
          <p14:tracePt t="14231" x="3986213" y="2695575"/>
          <p14:tracePt t="14239" x="4049713" y="2751138"/>
          <p14:tracePt t="14247" x="4097338" y="2790825"/>
          <p14:tracePt t="14255" x="4160838" y="2838450"/>
          <p14:tracePt t="14263" x="4217988" y="2878138"/>
          <p14:tracePt t="14271" x="4273550" y="2919413"/>
          <p14:tracePt t="14279" x="4321175" y="2959100"/>
          <p14:tracePt t="14287" x="4376738" y="2990850"/>
          <p14:tracePt t="14294" x="4440238" y="3030538"/>
          <p14:tracePt t="14302" x="4503738" y="3094038"/>
          <p14:tracePt t="14312" x="4567238" y="3133725"/>
          <p14:tracePt t="14317" x="4640263" y="3189288"/>
          <p14:tracePt t="14325" x="4711700" y="3228975"/>
          <p14:tracePt t="14333" x="4783138" y="3262313"/>
          <p14:tracePt t="14341" x="4854575" y="3286125"/>
          <p14:tracePt t="14350" x="4926013" y="3302000"/>
          <p14:tracePt t="14357" x="4991100" y="3325813"/>
          <p14:tracePt t="14365" x="5046663" y="3341688"/>
          <p14:tracePt t="14373" x="5118100" y="3365500"/>
          <p14:tracePt t="14381" x="5189538" y="3381375"/>
          <p14:tracePt t="14390" x="5260975" y="3389313"/>
          <p14:tracePt t="14396" x="5341938" y="3389313"/>
          <p14:tracePt t="14403" x="5413375" y="3389313"/>
          <p14:tracePt t="14411" x="5484813" y="3405188"/>
          <p14:tracePt t="14419" x="5548313" y="3413125"/>
          <p14:tracePt t="14427" x="5635625" y="3413125"/>
          <p14:tracePt t="14435" x="5716588" y="3413125"/>
          <p14:tracePt t="14443" x="5795963" y="3413125"/>
          <p14:tracePt t="14451" x="5883275" y="3413125"/>
          <p14:tracePt t="14460" x="6002338" y="3397250"/>
          <p14:tracePt t="14467" x="6099175" y="3389313"/>
          <p14:tracePt t="14475" x="6186488" y="3365500"/>
          <p14:tracePt t="14481" x="6281738" y="3349625"/>
          <p14:tracePt t="14489" x="6376988" y="3309938"/>
          <p14:tracePt t="14497" x="6465888" y="3294063"/>
          <p14:tracePt t="14505" x="6553200" y="3270250"/>
          <p14:tracePt t="14513" x="6632575" y="3244850"/>
          <p14:tracePt t="14521" x="6719888" y="3213100"/>
          <p14:tracePt t="14529" x="6824663" y="3173413"/>
          <p14:tracePt t="14537" x="6904038" y="3125788"/>
          <p14:tracePt t="14545" x="6991350" y="3086100"/>
          <p14:tracePt t="14553" x="7070725" y="3030538"/>
          <p14:tracePt t="14561" x="7143750" y="2967038"/>
          <p14:tracePt t="14570" x="7223125" y="2901950"/>
          <p14:tracePt t="14577" x="7286625" y="2838450"/>
          <p14:tracePt t="14583" x="7358063" y="2774950"/>
          <p14:tracePt t="14591" x="7421563" y="2719388"/>
          <p14:tracePt t="14600" x="7445375" y="2687638"/>
          <p14:tracePt t="14607" x="7469188" y="2640013"/>
          <p14:tracePt t="14615" x="7485063" y="2584450"/>
          <p14:tracePt t="14623" x="7502525" y="2543175"/>
          <p14:tracePt t="14631" x="7526338" y="2503488"/>
          <p14:tracePt t="14639" x="7534275" y="2471738"/>
          <p14:tracePt t="14647" x="7542213" y="2439988"/>
          <p14:tracePt t="14655" x="7550150" y="2392363"/>
          <p14:tracePt t="14663" x="7558088" y="2360613"/>
          <p14:tracePt t="14671" x="7558088" y="2328863"/>
          <p14:tracePt t="14677" x="7558088" y="2305050"/>
          <p14:tracePt t="14685" x="7558088" y="2273300"/>
          <p14:tracePt t="14693" x="7550150" y="2249488"/>
          <p14:tracePt t="14702" x="7534275" y="2224088"/>
          <p14:tracePt t="14709" x="7518400" y="2200275"/>
          <p14:tracePt t="14717" x="7502525" y="2176463"/>
          <p14:tracePt t="14725" x="7485063" y="2160588"/>
          <p14:tracePt t="14733" x="7469188" y="2152650"/>
          <p14:tracePt t="14741" x="7461250" y="2136775"/>
          <p14:tracePt t="14749" x="7453313" y="2120900"/>
          <p14:tracePt t="14757" x="7437438" y="2105025"/>
          <p14:tracePt t="14765" x="7421563" y="2089150"/>
          <p14:tracePt t="14771" x="7413625" y="2081213"/>
          <p14:tracePt t="14779" x="7397750" y="2073275"/>
          <p14:tracePt t="14787" x="7397750" y="2065338"/>
          <p14:tracePt t="14795" x="7389813" y="2065338"/>
          <p14:tracePt t="14803" x="7381875" y="2057400"/>
          <p14:tracePt t="14811" x="7373938" y="2057400"/>
          <p14:tracePt t="14855" x="7373938" y="2049463"/>
          <p14:tracePt t="14861" x="7366000" y="2049463"/>
          <p14:tracePt t="14869" x="7358063" y="2041525"/>
          <p14:tracePt t="14877" x="7358063" y="2033588"/>
          <p14:tracePt t="14885" x="7350125" y="2033588"/>
          <p14:tracePt t="14894" x="7342188" y="2025650"/>
          <p14:tracePt t="14902" x="7342188" y="2017713"/>
          <p14:tracePt t="14909" x="7334250" y="2017713"/>
          <p14:tracePt t="14925" x="7334250" y="2009775"/>
          <p14:tracePt t="14934" x="7334250" y="2001838"/>
          <p14:tracePt t="14941" x="7326313" y="1993900"/>
          <p14:tracePt t="14961" x="7326313" y="1978025"/>
          <p14:tracePt t="14968" x="7318375" y="1970088"/>
          <p14:tracePt t="14983" x="7318375" y="1962150"/>
          <p14:tracePt t="14991" x="7318375" y="1954213"/>
          <p14:tracePt t="15000" x="7318375" y="1946275"/>
          <p14:tracePt t="15007" x="7318375" y="1938338"/>
          <p14:tracePt t="15015" x="7318375" y="1930400"/>
          <p14:tracePt t="15023" x="7318375" y="1922463"/>
          <p14:tracePt t="15215" x="7318375" y="1914525"/>
          <p14:tracePt t="15243" x="7318375" y="1890713"/>
          <p14:tracePt t="15251" x="7302500" y="1857375"/>
          <p14:tracePt t="15259" x="7286625" y="1801813"/>
          <p14:tracePt t="15265" x="7262813" y="1754188"/>
          <p14:tracePt t="15273" x="7246938" y="1698625"/>
          <p14:tracePt t="15281" x="7223125" y="1651000"/>
          <p14:tracePt t="15290" x="7207250" y="1619250"/>
          <p14:tracePt t="15297" x="7191375" y="1571625"/>
          <p14:tracePt t="15305" x="7175500" y="1538288"/>
          <p14:tracePt t="15313" x="7159625" y="1514475"/>
          <p14:tracePt t="15321" x="7143750" y="1482725"/>
          <p14:tracePt t="15329" x="7126288" y="1458913"/>
          <p14:tracePt t="15337" x="7110413" y="1443038"/>
          <p14:tracePt t="15345" x="7094538" y="1419225"/>
          <p14:tracePt t="15351" x="7086600" y="1403350"/>
          <p14:tracePt t="15359" x="7070725" y="1395413"/>
          <p14:tracePt t="15368" x="7054850" y="1387475"/>
          <p14:tracePt t="15376" x="7038975" y="1379538"/>
          <p14:tracePt t="15384" x="7015163" y="1363663"/>
          <p14:tracePt t="15391" x="6975475" y="1355725"/>
          <p14:tracePt t="15400" x="6943725" y="1339850"/>
          <p14:tracePt t="15407" x="6880225" y="1316038"/>
          <p14:tracePt t="15415" x="6816725" y="1308100"/>
          <p14:tracePt t="15424" x="6727825" y="1308100"/>
          <p14:tracePt t="15433" x="6664325" y="1308100"/>
          <p14:tracePt t="15439" x="6577013" y="1308100"/>
          <p14:tracePt t="15448" x="6497638" y="1308100"/>
          <p14:tracePt t="15454" x="6418263" y="1308100"/>
          <p14:tracePt t="15461" x="6337300" y="1308100"/>
          <p14:tracePt t="15470" x="6242050" y="1308100"/>
          <p14:tracePt t="15477" x="6130925" y="1331913"/>
          <p14:tracePt t="15485" x="6018213" y="1379538"/>
          <p14:tracePt t="15493" x="5899150" y="1435100"/>
          <p14:tracePt t="15501" x="5788025" y="1514475"/>
          <p14:tracePt t="15510" x="5700713" y="1579563"/>
          <p14:tracePt t="15517" x="5611813" y="1658938"/>
          <p14:tracePt t="15526" x="5524500" y="1738313"/>
          <p14:tracePt t="15534" x="5429250" y="1817688"/>
          <p14:tracePt t="15540" x="5357813" y="1890713"/>
          <p14:tracePt t="15548" x="5276850" y="1985963"/>
          <p14:tracePt t="15556" x="5213350" y="2049463"/>
          <p14:tracePt t="15563" x="5149850" y="2105025"/>
          <p14:tracePt t="15572" x="5086350" y="2160588"/>
          <p14:tracePt t="15579" x="5046663" y="2208213"/>
          <p14:tracePt t="15587" x="5030788" y="2241550"/>
          <p14:tracePt t="15595" x="5014913" y="2257425"/>
          <p14:tracePt t="15603" x="5014913" y="2273300"/>
          <p14:tracePt t="15611" x="5014913" y="2281238"/>
          <p14:tracePt t="15621" x="5022850" y="2297113"/>
          <p14:tracePt t="15627" x="5038725" y="2305050"/>
          <p14:tracePt t="15636" x="5054600" y="2312988"/>
          <p14:tracePt t="15641" x="5062538" y="2328863"/>
          <p14:tracePt t="15650" x="5078413" y="2344738"/>
          <p14:tracePt t="15657" x="5094288" y="2360613"/>
          <p14:tracePt t="15666" x="5110163" y="2368550"/>
          <p14:tracePt t="15673" x="5126038" y="2384425"/>
          <p14:tracePt t="15681" x="5141913" y="2400300"/>
          <p14:tracePt t="15689" x="5149850" y="2416175"/>
          <p14:tracePt t="15697" x="5189538" y="2439988"/>
          <p14:tracePt t="15705" x="5213350" y="2463800"/>
          <p14:tracePt t="15713" x="5245100" y="2479675"/>
          <p14:tracePt t="15721" x="5260975" y="2495550"/>
          <p14:tracePt t="15727" x="5276850" y="2503488"/>
          <p14:tracePt t="15735" x="5292725" y="2503488"/>
          <p14:tracePt t="15743" x="5310188" y="2503488"/>
          <p14:tracePt t="15751" x="5318125" y="2503488"/>
          <p14:tracePt t="15759" x="5334000" y="2495550"/>
          <p14:tracePt t="15768" x="5341938" y="2487613"/>
          <p14:tracePt t="15775" x="5349875" y="2487613"/>
          <p14:tracePt t="15787" x="5349875" y="2479675"/>
          <p14:tracePt t="15795" x="5357813" y="2479675"/>
          <p14:tracePt t="15803" x="5365750" y="2471738"/>
          <p14:tracePt t="15815" x="5373688" y="2463800"/>
          <p14:tracePt t="15829" x="5381625" y="2463800"/>
          <p14:tracePt t="15837" x="5389563" y="2455863"/>
          <p14:tracePt t="15865" x="5397500" y="2455863"/>
          <p14:tracePt t="15901" x="5397500" y="2447925"/>
          <p14:tracePt t="16013" x="5397500" y="2439988"/>
          <p14:tracePt t="17781" x="5405438" y="2439988"/>
          <p14:tracePt t="17790" x="5413375" y="2432050"/>
          <p14:tracePt t="17797" x="5429250" y="2416175"/>
          <p14:tracePt t="17805" x="5453063" y="2368550"/>
          <p14:tracePt t="17813" x="5492750" y="2320925"/>
          <p14:tracePt t="17821" x="5516563" y="2289175"/>
          <p14:tracePt t="17827" x="5540375" y="2265363"/>
          <p14:tracePt t="17835" x="5556250" y="2233613"/>
          <p14:tracePt t="17843" x="5580063" y="2216150"/>
          <p14:tracePt t="17851" x="5603875" y="2200275"/>
          <p14:tracePt t="17859" x="5619750" y="2184400"/>
          <p14:tracePt t="17867" x="5643563" y="2168525"/>
          <p14:tracePt t="17875" x="5659438" y="2152650"/>
          <p14:tracePt t="17884" x="5676900" y="2136775"/>
          <p14:tracePt t="17891" x="5692775" y="2136775"/>
          <p14:tracePt t="17899" x="5708650" y="2128838"/>
          <p14:tracePt t="17907" x="5724525" y="2112963"/>
          <p14:tracePt t="17921" x="5740400" y="2105025"/>
          <p14:tracePt t="17929" x="5748338" y="2097088"/>
          <p14:tracePt t="17945" x="5756275" y="2097088"/>
          <p14:tracePt t="18023" x="5748338" y="2097088"/>
          <p14:tracePt t="18032" x="5732463" y="2097088"/>
          <p14:tracePt t="18039" x="5708650" y="2105025"/>
          <p14:tracePt t="18047" x="5692775" y="2112963"/>
          <p14:tracePt t="18055" x="5676900" y="2128838"/>
          <p14:tracePt t="18063" x="5659438" y="2144713"/>
          <p14:tracePt t="18071" x="5635625" y="2160588"/>
          <p14:tracePt t="18079" x="5619750" y="2176463"/>
          <p14:tracePt t="18087" x="5603875" y="2184400"/>
          <p14:tracePt t="18095" x="5588000" y="2200275"/>
          <p14:tracePt t="18102" x="5580063" y="2216150"/>
          <p14:tracePt t="18121" x="5556250" y="2249488"/>
          <p14:tracePt t="18125" x="5548313" y="2257425"/>
          <p14:tracePt t="18134" x="5548313" y="2273300"/>
          <p14:tracePt t="18141" x="5548313" y="2289175"/>
          <p14:tracePt t="18149" x="5548313" y="2297113"/>
          <p14:tracePt t="18157" x="5556250" y="2312988"/>
          <p14:tracePt t="18166" x="5572125" y="2328863"/>
          <p14:tracePt t="18173" x="5580063" y="2336800"/>
          <p14:tracePt t="18182" x="5595938" y="2352675"/>
          <p14:tracePt t="18191" x="5619750" y="2360613"/>
          <p14:tracePt t="18199" x="5635625" y="2360613"/>
          <p14:tracePt t="18204" x="5659438" y="2360613"/>
          <p14:tracePt t="18211" x="5684838" y="2360613"/>
          <p14:tracePt t="18220" x="5708650" y="2360613"/>
          <p14:tracePt t="18227" x="5740400" y="2360613"/>
          <p14:tracePt t="18235" x="5772150" y="2360613"/>
          <p14:tracePt t="18243" x="5795963" y="2352675"/>
          <p14:tracePt t="18252" x="5811838" y="2336800"/>
          <p14:tracePt t="18260" x="5827713" y="2328863"/>
          <p14:tracePt t="18267" x="5843588" y="2312988"/>
          <p14:tracePt t="18276" x="5859463" y="2305050"/>
          <p14:tracePt t="18284" x="5859463" y="2297113"/>
          <p14:tracePt t="18294" x="5867400" y="2297113"/>
          <p14:tracePt t="18314" x="5867400" y="2289175"/>
          <p14:tracePt t="18322" x="5867400" y="2281238"/>
          <p14:tracePt t="18338" x="5859463" y="2273300"/>
          <p14:tracePt t="18346" x="5851525" y="2265363"/>
          <p14:tracePt t="18354" x="5835650" y="2257425"/>
          <p14:tracePt t="18362" x="5827713" y="2249488"/>
          <p14:tracePt t="18371" x="5811838" y="2249488"/>
          <p14:tracePt t="18377" x="5795963" y="2249488"/>
          <p14:tracePt t="18384" x="5788025" y="2249488"/>
          <p14:tracePt t="18392" x="5772150" y="2249488"/>
          <p14:tracePt t="18400" x="5748338" y="2249488"/>
          <p14:tracePt t="18407" x="5708650" y="2249488"/>
          <p14:tracePt t="18415" x="5676900" y="2249488"/>
          <p14:tracePt t="18424" x="5651500" y="2249488"/>
          <p14:tracePt t="18433" x="5635625" y="2257425"/>
          <p14:tracePt t="18439" x="5619750" y="2265363"/>
          <p14:tracePt t="18448" x="5603875" y="2273300"/>
          <p14:tracePt t="18456" x="5595938" y="2281238"/>
          <p14:tracePt t="18464" x="5580063" y="2289175"/>
          <p14:tracePt t="18472" x="5572125" y="2289175"/>
          <p14:tracePt t="18480" x="5564188" y="2297113"/>
          <p14:tracePt t="18493" x="5564188" y="2305050"/>
          <p14:tracePt t="18701" x="5564188" y="2289175"/>
          <p14:tracePt t="18709" x="5580063" y="2281238"/>
          <p14:tracePt t="18717" x="5588000" y="2265363"/>
          <p14:tracePt t="18725" x="5595938" y="2249488"/>
          <p14:tracePt t="18733" x="5611813" y="2233613"/>
          <p14:tracePt t="18750" x="5627688" y="2216150"/>
          <p14:tracePt t="18757" x="5635625" y="2200275"/>
          <p14:tracePt t="18765" x="5651500" y="2184400"/>
          <p14:tracePt t="18773" x="5659438" y="2176463"/>
          <p14:tracePt t="18782" x="5676900" y="2160588"/>
          <p14:tracePt t="18787" x="5692775" y="2144713"/>
          <p14:tracePt t="18795" x="5708650" y="2136775"/>
          <p14:tracePt t="18803" x="5716588" y="2120900"/>
          <p14:tracePt t="18812" x="5732463" y="2105025"/>
          <p14:tracePt t="18819" x="5740400" y="2097088"/>
          <p14:tracePt t="18827" x="5748338" y="2081213"/>
          <p14:tracePt t="18835" x="5764213" y="2065338"/>
          <p14:tracePt t="18843" x="5780088" y="2049463"/>
          <p14:tracePt t="18852" x="5795963" y="2033588"/>
          <p14:tracePt t="18859" x="5811838" y="2025650"/>
          <p14:tracePt t="18868" x="5819775" y="2009775"/>
          <p14:tracePt t="18875" x="5835650" y="1993900"/>
          <p14:tracePt t="18883" x="5851525" y="1985963"/>
          <p14:tracePt t="18889" x="5867400" y="1978025"/>
          <p14:tracePt t="18897" x="5875338" y="1962150"/>
          <p14:tracePt t="18905" x="5883275" y="1962150"/>
          <p14:tracePt t="18913" x="5891213" y="1962150"/>
          <p14:tracePt t="18923" x="5891213" y="1954213"/>
          <p14:tracePt t="18933" x="5891213" y="1946275"/>
          <p14:tracePt t="18950" x="5891213" y="1938338"/>
          <p14:tracePt t="19001" x="5883275" y="1938338"/>
          <p14:tracePt t="19009" x="5875338" y="1930400"/>
          <p14:tracePt t="19017" x="5859463" y="1930400"/>
          <p14:tracePt t="19025" x="5851525" y="1930400"/>
          <p14:tracePt t="19031" x="5835650" y="1930400"/>
          <p14:tracePt t="19043" x="5827713" y="1930400"/>
          <p14:tracePt t="19051" x="5819775" y="1930400"/>
          <p14:tracePt t="19059" x="5811838" y="1930400"/>
          <p14:tracePt t="19067" x="5803900" y="1938338"/>
          <p14:tracePt t="19075" x="5788025" y="1954213"/>
          <p14:tracePt t="19083" x="5780088" y="1970088"/>
          <p14:tracePt t="19091" x="5764213" y="1993900"/>
          <p14:tracePt t="19100" x="5748338" y="2033588"/>
          <p14:tracePt t="19120" x="5716588" y="2136775"/>
          <p14:tracePt t="19129" x="5716588" y="2160588"/>
          <p14:tracePt t="19137" x="5716588" y="2176463"/>
          <p14:tracePt t="19145" x="5716588" y="2192338"/>
          <p14:tracePt t="19161" x="5716588" y="2200275"/>
          <p14:tracePt t="19169" x="5724525" y="2200275"/>
          <p14:tracePt t="21053" x="5724525" y="2208213"/>
          <p14:tracePt t="21093" x="5732463" y="2208213"/>
          <p14:tracePt t="21105" x="5740400" y="2208213"/>
          <p14:tracePt t="21111" x="5748338" y="2208213"/>
          <p14:tracePt t="21119" x="5756275" y="2192338"/>
          <p14:tracePt t="21128" x="5772150" y="2176463"/>
          <p14:tracePt t="21135" x="5788025" y="2176463"/>
          <p14:tracePt t="21143" x="5803900" y="2160588"/>
          <p14:tracePt t="21151" x="5819775" y="2144713"/>
          <p14:tracePt t="21159" x="5819775" y="2136775"/>
          <p14:tracePt t="21168" x="5827713" y="2136775"/>
          <p14:tracePt t="21175" x="5835650" y="2128838"/>
          <p14:tracePt t="21185" x="5835650" y="2120900"/>
          <p14:tracePt t="21191" x="5835650" y="2112963"/>
          <p14:tracePt t="21205" x="5835650" y="2105025"/>
          <p14:tracePt t="21214" x="5843588" y="2097088"/>
          <p14:tracePt t="21221" x="5851525" y="2089150"/>
          <p14:tracePt t="21238" x="5851525" y="2081213"/>
          <p14:tracePt t="21246" x="5851525" y="2073275"/>
          <p14:tracePt t="21266" x="5851525" y="2065338"/>
          <p14:tracePt t="21277" x="5851525" y="2057400"/>
          <p14:tracePt t="21286" x="5851525" y="2049463"/>
          <p14:tracePt t="21318" x="5843588" y="2049463"/>
          <p14:tracePt t="21332" x="5835650" y="2049463"/>
          <p14:tracePt t="21339" x="5827713" y="2041525"/>
          <p14:tracePt t="21347" x="5819775" y="2041525"/>
          <p14:tracePt t="21356" x="5803900" y="2041525"/>
          <p14:tracePt t="21364" x="5788025" y="2041525"/>
          <p14:tracePt t="21372" x="5780088" y="2041525"/>
          <p14:tracePt t="21379" x="5772150" y="2041525"/>
          <p14:tracePt t="21387" x="5764213" y="2041525"/>
          <p14:tracePt t="21394" x="5756275" y="2041525"/>
          <p14:tracePt t="21402" x="5740400" y="2041525"/>
          <p14:tracePt t="21410" x="5724525" y="2049463"/>
          <p14:tracePt t="21417" x="5716588" y="2049463"/>
          <p14:tracePt t="21426" x="5700713" y="2049463"/>
          <p14:tracePt t="21434" x="5692775" y="2057400"/>
          <p14:tracePt t="21442" x="5684838" y="2065338"/>
          <p14:tracePt t="21449" x="5676900" y="2081213"/>
          <p14:tracePt t="21458" x="5659438" y="2089150"/>
          <p14:tracePt t="21465" x="5635625" y="2105025"/>
          <p14:tracePt t="21473" x="5611813" y="2120900"/>
          <p14:tracePt t="21479" x="5595938" y="2144713"/>
          <p14:tracePt t="21487" x="5588000" y="2160588"/>
          <p14:tracePt t="21496" x="5572125" y="2184400"/>
          <p14:tracePt t="21503" x="5556250" y="2200275"/>
          <p14:tracePt t="21512" x="5540375" y="2216150"/>
          <p14:tracePt t="21519" x="5532438" y="2233613"/>
          <p14:tracePt t="21527" x="5524500" y="2249488"/>
          <p14:tracePt t="21535" x="5524500" y="2265363"/>
          <p14:tracePt t="21543" x="5524500" y="2273300"/>
          <p14:tracePt t="21551" x="5524500" y="2281238"/>
          <p14:tracePt t="21561" x="5524500" y="2297113"/>
          <p14:tracePt t="21567" x="5532438" y="2305050"/>
          <p14:tracePt t="21573" x="5548313" y="2320925"/>
          <p14:tracePt t="21581" x="5556250" y="2336800"/>
          <p14:tracePt t="21589" x="5572125" y="2352675"/>
          <p14:tracePt t="21597" x="5588000" y="2360613"/>
          <p14:tracePt t="21605" x="5603875" y="2368550"/>
          <p14:tracePt t="21613" x="5619750" y="2368550"/>
          <p14:tracePt t="21621" x="5627688" y="2376488"/>
          <p14:tracePt t="21629" x="5643563" y="2376488"/>
          <p14:tracePt t="21637" x="5659438" y="2376488"/>
          <p14:tracePt t="21645" x="5667375" y="2376488"/>
          <p14:tracePt t="21653" x="5692775" y="2376488"/>
          <p14:tracePt t="21661" x="5708650" y="2368550"/>
          <p14:tracePt t="21667" x="5732463" y="2352675"/>
          <p14:tracePt t="21676" x="5748338" y="2344738"/>
          <p14:tracePt t="21683" x="5764213" y="2328863"/>
          <p14:tracePt t="21691" x="5780088" y="2312988"/>
          <p14:tracePt t="21699" x="5795963" y="2297113"/>
          <p14:tracePt t="21707" x="5811838" y="2281238"/>
          <p14:tracePt t="21715" x="5827713" y="2273300"/>
          <p14:tracePt t="21723" x="5843588" y="2249488"/>
          <p14:tracePt t="21732" x="5851525" y="2224088"/>
          <p14:tracePt t="21739" x="5859463" y="2208213"/>
          <p14:tracePt t="21747" x="5867400" y="2192338"/>
          <p14:tracePt t="21755" x="5875338" y="2184400"/>
          <p14:tracePt t="21761" x="5875338" y="2168525"/>
          <p14:tracePt t="21769" x="5875338" y="2152650"/>
          <p14:tracePt t="21777" x="5875338" y="2144713"/>
          <p14:tracePt t="21785" x="5875338" y="2128838"/>
          <p14:tracePt t="21793" x="5867400" y="2112963"/>
          <p14:tracePt t="21801" x="5859463" y="2097088"/>
          <p14:tracePt t="21809" x="5859463" y="2089150"/>
          <p14:tracePt t="21817" x="5851525" y="2073275"/>
          <p14:tracePt t="21825" x="5835650" y="2057400"/>
          <p14:tracePt t="21833" x="5819775" y="2041525"/>
          <p14:tracePt t="21841" x="5803900" y="2025650"/>
          <p14:tracePt t="21849" x="5788025" y="2017713"/>
          <p14:tracePt t="21857" x="5780088" y="2009775"/>
          <p14:tracePt t="21863" x="5756275" y="1993900"/>
          <p14:tracePt t="21871" x="5740400" y="1993900"/>
          <p14:tracePt t="21879" x="5716588" y="1993900"/>
          <p14:tracePt t="21887" x="5700713" y="1985963"/>
          <p14:tracePt t="21895" x="5684838" y="1978025"/>
          <p14:tracePt t="21903" x="5659438" y="1978025"/>
          <p14:tracePt t="21911" x="5643563" y="1970088"/>
          <p14:tracePt t="21920" x="5635625" y="1970088"/>
          <p14:tracePt t="21927" x="5619750" y="1970088"/>
          <p14:tracePt t="21935" x="5603875" y="1978025"/>
          <p14:tracePt t="21943" x="5588000" y="1993900"/>
          <p14:tracePt t="21951" x="5580063" y="2001838"/>
          <p14:tracePt t="21957" x="5564188" y="2009775"/>
          <p14:tracePt t="21965" x="5548313" y="2025650"/>
          <p14:tracePt t="21973" x="5532438" y="2041525"/>
          <p14:tracePt t="21982" x="5516563" y="2057400"/>
          <p14:tracePt t="21989" x="5508625" y="2073275"/>
          <p14:tracePt t="21997" x="5500688" y="2105025"/>
          <p14:tracePt t="22005" x="5500688" y="2120900"/>
          <p14:tracePt t="22013" x="5500688" y="2152650"/>
          <p14:tracePt t="22021" x="5500688" y="2176463"/>
          <p14:tracePt t="22029" x="5508625" y="2208213"/>
          <p14:tracePt t="22038" x="5508625" y="2224088"/>
          <p14:tracePt t="22043" x="5524500" y="2241550"/>
          <p14:tracePt t="22051" x="5540375" y="2249488"/>
          <p14:tracePt t="22060" x="5556250" y="2265363"/>
          <p14:tracePt t="22067" x="5572125" y="2273300"/>
          <p14:tracePt t="22076" x="5580063" y="2281238"/>
          <p14:tracePt t="22084" x="5595938" y="2281238"/>
          <p14:tracePt t="22092" x="5603875" y="2289175"/>
          <p14:tracePt t="22116" x="5611813" y="2289175"/>
          <p14:tracePt t="22499" x="5603875" y="2297113"/>
          <p14:tracePt t="22507" x="5524500" y="2320925"/>
          <p14:tracePt t="22515" x="5453063" y="2344738"/>
          <p14:tracePt t="22521" x="5397500" y="2360613"/>
          <p14:tracePt t="22529" x="5310188" y="2384425"/>
          <p14:tracePt t="22537" x="5229225" y="2400300"/>
          <p14:tracePt t="22545" x="5118100" y="2424113"/>
          <p14:tracePt t="22553" x="5030788" y="2447925"/>
          <p14:tracePt t="22561" x="4975225" y="2455863"/>
          <p14:tracePt t="22570" x="4943475" y="2455863"/>
          <p14:tracePt t="22578" x="4910138" y="2455863"/>
          <p14:tracePt t="22585" x="4902200" y="2455863"/>
          <p14:tracePt t="22635" x="4894263" y="2455863"/>
          <p14:tracePt t="22651" x="4886325" y="2463800"/>
          <p14:tracePt t="22660" x="4878388" y="2471738"/>
          <p14:tracePt t="22667" x="4878388" y="2487613"/>
          <p14:tracePt t="22675" x="4862513" y="2503488"/>
          <p14:tracePt t="22683" x="4862513" y="2519363"/>
          <p14:tracePt t="22692" x="4854575" y="2527300"/>
          <p14:tracePt t="22699" x="4854575" y="2543175"/>
          <p14:tracePt t="22707" x="4854575" y="2559050"/>
          <p14:tracePt t="22713" x="4854575" y="2566988"/>
          <p14:tracePt t="22721" x="4862513" y="2584450"/>
          <p14:tracePt t="22729" x="4862513" y="2600325"/>
          <p14:tracePt t="22737" x="4878388" y="2616200"/>
          <p14:tracePt t="22745" x="4894263" y="2624138"/>
          <p14:tracePt t="22754" x="4910138" y="2624138"/>
          <p14:tracePt t="22761" x="4926013" y="2632075"/>
          <p14:tracePt t="22770" x="4933950" y="2640013"/>
          <p14:tracePt t="22777" x="4951413" y="2640013"/>
          <p14:tracePt t="22785" x="4967288" y="2640013"/>
          <p14:tracePt t="22794" x="4983163" y="2640013"/>
          <p14:tracePt t="22801" x="4999038" y="2640013"/>
          <p14:tracePt t="22809" x="5014913" y="2640013"/>
          <p14:tracePt t="22817" x="5022850" y="2640013"/>
          <p14:tracePt t="22824" x="5038725" y="2632075"/>
          <p14:tracePt t="22831" x="5054600" y="2632075"/>
          <p14:tracePt t="22839" x="5062538" y="2624138"/>
          <p14:tracePt t="22847" x="5070475" y="2608263"/>
          <p14:tracePt t="22856" x="5086350" y="2592388"/>
          <p14:tracePt t="22864" x="5102225" y="2584450"/>
          <p14:tracePt t="22872" x="5118100" y="2566988"/>
          <p14:tracePt t="22879" x="5126038" y="2551113"/>
          <p14:tracePt t="22888" x="5126038" y="2527300"/>
          <p14:tracePt t="22896" x="5126038" y="2519363"/>
          <p14:tracePt t="22903" x="5133975" y="2503488"/>
          <p14:tracePt t="22912" x="5133975" y="2487613"/>
          <p14:tracePt t="22920" x="5133975" y="2479675"/>
          <p14:tracePt t="22928" x="5133975" y="2463800"/>
          <p14:tracePt t="22936" x="5133975" y="2447925"/>
          <p14:tracePt t="22943" x="5133975" y="2432050"/>
          <p14:tracePt t="22951" x="5126038" y="2432050"/>
          <p14:tracePt t="22960" x="5118100" y="2424113"/>
          <p14:tracePt t="22965" x="5118100" y="2416175"/>
          <p14:tracePt t="22973" x="5110163" y="2416175"/>
          <p14:tracePt t="22982" x="5110163" y="2408238"/>
          <p14:tracePt t="23091" x="5110163" y="2424113"/>
          <p14:tracePt t="23099" x="5110163" y="2447925"/>
          <p14:tracePt t="23108" x="5110163" y="2463800"/>
          <p14:tracePt t="23115" x="5110163" y="2487613"/>
          <p14:tracePt t="23123" x="5118100" y="2527300"/>
          <p14:tracePt t="23131" x="5126038" y="2576513"/>
          <p14:tracePt t="23139" x="5141913" y="2608263"/>
          <p14:tracePt t="23147" x="5157788" y="2655888"/>
          <p14:tracePt t="23153" x="5189538" y="2703513"/>
          <p14:tracePt t="23161" x="5221288" y="2751138"/>
          <p14:tracePt t="23169" x="5245100" y="2806700"/>
          <p14:tracePt t="23177" x="5276850" y="2854325"/>
          <p14:tracePt t="23185" x="5292725" y="2894013"/>
          <p14:tracePt t="23193" x="5310188" y="2927350"/>
          <p14:tracePt t="23201" x="5334000" y="2951163"/>
          <p14:tracePt t="23209" x="5357813" y="2974975"/>
          <p14:tracePt t="23217" x="5373688" y="2990850"/>
          <p14:tracePt t="23225" x="5389563" y="2998788"/>
          <p14:tracePt t="23233" x="5405438" y="3014663"/>
          <p14:tracePt t="23241" x="5413375" y="3030538"/>
          <p14:tracePt t="23249" x="5429250" y="3046413"/>
          <p14:tracePt t="23255" x="5445125" y="3062288"/>
          <p14:tracePt t="23263" x="5461000" y="3078163"/>
          <p14:tracePt t="23271" x="5484813" y="3086100"/>
          <p14:tracePt t="23279" x="5492750" y="3094038"/>
          <p14:tracePt t="23287" x="5508625" y="3101975"/>
          <p14:tracePt t="23295" x="5524500" y="3101975"/>
          <p14:tracePt t="23303" x="5532438" y="3101975"/>
          <p14:tracePt t="23327" x="5532438" y="3086100"/>
          <p14:tracePt t="23335" x="5540375" y="3070225"/>
          <p14:tracePt t="23343" x="5540375" y="3062288"/>
          <p14:tracePt t="23351" x="5540375" y="3046413"/>
          <p14:tracePt t="23359" x="5532438" y="3030538"/>
          <p14:tracePt t="23367" x="5524500" y="3014663"/>
          <p14:tracePt t="23375" x="5516563" y="3006725"/>
          <p14:tracePt t="23383" x="5500688" y="2990850"/>
          <p14:tracePt t="23391" x="5492750" y="2982913"/>
          <p14:tracePt t="23399" x="5484813" y="2967038"/>
          <p14:tracePt t="23407" x="5476875" y="2959100"/>
          <p14:tracePt t="23415" x="5468938" y="2943225"/>
          <p14:tracePt t="23423" x="5453063" y="2927350"/>
          <p14:tracePt t="23432" x="5437188" y="2909888"/>
          <p14:tracePt t="23440" x="5429250" y="2894013"/>
          <p14:tracePt t="23448" x="5413375" y="2894013"/>
          <p14:tracePt t="23455" x="5405438" y="2886075"/>
          <p14:tracePt t="23462" x="5389563" y="2870200"/>
          <p14:tracePt t="23469" x="5381625" y="2862263"/>
          <p14:tracePt t="23477" x="5373688" y="2854325"/>
          <p14:tracePt t="23505" x="5365750" y="2854325"/>
          <p14:tracePt t="23587" x="5357813" y="2870200"/>
          <p14:tracePt t="23595" x="5357813" y="2878138"/>
          <p14:tracePt t="23603" x="5357813" y="2886075"/>
          <p14:tracePt t="23611" x="5357813" y="2894013"/>
          <p14:tracePt t="23619" x="5357813" y="2901950"/>
          <p14:tracePt t="23627" x="5357813" y="2909888"/>
          <p14:tracePt t="23635" x="5357813" y="2927350"/>
          <p14:tracePt t="23643" x="5365750" y="2927350"/>
          <p14:tracePt t="23661" x="5365750" y="2935288"/>
          <p14:tracePt t="23690" x="5373688" y="2935288"/>
          <p14:tracePt t="23713" x="5381625" y="2943225"/>
          <p14:tracePt t="23729" x="5389563" y="2943225"/>
          <p14:tracePt t="23737" x="5397500" y="2951163"/>
          <p14:tracePt t="23745" x="5413375" y="2951163"/>
          <p14:tracePt t="23751" x="5437188" y="2951163"/>
          <p14:tracePt t="23759" x="5461000" y="2951163"/>
          <p14:tracePt t="23767" x="5500688" y="2943225"/>
          <p14:tracePt t="23775" x="5556250" y="2927350"/>
          <p14:tracePt t="23783" x="5643563" y="2909888"/>
          <p14:tracePt t="23792" x="5732463" y="2886075"/>
          <p14:tracePt t="23799" x="5827713" y="2862263"/>
          <p14:tracePt t="23807" x="5922963" y="2846388"/>
          <p14:tracePt t="23816" x="6018213" y="2830513"/>
          <p14:tracePt t="23823" x="6091238" y="2822575"/>
          <p14:tracePt t="23831" x="6162675" y="2806700"/>
          <p14:tracePt t="23837" x="6218238" y="2782888"/>
          <p14:tracePt t="23845" x="6257925" y="2767013"/>
          <p14:tracePt t="23853" x="6273800" y="2759075"/>
          <p14:tracePt t="23862" x="6289675" y="2751138"/>
          <p14:tracePt t="23877" x="6289675" y="2743200"/>
          <p14:tracePt t="23893" x="6297613" y="2743200"/>
          <p14:tracePt t="23925" x="6305550" y="2735263"/>
          <p14:tracePt t="23999" x="6305550" y="2727325"/>
          <p14:tracePt t="24019" x="6297613" y="2727325"/>
          <p14:tracePt t="24025" x="6289675" y="2727325"/>
          <p14:tracePt t="24033" x="6273800" y="2727325"/>
          <p14:tracePt t="24041" x="6257925" y="2719388"/>
          <p14:tracePt t="24049" x="6249988" y="2719388"/>
          <p14:tracePt t="24057" x="6242050" y="2719388"/>
          <p14:tracePt t="24065" x="6234113" y="2719388"/>
          <p14:tracePt t="24101" x="6226175" y="2719388"/>
          <p14:tracePt t="25831" x="6289675" y="2711450"/>
          <p14:tracePt t="25839" x="6418263" y="2695575"/>
          <p14:tracePt t="25847" x="6553200" y="2695575"/>
          <p14:tracePt t="25855" x="6688138" y="2695575"/>
          <p14:tracePt t="25863" x="6824663" y="2695575"/>
          <p14:tracePt t="25871" x="6967538" y="2695575"/>
          <p14:tracePt t="25879" x="7102475" y="2695575"/>
          <p14:tracePt t="25887" x="7215188" y="2703513"/>
          <p14:tracePt t="25896" x="7334250" y="2695575"/>
          <p14:tracePt t="25903" x="7437438" y="2671763"/>
          <p14:tracePt t="25911" x="7510463" y="2647950"/>
          <p14:tracePt t="25917" x="7566025" y="2632075"/>
          <p14:tracePt t="25925" x="7581900" y="2632075"/>
          <p14:tracePt t="25933" x="7589838" y="2624138"/>
          <p14:tracePt t="25941" x="7597775" y="2624138"/>
          <p14:tracePt t="26851" x="7605713" y="2624138"/>
          <p14:tracePt t="26865" x="7621588" y="2624138"/>
          <p14:tracePt t="26873" x="7724775" y="2655888"/>
          <p14:tracePt t="26881" x="7843838" y="2703513"/>
          <p14:tracePt t="26890" x="7956550" y="2727325"/>
          <p14:tracePt t="26897" x="8091488" y="2743200"/>
          <p14:tracePt t="26905" x="8235950" y="2782888"/>
          <p14:tracePt t="26913" x="8370888" y="2806700"/>
          <p14:tracePt t="26921" x="8513763" y="2806700"/>
          <p14:tracePt t="26930" x="8658225" y="2830513"/>
          <p14:tracePt t="26937" x="8777288" y="2838450"/>
          <p14:tracePt t="26945" x="8904288" y="2862263"/>
          <p14:tracePt t="26953" x="9001125" y="2870200"/>
          <p14:tracePt t="26962" x="9064625" y="2878138"/>
          <p14:tracePt t="26967" x="9120188" y="2878138"/>
          <p14:tracePt t="33292" x="8729663" y="3444875"/>
          <p14:tracePt t="33299" x="8275638" y="3421063"/>
          <p14:tracePt t="33307" x="7804150" y="3421063"/>
          <p14:tracePt t="33315" x="7302500" y="3381375"/>
          <p14:tracePt t="33323" x="6832600" y="3357563"/>
          <p14:tracePt t="33331" x="6376988" y="3325813"/>
          <p14:tracePt t="33337" x="6010275" y="3286125"/>
          <p14:tracePt t="33345" x="5700713" y="3270250"/>
          <p14:tracePt t="33353" x="5413375" y="3252788"/>
          <p14:tracePt t="33361" x="5126038" y="3278188"/>
          <p14:tracePt t="33370" x="4846638" y="3278188"/>
          <p14:tracePt t="33377" x="4511675" y="3278188"/>
          <p14:tracePt t="33385" x="4192588" y="3309938"/>
          <p14:tracePt t="33394" x="3898900" y="3357563"/>
          <p14:tracePt t="33401" x="3643313" y="3373438"/>
          <p14:tracePt t="33409" x="3348038" y="3429000"/>
          <p14:tracePt t="33417" x="3100388" y="3500438"/>
          <p14:tracePt t="33425" x="2854325" y="3548063"/>
          <p14:tracePt t="33433" x="2590800" y="3579813"/>
          <p14:tracePt t="33439" x="2416175" y="3595688"/>
          <p14:tracePt t="33447" x="2279650" y="3613150"/>
          <p14:tracePt t="33455" x="2144713" y="3652838"/>
          <p14:tracePt t="33463" x="2041525" y="3684588"/>
          <p14:tracePt t="33471" x="1968500" y="3716338"/>
          <p14:tracePt t="33479" x="1905000" y="3763963"/>
          <p14:tracePt t="33487" x="1849438" y="3795713"/>
          <p14:tracePt t="33495" x="1762125" y="3859213"/>
          <p14:tracePt t="33503" x="1682750" y="3930650"/>
          <p14:tracePt t="33511" x="1593850" y="3995738"/>
          <p14:tracePt t="33519" x="1522413" y="4059238"/>
          <p14:tracePt t="33525" x="1443038" y="4098925"/>
          <p14:tracePt t="33533" x="1371600" y="4130675"/>
          <p14:tracePt t="33541" x="1300163" y="4178300"/>
          <p14:tracePt t="33549" x="1243013" y="4194175"/>
          <p14:tracePt t="33557" x="1211263" y="4202113"/>
          <p14:tracePt t="33565" x="1187450" y="4202113"/>
          <p14:tracePt t="33573" x="1171575" y="4202113"/>
          <p14:tracePt t="33581" x="1163638" y="4202113"/>
          <p14:tracePt t="33589" x="1147763" y="4186238"/>
          <p14:tracePt t="33597" x="1139825" y="4186238"/>
          <p14:tracePt t="33605" x="1139825" y="4170363"/>
          <p14:tracePt t="33613" x="1139825" y="4162425"/>
          <p14:tracePt t="33622" x="1139825" y="4154488"/>
          <p14:tracePt t="33627" x="1139825" y="4138613"/>
          <p14:tracePt t="33635" x="1147763" y="4122738"/>
          <p14:tracePt t="33644" x="1163638" y="4098925"/>
          <p14:tracePt t="33651" x="1179513" y="4083050"/>
          <p14:tracePt t="33659" x="1195388" y="4059238"/>
          <p14:tracePt t="33667" x="1235075" y="4019550"/>
          <p14:tracePt t="33675" x="1284288" y="4003675"/>
          <p14:tracePt t="33683" x="1339850" y="3971925"/>
          <p14:tracePt t="33691" x="1403350" y="3948113"/>
          <p14:tracePt t="33700" x="1458913" y="3930650"/>
          <p14:tracePt t="33707" x="1522413" y="3906838"/>
          <p14:tracePt t="33713" x="1577975" y="3890963"/>
          <p14:tracePt t="33721" x="1651000" y="3867150"/>
          <p14:tracePt t="33729" x="1706563" y="3851275"/>
          <p14:tracePt t="33737" x="1793875" y="3827463"/>
          <p14:tracePt t="33745" x="1865313" y="3811588"/>
          <p14:tracePt t="33754" x="1952625" y="3787775"/>
          <p14:tracePt t="33761" x="2049463" y="3763963"/>
          <p14:tracePt t="33769" x="2128838" y="3748088"/>
          <p14:tracePt t="33777" x="2200275" y="3724275"/>
          <p14:tracePt t="33785" x="2287588" y="3724275"/>
          <p14:tracePt t="33794" x="2366963" y="3724275"/>
          <p14:tracePt t="33801" x="2439988" y="3724275"/>
          <p14:tracePt t="33807" x="2495550" y="3724275"/>
          <p14:tracePt t="33815" x="2551113" y="3740150"/>
          <p14:tracePt t="33823" x="2574925" y="3748088"/>
          <p14:tracePt t="33831" x="2582863" y="3748088"/>
          <p14:tracePt t="33847" x="2590800" y="3748088"/>
          <p14:tracePt t="33910" x="2582863" y="3748088"/>
          <p14:tracePt t="33917" x="2566988" y="3748088"/>
          <p14:tracePt t="33925" x="2559050" y="3748088"/>
          <p14:tracePt t="33933" x="2543175" y="3748088"/>
          <p14:tracePt t="33941" x="2527300" y="3748088"/>
          <p14:tracePt t="33950" x="2519363" y="3748088"/>
          <p14:tracePt t="33957" x="2503488" y="3748088"/>
          <p14:tracePt t="33965" x="2487613" y="3748088"/>
          <p14:tracePt t="33973" x="2479675" y="3740150"/>
          <p14:tracePt t="33981" x="2463800" y="3732213"/>
          <p14:tracePt t="33989" x="2447925" y="3716338"/>
          <p14:tracePt t="33997" x="2432050" y="3708400"/>
          <p14:tracePt t="34003" x="2416175" y="3692525"/>
          <p14:tracePt t="34011" x="2408238" y="3684588"/>
          <p14:tracePt t="34019" x="2392363" y="3668713"/>
          <p14:tracePt t="34027" x="2374900" y="3660775"/>
          <p14:tracePt t="34035" x="2359025" y="3644900"/>
          <p14:tracePt t="34044" x="2343150" y="3629025"/>
          <p14:tracePt t="34051" x="2343150" y="3613150"/>
          <p14:tracePt t="34071" x="2343150" y="3605213"/>
          <p14:tracePt t="34079" x="2335213" y="3595688"/>
          <p14:tracePt t="34095" x="2327275" y="3587750"/>
          <p14:tracePt t="34127" x="2319338" y="3579813"/>
          <p14:tracePt t="34149" x="2319338" y="3571875"/>
          <p14:tracePt t="34165" x="2319338" y="3563938"/>
          <p14:tracePt t="34177" x="2319338" y="3556000"/>
          <p14:tracePt t="34185" x="2319338" y="3548063"/>
          <p14:tracePt t="34201" x="2319338" y="3540125"/>
          <p14:tracePt t="34209" x="2319338" y="3524250"/>
          <p14:tracePt t="34264" x="2311400" y="3524250"/>
          <p14:tracePt t="34276" x="2303463" y="3524250"/>
          <p14:tracePt t="34283" x="2287588" y="3524250"/>
          <p14:tracePt t="34292" x="2271713" y="3524250"/>
          <p14:tracePt t="34299" x="2255838" y="3524250"/>
          <p14:tracePt t="34307" x="2247900" y="3524250"/>
          <p14:tracePt t="34315" x="2239963" y="3532188"/>
          <p14:tracePt t="34323" x="2232025" y="3532188"/>
          <p14:tracePt t="34487" x="2239963" y="3532188"/>
          <p14:tracePt t="34495" x="2247900" y="3524250"/>
          <p14:tracePt t="34503" x="2263775" y="3516313"/>
          <p14:tracePt t="34511" x="2287588" y="3508375"/>
          <p14:tracePt t="34519" x="2311400" y="3500438"/>
          <p14:tracePt t="34525" x="2343150" y="3492500"/>
          <p14:tracePt t="34533" x="2400300" y="3492500"/>
          <p14:tracePt t="34542" x="2455863" y="3492500"/>
          <p14:tracePt t="34549" x="2511425" y="3492500"/>
          <p14:tracePt t="34557" x="2566988" y="3500438"/>
          <p14:tracePt t="34565" x="2622550" y="3500438"/>
          <p14:tracePt t="34573" x="2662238" y="3500438"/>
          <p14:tracePt t="34581" x="2717800" y="3500438"/>
          <p14:tracePt t="34590" x="2759075" y="3500438"/>
          <p14:tracePt t="34597" x="2814638" y="3500438"/>
          <p14:tracePt t="34605" x="2862263" y="3500438"/>
          <p14:tracePt t="34613" x="2870200" y="3508375"/>
          <p14:tracePt t="34621" x="2886075" y="3508375"/>
          <p14:tracePt t="34629" x="2901950" y="3508375"/>
          <p14:tracePt t="34645" x="2909888" y="3508375"/>
          <p14:tracePt t="34655" x="2917825" y="3508375"/>
          <p14:tracePt t="34785" x="2901950" y="3516313"/>
          <p14:tracePt t="34793" x="2878138" y="3524250"/>
          <p14:tracePt t="34801" x="2846388" y="3524250"/>
          <p14:tracePt t="34807" x="2790825" y="3524250"/>
          <p14:tracePt t="34815" x="2733675" y="3524250"/>
          <p14:tracePt t="34823" x="2678113" y="3508375"/>
          <p14:tracePt t="34831" x="2606675" y="3492500"/>
          <p14:tracePt t="34839" x="2535238" y="3468688"/>
          <p14:tracePt t="34847" x="2447925" y="3452813"/>
          <p14:tracePt t="34855" x="2366963" y="3429000"/>
          <p14:tracePt t="34863" x="2287588" y="3429000"/>
          <p14:tracePt t="34871" x="2200275" y="3421063"/>
          <p14:tracePt t="34879" x="2128838" y="3405188"/>
          <p14:tracePt t="34887" x="2073275" y="3405188"/>
          <p14:tracePt t="34895" x="2033588" y="3405188"/>
          <p14:tracePt t="34904" x="2000250" y="3405188"/>
          <p14:tracePt t="34910" x="1968500" y="3405188"/>
          <p14:tracePt t="34917" x="1960563" y="3405188"/>
          <p14:tracePt t="34925" x="1944688" y="3405188"/>
          <p14:tracePt t="34933" x="1936750" y="3405188"/>
          <p14:tracePt t="34942" x="1928813" y="3405188"/>
          <p14:tracePt t="35051" x="1936750" y="3405188"/>
          <p14:tracePt t="35059" x="1952625" y="3397250"/>
          <p14:tracePt t="35067" x="1960563" y="3397250"/>
          <p14:tracePt t="35075" x="1976438" y="3389313"/>
          <p14:tracePt t="35083" x="1992313" y="3389313"/>
          <p14:tracePt t="35092" x="2008188" y="3389313"/>
          <p14:tracePt t="35097" x="2057400" y="3389313"/>
          <p14:tracePt t="35105" x="2112963" y="3389313"/>
          <p14:tracePt t="35115" x="2176463" y="3389313"/>
          <p14:tracePt t="35121" x="2247900" y="3405188"/>
          <p14:tracePt t="35129" x="2319338" y="3421063"/>
          <p14:tracePt t="35138" x="2408238" y="3444875"/>
          <p14:tracePt t="35145" x="2487613" y="3452813"/>
          <p14:tracePt t="35153" x="2566988" y="3452813"/>
          <p14:tracePt t="35161" x="2654300" y="3452813"/>
          <p14:tracePt t="35169" x="2725738" y="3452813"/>
          <p14:tracePt t="35177" x="2782888" y="3452813"/>
          <p14:tracePt t="35183" x="2806700" y="3452813"/>
          <p14:tracePt t="35191" x="2822575" y="3452813"/>
          <p14:tracePt t="35199" x="2838450" y="3452813"/>
          <p14:tracePt t="35287" x="2822575" y="3460750"/>
          <p14:tracePt t="35293" x="2814638" y="3460750"/>
          <p14:tracePt t="35303" x="2790825" y="3468688"/>
          <p14:tracePt t="35309" x="2759075" y="3476625"/>
          <p14:tracePt t="35317" x="2717800" y="3476625"/>
          <p14:tracePt t="35325" x="2670175" y="3476625"/>
          <p14:tracePt t="35333" x="2630488" y="3484563"/>
          <p14:tracePt t="35341" x="2598738" y="3484563"/>
          <p14:tracePt t="35349" x="2574925" y="3484563"/>
          <p14:tracePt t="35357" x="2559050" y="3484563"/>
          <p14:tracePt t="35375" x="2551113" y="3484563"/>
          <p14:tracePt t="35459" x="2566988" y="3468688"/>
          <p14:tracePt t="35467" x="2614613" y="3452813"/>
          <p14:tracePt t="35473" x="2654300" y="3436938"/>
          <p14:tracePt t="35481" x="2709863" y="3429000"/>
          <p14:tracePt t="35491" x="2782888" y="3429000"/>
          <p14:tracePt t="35497" x="2870200" y="3413125"/>
          <p14:tracePt t="35505" x="2917825" y="3413125"/>
          <p14:tracePt t="35513" x="2981325" y="3413125"/>
          <p14:tracePt t="35522" x="3036888" y="3429000"/>
          <p14:tracePt t="35529" x="3060700" y="3436938"/>
          <p14:tracePt t="35537" x="3068638" y="3436938"/>
          <p14:tracePt t="35615" x="3068638" y="3444875"/>
          <p14:tracePt t="35623" x="3060700" y="3452813"/>
          <p14:tracePt t="35631" x="3044825" y="3460750"/>
          <p14:tracePt t="35647" x="3028950" y="3468688"/>
          <p14:tracePt t="35655" x="3021013" y="3468688"/>
          <p14:tracePt t="35791" x="3013075" y="3468688"/>
          <p14:tracePt t="35799" x="2997200" y="3468688"/>
          <p14:tracePt t="35807" x="2989263" y="3476625"/>
          <p14:tracePt t="35815" x="2973388" y="3484563"/>
          <p14:tracePt t="35823" x="2957513" y="3492500"/>
          <p14:tracePt t="35831" x="2941638" y="3500438"/>
          <p14:tracePt t="35839" x="2933700" y="3508375"/>
          <p14:tracePt t="35847" x="2917825" y="3508375"/>
          <p14:tracePt t="35853" x="2901950" y="3524250"/>
          <p14:tracePt t="35861" x="2886075" y="3524250"/>
          <p14:tracePt t="35869" x="2878138" y="3532188"/>
          <p14:tracePt t="35877" x="2862263" y="3540125"/>
          <p14:tracePt t="35885" x="2846388" y="3540125"/>
          <p14:tracePt t="35893" x="2838450" y="3540125"/>
          <p14:tracePt t="35951" x="2830513" y="3540125"/>
          <p14:tracePt t="36089" x="2838450" y="3540125"/>
          <p14:tracePt t="36097" x="2854325" y="3532188"/>
          <p14:tracePt t="36105" x="2870200" y="3524250"/>
          <p14:tracePt t="36113" x="2886075" y="3516313"/>
          <p14:tracePt t="36122" x="2894013" y="3508375"/>
          <p14:tracePt t="36133" x="2901950" y="3500438"/>
          <p14:tracePt t="36223" x="2862263" y="3500438"/>
          <p14:tracePt t="36231" x="2782888" y="3500438"/>
          <p14:tracePt t="36237" x="2693988" y="3500438"/>
          <p14:tracePt t="36245" x="2598738" y="3476625"/>
          <p14:tracePt t="36254" x="2503488" y="3452813"/>
          <p14:tracePt t="36261" x="2408238" y="3444875"/>
          <p14:tracePt t="36269" x="2319338" y="3421063"/>
          <p14:tracePt t="36278" x="2255838" y="3421063"/>
          <p14:tracePt t="36285" x="2192338" y="3413125"/>
          <p14:tracePt t="36293" x="2152650" y="3413125"/>
          <p14:tracePt t="36303" x="2136775" y="3413125"/>
          <p14:tracePt t="36391" x="2152650" y="3405188"/>
          <p14:tracePt t="36399" x="2176463" y="3389313"/>
          <p14:tracePt t="36407" x="2200275" y="3373438"/>
          <p14:tracePt t="36415" x="2239963" y="3365500"/>
          <p14:tracePt t="36421" x="2271713" y="3357563"/>
          <p14:tracePt t="36429" x="2295525" y="3357563"/>
          <p14:tracePt t="36437" x="2303463" y="3349625"/>
          <p14:tracePt t="36445" x="2319338" y="3349625"/>
          <p14:tracePt t="36453" x="2319338" y="3341688"/>
          <p14:tracePt t="36505" x="2311400" y="3341688"/>
          <p14:tracePt t="36513" x="2287588" y="3357563"/>
          <p14:tracePt t="36519" x="2247900" y="3365500"/>
          <p14:tracePt t="36527" x="2200275" y="3365500"/>
          <p14:tracePt t="36535" x="2136775" y="3365500"/>
          <p14:tracePt t="36543" x="2065338" y="3365500"/>
          <p14:tracePt t="36551" x="1984375" y="3365500"/>
          <p14:tracePt t="36560" x="1912938" y="3373438"/>
          <p14:tracePt t="36567" x="1857375" y="3373438"/>
          <p14:tracePt t="36576" x="1825625" y="3373438"/>
          <p14:tracePt t="36583" x="1817688" y="3373438"/>
          <p14:tracePt t="36613" x="1833563" y="3373438"/>
          <p14:tracePt t="36621" x="1865313" y="3373438"/>
          <p14:tracePt t="36629" x="1912938" y="3373438"/>
          <p14:tracePt t="36637" x="1984375" y="3389313"/>
          <p14:tracePt t="36645" x="2041525" y="3389313"/>
          <p14:tracePt t="36653" x="2120900" y="3381375"/>
          <p14:tracePt t="36661" x="2216150" y="3373438"/>
          <p14:tracePt t="36670" x="2311400" y="3373438"/>
          <p14:tracePt t="36677" x="2384425" y="3373438"/>
          <p14:tracePt t="36685" x="2455863" y="3381375"/>
          <p14:tracePt t="36693" x="2511425" y="3397250"/>
          <p14:tracePt t="36701" x="2535238" y="3397250"/>
          <p14:tracePt t="36708" x="2543175" y="3397250"/>
          <p14:tracePt t="36763" x="2519363" y="3405188"/>
          <p14:tracePt t="36771" x="2479675" y="3413125"/>
          <p14:tracePt t="36779" x="2439988" y="3413125"/>
          <p14:tracePt t="36787" x="2366963" y="3413125"/>
          <p14:tracePt t="36795" x="2287588" y="3429000"/>
          <p14:tracePt t="36801" x="2192338" y="3436938"/>
          <p14:tracePt t="36809" x="2105025" y="3444875"/>
          <p14:tracePt t="36817" x="2017713" y="3468688"/>
          <p14:tracePt t="36825" x="1952625" y="3476625"/>
          <p14:tracePt t="36833" x="1905000" y="3484563"/>
          <p14:tracePt t="36841" x="1889125" y="3492500"/>
          <p14:tracePt t="36890" x="1920875" y="3492500"/>
          <p14:tracePt t="36895" x="1976438" y="3484563"/>
          <p14:tracePt t="36904" x="2025650" y="3468688"/>
          <p14:tracePt t="36911" x="2081213" y="3460750"/>
          <p14:tracePt t="36919" x="2120900" y="3460750"/>
          <p14:tracePt t="36927" x="2176463" y="3460750"/>
          <p14:tracePt t="36935" x="2200275" y="3460750"/>
          <p14:tracePt t="36943" x="2216150" y="3460750"/>
          <p14:tracePt t="36951" x="2232025" y="3460750"/>
          <p14:tracePt t="37005" x="2224088" y="3460750"/>
          <p14:tracePt t="37013" x="2208213" y="3468688"/>
          <p14:tracePt t="37021" x="2192338" y="3476625"/>
          <p14:tracePt t="37029" x="2176463" y="3484563"/>
          <p14:tracePt t="37037" x="2168525" y="3500438"/>
          <p14:tracePt t="37045" x="2160588" y="3500438"/>
          <p14:tracePt t="37054" x="2152650" y="3500438"/>
          <p14:tracePt t="37061" x="2144713" y="3500438"/>
          <p14:tracePt t="37120" x="2160588" y="3500438"/>
          <p14:tracePt t="37127" x="2168525" y="3500438"/>
          <p14:tracePt t="37135" x="2184400" y="3500438"/>
          <p14:tracePt t="37143" x="2208213" y="3484563"/>
          <p14:tracePt t="37151" x="2239963" y="3484563"/>
          <p14:tracePt t="37161" x="2279650" y="3476625"/>
          <p14:tracePt t="37168" x="2335213" y="3476625"/>
          <p14:tracePt t="37176" x="2374900" y="3476625"/>
          <p14:tracePt t="37183" x="2408238" y="3476625"/>
          <p14:tracePt t="37190" x="2432050" y="3476625"/>
          <p14:tracePt t="37197" x="2447925" y="3476625"/>
          <p14:tracePt t="37278" x="2432050" y="3468688"/>
          <p14:tracePt t="37284" x="2424113" y="3452813"/>
          <p14:tracePt t="37292" x="2416175" y="3452813"/>
          <p14:tracePt t="37299" x="2408238" y="3452813"/>
          <p14:tracePt t="37307" x="2408238" y="3444875"/>
          <p14:tracePt t="37315" x="2400300" y="3444875"/>
          <p14:tracePt t="37413" x="2424113" y="3444875"/>
          <p14:tracePt t="37421" x="2479675" y="3444875"/>
          <p14:tracePt t="37429" x="2535238" y="3444875"/>
          <p14:tracePt t="37437" x="2606675" y="3444875"/>
          <p14:tracePt t="37445" x="2670175" y="3444875"/>
          <p14:tracePt t="37453" x="2741613" y="3452813"/>
          <p14:tracePt t="37461" x="2782888" y="3452813"/>
          <p14:tracePt t="37467" x="2798763" y="3452813"/>
          <p14:tracePt t="37527" x="2767013" y="3444875"/>
          <p14:tracePt t="37535" x="2693988" y="3429000"/>
          <p14:tracePt t="37543" x="2622550" y="3405188"/>
          <p14:tracePt t="37551" x="2535238" y="3389313"/>
          <p14:tracePt t="37557" x="2447925" y="3365500"/>
          <p14:tracePt t="37565" x="2351088" y="3357563"/>
          <p14:tracePt t="37573" x="2255838" y="3333750"/>
          <p14:tracePt t="37581" x="2160588" y="3309938"/>
          <p14:tracePt t="37589" x="2073275" y="3286125"/>
          <p14:tracePt t="37597" x="2017713" y="3270250"/>
          <p14:tracePt t="37605" x="1992313" y="3270250"/>
          <p14:tracePt t="37613" x="1984375" y="3262313"/>
          <p14:tracePt t="37679" x="2008188" y="3270250"/>
          <p14:tracePt t="37687" x="2017713" y="3286125"/>
          <p14:tracePt t="37695" x="2041525" y="3294063"/>
          <p14:tracePt t="37703" x="2073275" y="3302000"/>
          <p14:tracePt t="37711" x="2120900" y="3309938"/>
          <p14:tracePt t="37719" x="2160588" y="3325813"/>
          <p14:tracePt t="37727" x="2208213" y="3333750"/>
          <p14:tracePt t="37735" x="2239963" y="3341688"/>
          <p14:tracePt t="37743" x="2271713" y="3349625"/>
          <p14:tracePt t="37751" x="2287588" y="3349625"/>
          <p14:tracePt t="37821" x="2279650" y="3349625"/>
          <p14:tracePt t="37829" x="2271713" y="3349625"/>
          <p14:tracePt t="37837" x="2239963" y="3349625"/>
          <p14:tracePt t="37843" x="2192338" y="3341688"/>
          <p14:tracePt t="37852" x="2128838" y="3333750"/>
          <p14:tracePt t="37859" x="2065338" y="3325813"/>
          <p14:tracePt t="37867" x="2025650" y="3325813"/>
          <p14:tracePt t="37875" x="2017713" y="3325813"/>
          <p14:tracePt t="37883" x="2000250" y="3325813"/>
          <p14:tracePt t="37945" x="2017713" y="3341688"/>
          <p14:tracePt t="37953" x="2065338" y="3357563"/>
          <p14:tracePt t="37961" x="2128838" y="3381375"/>
          <p14:tracePt t="37969" x="2168525" y="3397250"/>
          <p14:tracePt t="37977" x="2232025" y="3405188"/>
          <p14:tracePt t="37985" x="2287588" y="3421063"/>
          <p14:tracePt t="37993" x="2343150" y="3429000"/>
          <p14:tracePt t="38001" x="2392363" y="3436938"/>
          <p14:tracePt t="38009" x="2424113" y="3452813"/>
          <p14:tracePt t="38017" x="2455863" y="3468688"/>
          <p14:tracePt t="38025" x="2471738" y="3468688"/>
          <p14:tracePt t="38033" x="2479675" y="3484563"/>
          <p14:tracePt t="38039" x="2487613" y="3484563"/>
          <p14:tracePt t="38047" x="2487613" y="3492500"/>
          <p14:tracePt t="38111" x="2471738" y="3500438"/>
          <p14:tracePt t="38119" x="2455863" y="3508375"/>
          <p14:tracePt t="38127" x="2424113" y="3508375"/>
          <p14:tracePt t="38133" x="2384425" y="3508375"/>
          <p14:tracePt t="38142" x="2343150" y="3508375"/>
          <p14:tracePt t="38149" x="2319338" y="3508375"/>
          <p14:tracePt t="38157" x="2295525" y="3508375"/>
          <p14:tracePt t="38165" x="2279650" y="3508375"/>
          <p14:tracePt t="38173" x="2255838" y="3508375"/>
          <p14:tracePt t="38181" x="2239963" y="3500438"/>
          <p14:tracePt t="38189" x="2224088" y="3500438"/>
          <p14:tracePt t="38197" x="2216150" y="3500438"/>
          <p14:tracePt t="38205" x="2200275" y="3500438"/>
          <p14:tracePt t="38213" x="2192338" y="3500438"/>
          <p14:tracePt t="38222" x="2176463" y="3500438"/>
          <p14:tracePt t="38227" x="2160588" y="3500438"/>
          <p14:tracePt t="38235" x="2144713" y="3500438"/>
          <p14:tracePt t="38243" x="2112963" y="3500438"/>
          <p14:tracePt t="38252" x="2089150" y="3500438"/>
          <p14:tracePt t="38259" x="2073275" y="3500438"/>
          <p14:tracePt t="38267" x="2065338" y="3500438"/>
          <p14:tracePt t="38276" x="2057400" y="3500438"/>
          <p14:tracePt t="38284" x="2049463" y="3500438"/>
          <p14:tracePt t="38353" x="2073275" y="3484563"/>
          <p14:tracePt t="38361" x="2112963" y="3468688"/>
          <p14:tracePt t="38369" x="2144713" y="3460750"/>
          <p14:tracePt t="38377" x="2200275" y="3436938"/>
          <p14:tracePt t="38385" x="2247900" y="3429000"/>
          <p14:tracePt t="38393" x="2295525" y="3413125"/>
          <p14:tracePt t="38401" x="2335213" y="3413125"/>
          <p14:tracePt t="38409" x="2374900" y="3413125"/>
          <p14:tracePt t="38415" x="2408238" y="3413125"/>
          <p14:tracePt t="38423" x="2432050" y="3413125"/>
          <p14:tracePt t="38431" x="2455863" y="3413125"/>
          <p14:tracePt t="38439" x="2463800" y="3413125"/>
          <p14:tracePt t="38448" x="2479675" y="3413125"/>
          <p14:tracePt t="38455" x="2487613" y="3413125"/>
          <p14:tracePt t="38463" x="2495550" y="3413125"/>
          <p14:tracePt t="38472" x="2511425" y="3413125"/>
          <p14:tracePt t="38487" x="2519363" y="3413125"/>
          <p14:tracePt t="38496" x="2535238" y="3413125"/>
          <p14:tracePt t="38503" x="2535238" y="3421063"/>
          <p14:tracePt t="38509" x="2551113" y="3421063"/>
          <p14:tracePt t="38518" x="2566988" y="3421063"/>
          <p14:tracePt t="38526" x="2582863" y="3429000"/>
          <p14:tracePt t="38533" x="2590800" y="3436938"/>
          <p14:tracePt t="38542" x="2614613" y="3444875"/>
          <p14:tracePt t="38549" x="2630488" y="3452813"/>
          <p14:tracePt t="38557" x="2638425" y="3452813"/>
          <p14:tracePt t="38565" x="2646363" y="3452813"/>
          <p14:tracePt t="38994" x="2678113" y="3452813"/>
          <p14:tracePt t="38999" x="2965450" y="3421063"/>
          <p14:tracePt t="39007" x="3467100" y="3436938"/>
          <p14:tracePt t="39015" x="4002088" y="3421063"/>
          <p14:tracePt t="39023" x="4344988" y="3373438"/>
          <p14:tracePt t="39031" x="4600575" y="3373438"/>
          <p14:tracePt t="39039" x="4799013" y="3357563"/>
          <p14:tracePt t="39047" x="4991100" y="3317875"/>
          <p14:tracePt t="39055" x="5221288" y="3302000"/>
          <p14:tracePt t="39063" x="5437188" y="3262313"/>
          <p14:tracePt t="39071" x="5659438" y="3244850"/>
          <p14:tracePt t="39080" x="5922963" y="3252788"/>
          <p14:tracePt t="39085" x="6210300" y="3286125"/>
          <p14:tracePt t="39094" x="6497638" y="3317875"/>
          <p14:tracePt t="39101" x="6751638" y="3333750"/>
          <p14:tracePt t="39111" x="6967538" y="3357563"/>
          <p14:tracePt t="39117" x="7151688" y="3389313"/>
          <p14:tracePt t="39125" x="7326313" y="3397250"/>
          <p14:tracePt t="39133" x="7477125" y="3421063"/>
          <p14:tracePt t="39142" x="7685088" y="3492500"/>
          <p14:tracePt t="39149" x="7835900" y="3516313"/>
          <p14:tracePt t="39158" x="7972425" y="3540125"/>
          <p14:tracePt t="39165" x="8107363" y="3556000"/>
          <p14:tracePt t="39173" x="8235950" y="3563938"/>
          <p14:tracePt t="39181" x="8315325" y="3563938"/>
          <p14:tracePt t="39187" x="8402638" y="3587750"/>
          <p14:tracePt t="39195" x="8497888" y="3595688"/>
          <p14:tracePt t="39203" x="8577263" y="3605213"/>
          <p14:tracePt t="39211" x="8666163" y="3629025"/>
          <p14:tracePt t="39219" x="8729663" y="3629025"/>
          <p14:tracePt t="39227" x="8801100" y="3652838"/>
          <p14:tracePt t="39235" x="8864600" y="3668713"/>
          <p14:tracePt t="39243" x="8912225" y="3684588"/>
          <p14:tracePt t="39251" x="8951913" y="3692525"/>
          <p14:tracePt t="39259" x="8985250" y="3700463"/>
          <p14:tracePt t="39268" x="9017000" y="3716338"/>
          <p14:tracePt t="39273" x="9056688" y="3740150"/>
          <p14:tracePt t="39281" x="9096375" y="3756025"/>
          <p14:tracePt t="55240" x="9024938" y="2041525"/>
          <p14:tracePt t="55247" x="8951913" y="1993900"/>
          <p14:tracePt t="55255" x="8872538" y="1930400"/>
          <p14:tracePt t="55265" x="8785225" y="1873250"/>
          <p14:tracePt t="55271" x="8713788" y="1809750"/>
          <p14:tracePt t="55277" x="8626475" y="1738313"/>
          <p14:tracePt t="55285" x="8537575" y="1682750"/>
          <p14:tracePt t="55293" x="8458200" y="1619250"/>
          <p14:tracePt t="55301" x="8386763" y="1563688"/>
          <p14:tracePt t="55309" x="8331200" y="1514475"/>
          <p14:tracePt t="55317" x="8299450" y="1482725"/>
          <p14:tracePt t="55325" x="8275638" y="1458913"/>
          <p14:tracePt t="55333" x="8259763" y="1419225"/>
          <p14:tracePt t="55341" x="8243888" y="1411288"/>
          <p14:tracePt t="55349" x="8218488" y="1387475"/>
          <p14:tracePt t="55357" x="8202613" y="1363663"/>
          <p14:tracePt t="55366" x="8186738" y="1347788"/>
          <p14:tracePt t="55373" x="8170863" y="1331913"/>
          <p14:tracePt t="55380" x="8162925" y="1316038"/>
          <p14:tracePt t="55387" x="8147050" y="1300163"/>
          <p14:tracePt t="55395" x="8131175" y="1300163"/>
          <p14:tracePt t="55403" x="8115300" y="1284288"/>
          <p14:tracePt t="55412" x="8107363" y="1284288"/>
          <p14:tracePt t="55419" x="8099425" y="1276350"/>
          <p14:tracePt t="55428" x="8083550" y="1268413"/>
          <p14:tracePt t="55435" x="8067675" y="1268413"/>
          <p14:tracePt t="55468" x="8059738" y="1260475"/>
          <p14:tracePt t="55474" x="8051800" y="1260475"/>
          <p14:tracePt t="55482" x="8043863" y="1260475"/>
          <p14:tracePt t="55490" x="8027988" y="1260475"/>
          <p14:tracePt t="55499" x="8012113" y="1244600"/>
          <p14:tracePt t="55505" x="7988300" y="1236663"/>
          <p14:tracePt t="55514" x="7956550" y="1228725"/>
          <p14:tracePt t="55522" x="7916863" y="1204913"/>
          <p14:tracePt t="55531" x="7885113" y="1195388"/>
          <p14:tracePt t="55537" x="7835900" y="1187450"/>
          <p14:tracePt t="55546" x="7780338" y="1187450"/>
          <p14:tracePt t="55554" x="7740650" y="1187450"/>
          <p14:tracePt t="55560" x="7693025" y="1179513"/>
          <p14:tracePt t="55569" x="7637463" y="1179513"/>
          <p14:tracePt t="55577" x="7581900" y="1171575"/>
          <p14:tracePt t="55583" x="7542213" y="1171575"/>
          <p14:tracePt t="55593" x="7485063" y="1171575"/>
          <p14:tracePt t="55599" x="7445375" y="1171575"/>
          <p14:tracePt t="55607" x="7389813" y="1163638"/>
          <p14:tracePt t="55616" x="7334250" y="1163638"/>
          <p14:tracePt t="55624" x="7278688" y="1163638"/>
          <p14:tracePt t="55631" x="7231063" y="1163638"/>
          <p14:tracePt t="55640" x="7175500" y="1163638"/>
          <p14:tracePt t="55648" x="7118350" y="1163638"/>
          <p14:tracePt t="55655" x="7070725" y="1163638"/>
          <p14:tracePt t="55661" x="7015163" y="1163638"/>
          <p14:tracePt t="55669" x="6959600" y="1163638"/>
          <p14:tracePt t="55678" x="6896100" y="1163638"/>
          <p14:tracePt t="55685" x="6840538" y="1171575"/>
          <p14:tracePt t="55693" x="6784975" y="1179513"/>
          <p14:tracePt t="55701" x="6743700" y="1195388"/>
          <p14:tracePt t="55709" x="6696075" y="1204913"/>
          <p14:tracePt t="55717" x="6664325" y="1212850"/>
          <p14:tracePt t="55725" x="6640513" y="1220788"/>
          <p14:tracePt t="55733" x="6616700" y="1228725"/>
          <p14:tracePt t="55741" x="6584950" y="1244600"/>
          <p14:tracePt t="55749" x="6569075" y="1252538"/>
          <p14:tracePt t="55755" x="6545263" y="1260475"/>
          <p14:tracePt t="55763" x="6521450" y="1276350"/>
          <p14:tracePt t="55771" x="6505575" y="1292225"/>
          <p14:tracePt t="55780" x="6489700" y="1308100"/>
          <p14:tracePt t="55787" x="6465888" y="1323975"/>
          <p14:tracePt t="55795" x="6442075" y="1339850"/>
          <p14:tracePt t="55803" x="6426200" y="1355725"/>
          <p14:tracePt t="55811" x="6384925" y="1371600"/>
          <p14:tracePt t="55820" x="6353175" y="1395413"/>
          <p14:tracePt t="55827" x="6329363" y="1419225"/>
          <p14:tracePt t="55834" x="6305550" y="1458913"/>
          <p14:tracePt t="55843" x="6273800" y="1490663"/>
          <p14:tracePt t="55849" x="6257925" y="1538288"/>
          <p14:tracePt t="55857" x="6218238" y="1611313"/>
          <p14:tracePt t="55865" x="6194425" y="1658938"/>
          <p14:tracePt t="55873" x="6178550" y="1714500"/>
          <p14:tracePt t="55881" x="6162675" y="1762125"/>
          <p14:tracePt t="55889" x="6162675" y="1801813"/>
          <p14:tracePt t="55897" x="6162675" y="1849438"/>
          <p14:tracePt t="55905" x="6162675" y="1906588"/>
          <p14:tracePt t="55913" x="6178550" y="1962150"/>
          <p14:tracePt t="55921" x="6194425" y="2017713"/>
          <p14:tracePt t="55930" x="6202363" y="2049463"/>
          <p14:tracePt t="55937" x="6218238" y="2112963"/>
          <p14:tracePt t="55943" x="6234113" y="2152650"/>
          <p14:tracePt t="55951" x="6249988" y="2192338"/>
          <p14:tracePt t="55959" x="6273800" y="2224088"/>
          <p14:tracePt t="55968" x="6281738" y="2249488"/>
          <p14:tracePt t="55975" x="6297613" y="2273300"/>
          <p14:tracePt t="55983" x="6313488" y="2281238"/>
          <p14:tracePt t="55991" x="6329363" y="2297113"/>
          <p14:tracePt t="55999" x="6345238" y="2305050"/>
          <p14:tracePt t="56007" x="6376988" y="2312988"/>
          <p14:tracePt t="56015" x="6402388" y="2328863"/>
          <p14:tracePt t="56023" x="6418263" y="2328863"/>
          <p14:tracePt t="56031" x="6442075" y="2328863"/>
          <p14:tracePt t="56037" x="6465888" y="2328863"/>
          <p14:tracePt t="56045" x="6481763" y="2328863"/>
          <p14:tracePt t="56053" x="6513513" y="2328863"/>
          <p14:tracePt t="56061" x="6537325" y="2328863"/>
          <p14:tracePt t="56069" x="6569075" y="2328863"/>
          <p14:tracePt t="56077" x="6608763" y="2328863"/>
          <p14:tracePt t="56085" x="6640513" y="2328863"/>
          <p14:tracePt t="56093" x="6672263" y="2328863"/>
          <p14:tracePt t="56102" x="6711950" y="2328863"/>
          <p14:tracePt t="56121" x="6792913" y="2305050"/>
          <p14:tracePt t="56125" x="6824663" y="2289175"/>
          <p14:tracePt t="56131" x="6880225" y="2265363"/>
          <p14:tracePt t="56139" x="6927850" y="2249488"/>
          <p14:tracePt t="56147" x="6975475" y="2224088"/>
          <p14:tracePt t="56156" x="7031038" y="2200275"/>
          <p14:tracePt t="56164" x="7078663" y="2160588"/>
          <p14:tracePt t="56171" x="7118350" y="2128838"/>
          <p14:tracePt t="56179" x="7159625" y="2073275"/>
          <p14:tracePt t="56187" x="7191375" y="2025650"/>
          <p14:tracePt t="56195" x="7239000" y="1970088"/>
          <p14:tracePt t="56203" x="7270750" y="1922463"/>
          <p14:tracePt t="56212" x="7286625" y="1881188"/>
          <p14:tracePt t="56219" x="7310438" y="1841500"/>
          <p14:tracePt t="56225" x="7350125" y="1817688"/>
          <p14:tracePt t="56233" x="7373938" y="1793875"/>
          <p14:tracePt t="56241" x="7405688" y="1778000"/>
          <p14:tracePt t="56249" x="7429500" y="1754188"/>
          <p14:tracePt t="56257" x="7453313" y="1738313"/>
          <p14:tracePt t="56265" x="7477125" y="1722438"/>
          <p14:tracePt t="56273" x="7485063" y="1706563"/>
          <p14:tracePt t="56281" x="7502525" y="1682750"/>
          <p14:tracePt t="56289" x="7518400" y="1666875"/>
          <p14:tracePt t="56297" x="7534275" y="1651000"/>
          <p14:tracePt t="56305" x="7550150" y="1635125"/>
          <p14:tracePt t="56313" x="7573963" y="1611313"/>
          <p14:tracePt t="56319" x="7597775" y="1563688"/>
          <p14:tracePt t="56328" x="7629525" y="1514475"/>
          <p14:tracePt t="56335" x="7653338" y="1474788"/>
          <p14:tracePt t="56343" x="7669213" y="1458913"/>
          <p14:tracePt t="56351" x="7685088" y="1411288"/>
          <p14:tracePt t="56359" x="7700963" y="1387475"/>
          <p14:tracePt t="56368" x="7708900" y="1347788"/>
          <p14:tracePt t="56375" x="7708900" y="1316038"/>
          <p14:tracePt t="56383" x="7708900" y="1292225"/>
          <p14:tracePt t="56391" x="7708900" y="1268413"/>
          <p14:tracePt t="56399" x="7708900" y="1252538"/>
          <p14:tracePt t="56407" x="7700963" y="1220788"/>
          <p14:tracePt t="56415" x="7685088" y="1187450"/>
          <p14:tracePt t="56423" x="7677150" y="1171575"/>
          <p14:tracePt t="56431" x="7661275" y="1147763"/>
          <p14:tracePt t="56437" x="7637463" y="1123950"/>
          <p14:tracePt t="56445" x="7613650" y="1108075"/>
          <p14:tracePt t="56453" x="7581900" y="1092200"/>
          <p14:tracePt t="56461" x="7550150" y="1076325"/>
          <p14:tracePt t="56469" x="7502525" y="1060450"/>
          <p14:tracePt t="56477" x="7437438" y="1036638"/>
          <p14:tracePt t="56484" x="7381875" y="1020763"/>
          <p14:tracePt t="56493" x="7326313" y="996950"/>
          <p14:tracePt t="56501" x="7286625" y="981075"/>
          <p14:tracePt t="56509" x="7246938" y="965200"/>
          <p14:tracePt t="56518" x="7199313" y="949325"/>
          <p14:tracePt t="56525" x="7143750" y="949325"/>
          <p14:tracePt t="56531" x="7086600" y="949325"/>
          <p14:tracePt t="56539" x="7046913" y="949325"/>
          <p14:tracePt t="56547" x="6991350" y="949325"/>
          <p14:tracePt t="56555" x="6927850" y="957263"/>
          <p14:tracePt t="56563" x="6872288" y="981075"/>
          <p14:tracePt t="56571" x="6800850" y="1004888"/>
          <p14:tracePt t="56579" x="6735763" y="1036638"/>
          <p14:tracePt t="56587" x="6680200" y="1076325"/>
          <p14:tracePt t="56595" x="6616700" y="1131888"/>
          <p14:tracePt t="56603" x="6553200" y="1171575"/>
          <p14:tracePt t="56611" x="6513513" y="1220788"/>
          <p14:tracePt t="56619" x="6465888" y="1284288"/>
          <p14:tracePt t="56625" x="6410325" y="1347788"/>
          <p14:tracePt t="56634" x="6376988" y="1395413"/>
          <p14:tracePt t="56641" x="6361113" y="1443038"/>
          <p14:tracePt t="56649" x="6345238" y="1458913"/>
          <p14:tracePt t="56657" x="6329363" y="1498600"/>
          <p14:tracePt t="56665" x="6313488" y="1538288"/>
          <p14:tracePt t="56673" x="6305550" y="1555750"/>
          <p14:tracePt t="56681" x="6297613" y="1595438"/>
          <p14:tracePt t="56689" x="6297613" y="1627188"/>
          <p14:tracePt t="56697" x="6297613" y="1658938"/>
          <p14:tracePt t="56705" x="6297613" y="1690688"/>
          <p14:tracePt t="56713" x="6297613" y="1722438"/>
          <p14:tracePt t="56719" x="6297613" y="1762125"/>
          <p14:tracePt t="56727" x="6297613" y="1817688"/>
          <p14:tracePt t="56735" x="6297613" y="1873250"/>
          <p14:tracePt t="56743" x="6297613" y="1914525"/>
          <p14:tracePt t="56751" x="6305550" y="1970088"/>
          <p14:tracePt t="56759" x="6313488" y="2033588"/>
          <p14:tracePt t="56767" x="6337300" y="2089150"/>
          <p14:tracePt t="56775" x="6353175" y="2144713"/>
          <p14:tracePt t="56783" x="6392863" y="2208213"/>
          <p14:tracePt t="56791" x="6442075" y="2273300"/>
          <p14:tracePt t="56800" x="6489700" y="2312988"/>
          <p14:tracePt t="56807" x="6553200" y="2376488"/>
          <p14:tracePt t="56813" x="6616700" y="2439988"/>
          <p14:tracePt t="56821" x="6672263" y="2479675"/>
          <p14:tracePt t="56829" x="6751638" y="2519363"/>
          <p14:tracePt t="56837" x="6840538" y="2559050"/>
          <p14:tracePt t="56845" x="6951663" y="2600325"/>
          <p14:tracePt t="56853" x="7054850" y="2616200"/>
          <p14:tracePt t="56861" x="7167563" y="2655888"/>
          <p14:tracePt t="56869" x="7262813" y="2663825"/>
          <p14:tracePt t="56877" x="7350125" y="2663825"/>
          <p14:tracePt t="56886" x="7429500" y="2663825"/>
          <p14:tracePt t="56894" x="7502525" y="2647950"/>
          <p14:tracePt t="56901" x="7558088" y="2632075"/>
          <p14:tracePt t="56909" x="7621588" y="2616200"/>
          <p14:tracePt t="56915" x="7669213" y="2592388"/>
          <p14:tracePt t="56923" x="7724775" y="2559050"/>
          <p14:tracePt t="56932" x="7788275" y="2495550"/>
          <p14:tracePt t="56939" x="7851775" y="2432050"/>
          <p14:tracePt t="56947" x="7916863" y="2376488"/>
          <p14:tracePt t="56955" x="7980363" y="2297113"/>
          <p14:tracePt t="56964" x="8035925" y="2224088"/>
          <p14:tracePt t="56971" x="8075613" y="2144713"/>
          <p14:tracePt t="56979" x="8099425" y="2065338"/>
          <p14:tracePt t="56987" x="8115300" y="1993900"/>
          <p14:tracePt t="56995" x="8139113" y="1906588"/>
          <p14:tracePt t="57001" x="8154988" y="1849438"/>
          <p14:tracePt t="57010" x="8170863" y="1801813"/>
          <p14:tracePt t="57017" x="8170863" y="1762125"/>
          <p14:tracePt t="57025" x="8170863" y="1706563"/>
          <p14:tracePt t="57033" x="8154988" y="1658938"/>
          <p14:tracePt t="57041" x="8139113" y="1603375"/>
          <p14:tracePt t="57049" x="8123238" y="1555750"/>
          <p14:tracePt t="57057" x="8091488" y="1522413"/>
          <p14:tracePt t="57065" x="8075613" y="1474788"/>
          <p14:tracePt t="57073" x="8059738" y="1443038"/>
          <p14:tracePt t="57081" x="8020050" y="1411288"/>
          <p14:tracePt t="57089" x="7988300" y="1379538"/>
          <p14:tracePt t="57095" x="7940675" y="1347788"/>
          <p14:tracePt t="57103" x="7877175" y="1331913"/>
          <p14:tracePt t="57111" x="7820025" y="1308100"/>
          <p14:tracePt t="57119" x="7748588" y="1292225"/>
          <p14:tracePt t="57137" x="7621588" y="1244600"/>
          <p14:tracePt t="57143" x="7550150" y="1228725"/>
          <p14:tracePt t="57151" x="7477125" y="1204913"/>
          <p14:tracePt t="57159" x="7389813" y="1187450"/>
          <p14:tracePt t="57168" x="7318375" y="1163638"/>
          <p14:tracePt t="57175" x="7231063" y="1139825"/>
          <p14:tracePt t="57184" x="7159625" y="1123950"/>
          <p14:tracePt t="57190" x="7078663" y="1100138"/>
          <p14:tracePt t="57197" x="6991350" y="1084263"/>
          <p14:tracePt t="57205" x="6911975" y="1068388"/>
          <p14:tracePt t="57213" x="6840538" y="1060450"/>
          <p14:tracePt t="57221" x="6769100" y="1060450"/>
          <p14:tracePt t="57230" x="6711950" y="1060450"/>
          <p14:tracePt t="57237" x="6656388" y="1060450"/>
          <p14:tracePt t="57245" x="6624638" y="1076325"/>
          <p14:tracePt t="57253" x="6592888" y="1092200"/>
          <p14:tracePt t="57261" x="6561138" y="1116013"/>
          <p14:tracePt t="57269" x="6529388" y="1147763"/>
          <p14:tracePt t="57277" x="6505575" y="1171575"/>
          <p14:tracePt t="57283" x="6489700" y="1220788"/>
          <p14:tracePt t="57291" x="6465888" y="1276350"/>
          <p14:tracePt t="57299" x="6442075" y="1339850"/>
          <p14:tracePt t="57307" x="6410325" y="1411288"/>
          <p14:tracePt t="57315" x="6384925" y="1482725"/>
          <p14:tracePt t="57323" x="6369050" y="1538288"/>
          <p14:tracePt t="57331" x="6369050" y="1611313"/>
          <p14:tracePt t="57339" x="6369050" y="1674813"/>
          <p14:tracePt t="57347" x="6369050" y="1746250"/>
          <p14:tracePt t="57356" x="6392863" y="1833563"/>
          <p14:tracePt t="57363" x="6410325" y="1906588"/>
          <p14:tracePt t="57371" x="6434138" y="1985963"/>
          <p14:tracePt t="57377" x="6450013" y="2049463"/>
          <p14:tracePt t="57385" x="6473825" y="2105025"/>
          <p14:tracePt t="57394" x="6513513" y="2168525"/>
          <p14:tracePt t="57401" x="6545263" y="2216150"/>
          <p14:tracePt t="57409" x="6584950" y="2233613"/>
          <p14:tracePt t="57417" x="6648450" y="2257425"/>
          <p14:tracePt t="57425" x="6704013" y="2265363"/>
          <p14:tracePt t="57433" x="6743700" y="2265363"/>
          <p14:tracePt t="57441" x="6777038" y="2265363"/>
          <p14:tracePt t="57449" x="6792913" y="2249488"/>
          <p14:tracePt t="57457" x="6808788" y="2233613"/>
          <p14:tracePt t="57465" x="6824663" y="2216150"/>
          <p14:tracePt t="57471" x="6840538" y="2200275"/>
          <p14:tracePt t="57480" x="6856413" y="2192338"/>
          <p14:tracePt t="57487" x="6872288" y="2168525"/>
          <p14:tracePt t="57495" x="6896100" y="2144713"/>
          <p14:tracePt t="57503" x="6911975" y="2120900"/>
          <p14:tracePt t="57512" x="6927850" y="2097088"/>
          <p14:tracePt t="57520" x="6943725" y="2073275"/>
          <p14:tracePt t="57528" x="6959600" y="2041525"/>
          <p14:tracePt t="57537" x="6975475" y="2009775"/>
          <p14:tracePt t="57543" x="6983413" y="1978025"/>
          <p14:tracePt t="57551" x="6983413" y="1938338"/>
          <p14:tracePt t="57560" x="6991350" y="1906588"/>
          <p14:tracePt t="57568" x="6991350" y="1857375"/>
          <p14:tracePt t="57574" x="6991350" y="1833563"/>
          <p14:tracePt t="57581" x="6991350" y="1817688"/>
          <p14:tracePt t="57589" x="6991350" y="1801813"/>
          <p14:tracePt t="57614" x="6991350" y="1793875"/>
          <p14:tracePt t="57664" x="6975475" y="1817688"/>
          <p14:tracePt t="57672" x="6975475" y="1833563"/>
          <p14:tracePt t="57680" x="6959600" y="1841500"/>
          <p14:tracePt t="57687" x="6959600" y="1849438"/>
          <p14:tracePt t="57749" x="6951663" y="1833563"/>
          <p14:tracePt t="57758" x="6943725" y="1817688"/>
          <p14:tracePt t="57765" x="6943725" y="1809750"/>
          <p14:tracePt t="57773" x="6935788" y="1793875"/>
          <p14:tracePt t="57781" x="6927850" y="1778000"/>
          <p14:tracePt t="57789" x="6927850" y="1770063"/>
          <p14:tracePt t="57797" x="6919913" y="1754188"/>
          <p14:tracePt t="57805" x="6911975" y="1754188"/>
          <p14:tracePt t="57813" x="6911975" y="1746250"/>
          <p14:tracePt t="57821" x="6904038" y="1746250"/>
          <p14:tracePt t="57842" x="6896100" y="1746250"/>
          <p14:tracePt t="57849" x="6872288" y="1778000"/>
          <p14:tracePt t="57855" x="6864350" y="1785938"/>
          <p14:tracePt t="57863" x="6848475" y="1817688"/>
          <p14:tracePt t="57871" x="6832600" y="1857375"/>
          <p14:tracePt t="57879" x="6816725" y="1873250"/>
          <p14:tracePt t="57887" x="6816725" y="1898650"/>
          <p14:tracePt t="57895" x="6816725" y="1914525"/>
          <p14:tracePt t="57903" x="6816725" y="1922463"/>
          <p14:tracePt t="57911" x="6816725" y="1930400"/>
          <p14:tracePt t="57919" x="6824663" y="1938338"/>
          <p14:tracePt t="57927" x="6832600" y="1938338"/>
          <p14:tracePt t="57935" x="6848475" y="1938338"/>
          <p14:tracePt t="57941" x="6864350" y="1922463"/>
          <p14:tracePt t="57949" x="6872288" y="1914525"/>
          <p14:tracePt t="57957" x="6888163" y="1898650"/>
          <p14:tracePt t="57965" x="6896100" y="1881188"/>
          <p14:tracePt t="57973" x="6911975" y="1857375"/>
          <p14:tracePt t="57982" x="6927850" y="1833563"/>
          <p14:tracePt t="57990" x="6943725" y="1801813"/>
          <p14:tracePt t="57998" x="6959600" y="1770063"/>
          <p14:tracePt t="58005" x="6967538" y="1738313"/>
          <p14:tracePt t="58013" x="6975475" y="1706563"/>
          <p14:tracePt t="58021" x="6975475" y="1666875"/>
          <p14:tracePt t="58030" x="6975475" y="1643063"/>
          <p14:tracePt t="58037" x="6975475" y="1611313"/>
          <p14:tracePt t="58045" x="6967538" y="1579563"/>
          <p14:tracePt t="58054" x="6967538" y="1563688"/>
          <p14:tracePt t="58062" x="6951663" y="1547813"/>
          <p14:tracePt t="58067" x="6943725" y="1530350"/>
          <p14:tracePt t="58075" x="6943725" y="1522413"/>
          <p14:tracePt t="58124" x="6935788" y="1530350"/>
          <p14:tracePt t="58132" x="6919913" y="1547813"/>
          <p14:tracePt t="58140" x="6904038" y="1563688"/>
          <p14:tracePt t="58147" x="6888163" y="1587500"/>
          <p14:tracePt t="58156" x="6872288" y="1611313"/>
          <p14:tracePt t="58161" x="6856413" y="1635125"/>
          <p14:tracePt t="58169" x="6840538" y="1658938"/>
          <p14:tracePt t="58177" x="6832600" y="1674813"/>
          <p14:tracePt t="58210" x="6864350" y="1674813"/>
          <p14:tracePt t="58219" x="6911975" y="1643063"/>
          <p14:tracePt t="58225" x="6935788" y="1627188"/>
          <p14:tracePt t="58234" x="6959600" y="1619250"/>
          <p14:tracePt t="58241" x="6967538" y="1611313"/>
          <p14:tracePt t="58247" x="6975475" y="1611313"/>
          <p14:tracePt t="58422" x="6975475" y="1595438"/>
          <p14:tracePt t="58429" x="6919913" y="1547813"/>
          <p14:tracePt t="58437" x="6896100" y="1498600"/>
          <p14:tracePt t="58443" x="6880225" y="1474788"/>
          <p14:tracePt t="58451" x="6864350" y="1458913"/>
          <p14:tracePt t="58459" x="6848475" y="1450975"/>
          <p14:tracePt t="58467" x="6832600" y="1435100"/>
          <p14:tracePt t="58475" x="6832600" y="1427163"/>
          <p14:tracePt t="58484" x="6824663" y="1427163"/>
          <p14:tracePt t="58491" x="6808788" y="1419225"/>
          <p14:tracePt t="58507" x="6792913" y="1419225"/>
          <p14:tracePt t="58516" x="6769100" y="1427163"/>
          <p14:tracePt t="58523" x="6743700" y="1443038"/>
          <p14:tracePt t="58531" x="6704013" y="1458913"/>
          <p14:tracePt t="58537" x="6680200" y="1482725"/>
          <p14:tracePt t="58545" x="6640513" y="1522413"/>
          <p14:tracePt t="58554" x="6616700" y="1547813"/>
          <p14:tracePt t="58561" x="6600825" y="1603375"/>
          <p14:tracePt t="58569" x="6577013" y="1666875"/>
          <p14:tracePt t="58577" x="6569075" y="1722438"/>
          <p14:tracePt t="58585" x="6561138" y="1778000"/>
          <p14:tracePt t="58593" x="6553200" y="1833563"/>
          <p14:tracePt t="58601" x="6553200" y="1890713"/>
          <p14:tracePt t="58609" x="6561138" y="1938338"/>
          <p14:tracePt t="58617" x="6577013" y="1970088"/>
          <p14:tracePt t="58625" x="6592888" y="2001838"/>
          <p14:tracePt t="58632" x="6608763" y="2025650"/>
          <p14:tracePt t="58639" x="6632575" y="2049463"/>
          <p14:tracePt t="58647" x="6648450" y="2065338"/>
          <p14:tracePt t="58655" x="6672263" y="2081213"/>
          <p14:tracePt t="58663" x="6688138" y="2097088"/>
          <p14:tracePt t="58672" x="6719888" y="2105025"/>
          <p14:tracePt t="58679" x="6751638" y="2112963"/>
          <p14:tracePt t="58688" x="6792913" y="2128838"/>
          <p14:tracePt t="58695" x="6816725" y="2128838"/>
          <p14:tracePt t="58703" x="6840538" y="2128838"/>
          <p14:tracePt t="58711" x="6864350" y="2128838"/>
          <p14:tracePt t="58719" x="6888163" y="2112963"/>
          <p14:tracePt t="58725" x="6896100" y="2097088"/>
          <p14:tracePt t="58733" x="6911975" y="2081213"/>
          <p14:tracePt t="58741" x="6927850" y="2073275"/>
          <p14:tracePt t="58749" x="6943725" y="2057400"/>
          <p14:tracePt t="58757" x="6959600" y="2041525"/>
          <p14:tracePt t="58765" x="6959600" y="2033588"/>
          <p14:tracePt t="58773" x="6967538" y="2025650"/>
          <p14:tracePt t="58781" x="6967538" y="2017713"/>
          <p14:tracePt t="59410" x="6975475" y="2017713"/>
          <p14:tracePt t="59419" x="6983413" y="2017713"/>
          <p14:tracePt t="59427" x="7175500" y="2105025"/>
          <p14:tracePt t="59437" x="7445375" y="2152650"/>
          <p14:tracePt t="59443" x="7772400" y="2241550"/>
          <p14:tracePt t="59451" x="8083550" y="2344738"/>
          <p14:tracePt t="59459" x="8386763" y="2424113"/>
          <p14:tracePt t="59467" x="8769350" y="25193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/>
          </p:cNvSpPr>
          <p:nvPr/>
        </p:nvSpPr>
        <p:spPr bwMode="auto">
          <a:xfrm>
            <a:off x="3867150" y="4483100"/>
            <a:ext cx="45624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Press “D” for diffraction on microscope console - alter strength of intermediate lens and focus diffraction pattern on to screen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44575"/>
            <a:ext cx="32956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990600" y="839788"/>
            <a:ext cx="2625725" cy="5178425"/>
            <a:chOff x="0" y="0"/>
            <a:chExt cx="2352" cy="4640"/>
          </a:xfrm>
        </p:grpSpPr>
        <p:sp>
          <p:nvSpPr>
            <p:cNvPr id="15372" name="Rectangle 5"/>
            <p:cNvSpPr>
              <a:spLocks/>
            </p:cNvSpPr>
            <p:nvPr/>
          </p:nvSpPr>
          <p:spPr bwMode="auto">
            <a:xfrm>
              <a:off x="0" y="0"/>
              <a:ext cx="2280" cy="4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15373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" y="64"/>
              <a:ext cx="2168" cy="4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7943" name="Group 7"/>
          <p:cNvGrpSpPr>
            <a:grpSpLocks/>
          </p:cNvGrpSpPr>
          <p:nvPr/>
        </p:nvGrpSpPr>
        <p:grpSpPr bwMode="auto">
          <a:xfrm>
            <a:off x="1054100" y="830263"/>
            <a:ext cx="2714625" cy="5187950"/>
            <a:chOff x="0" y="0"/>
            <a:chExt cx="2432" cy="4648"/>
          </a:xfrm>
        </p:grpSpPr>
        <p:sp>
          <p:nvSpPr>
            <p:cNvPr id="15370" name="Rectangle 8"/>
            <p:cNvSpPr>
              <a:spLocks/>
            </p:cNvSpPr>
            <p:nvPr/>
          </p:nvSpPr>
          <p:spPr bwMode="auto">
            <a:xfrm>
              <a:off x="0" y="0"/>
              <a:ext cx="2432" cy="46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1537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72"/>
              <a:ext cx="2168" cy="4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794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44575"/>
            <a:ext cx="32956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7" name="Rectangle 11"/>
          <p:cNvSpPr>
            <a:spLocks/>
          </p:cNvSpPr>
          <p:nvPr/>
        </p:nvSpPr>
        <p:spPr bwMode="auto">
          <a:xfrm>
            <a:off x="4014788" y="5487988"/>
            <a:ext cx="426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Find cubic BaTiO</a:t>
            </a:r>
            <a:r>
              <a:rPr lang="en-US" baseline="-6000">
                <a:latin typeface="Gill Sans" charset="0"/>
                <a:sym typeface="Gill Sans" charset="0"/>
              </a:rPr>
              <a:t>3</a:t>
            </a:r>
            <a:r>
              <a:rPr lang="en-US">
                <a:latin typeface="Gill Sans" charset="0"/>
                <a:sym typeface="Gill Sans" charset="0"/>
              </a:rPr>
              <a:t> aligned on [0 0 1] zone axis</a:t>
            </a:r>
          </a:p>
        </p:txBody>
      </p:sp>
      <p:sp>
        <p:nvSpPr>
          <p:cNvPr id="15368" name="Rectangle 12"/>
          <p:cNvSpPr>
            <a:spLocks noGrp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 sz="3200"/>
              <a:t>Take selected-area diffraction pattern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735426-7584-4983-AC24-6D93B56042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7938" grpId="0" autoUpdateAnimBg="0"/>
      <p:bldP spid="167947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8610" x="8362950" y="4138613"/>
          <p14:tracePt t="8618" x="7843838" y="4257675"/>
          <p14:tracePt t="8624" x="7246938" y="4362450"/>
          <p14:tracePt t="8631" x="6696075" y="4505325"/>
          <p14:tracePt t="8640" x="6122988" y="4633913"/>
          <p14:tracePt t="8648" x="5516563" y="4776788"/>
          <p14:tracePt t="8656" x="5086350" y="4848225"/>
          <p14:tracePt t="8664" x="4648200" y="4984750"/>
          <p14:tracePt t="8672" x="4337050" y="5072063"/>
          <p14:tracePt t="8679" x="4137025" y="5159375"/>
          <p14:tracePt t="8688" x="3986213" y="5222875"/>
          <p14:tracePt t="8696" x="3898900" y="5254625"/>
          <p14:tracePt t="8704" x="3833813" y="5270500"/>
          <p14:tracePt t="8710" x="3778250" y="5294313"/>
          <p14:tracePt t="8717" x="3754438" y="5310188"/>
          <p14:tracePt t="8726" x="3738563" y="5319713"/>
          <p14:tracePt t="8734" x="3730625" y="5335588"/>
          <p14:tracePt t="8742" x="3714750" y="5351463"/>
          <p14:tracePt t="8750" x="3698875" y="5375275"/>
          <p14:tracePt t="8758" x="3675063" y="5399088"/>
          <p14:tracePt t="8766" x="3651250" y="5422900"/>
          <p14:tracePt t="8774" x="3627438" y="5446713"/>
          <p14:tracePt t="8781" x="3603625" y="5470525"/>
          <p14:tracePt t="8790" x="3556000" y="5494338"/>
          <p14:tracePt t="8798" x="3508375" y="5526088"/>
          <p14:tracePt t="8805" x="3459163" y="5565775"/>
          <p14:tracePt t="8811" x="3419475" y="5589588"/>
          <p14:tracePt t="8820" x="3363913" y="5613400"/>
          <p14:tracePt t="8828" x="3308350" y="5629275"/>
          <p14:tracePt t="8836" x="3260725" y="5645150"/>
          <p14:tracePt t="8844" x="3205163" y="5670550"/>
          <p14:tracePt t="8852" x="3141663" y="5686425"/>
          <p14:tracePt t="8860" x="3092450" y="5710238"/>
          <p14:tracePt t="8868" x="3052763" y="5726113"/>
          <p14:tracePt t="8876" x="3021013" y="5726113"/>
          <p14:tracePt t="8884" x="2997200" y="5726113"/>
          <p14:tracePt t="8892" x="2973388" y="5726113"/>
          <p14:tracePt t="8897" x="2965450" y="5726113"/>
          <p14:tracePt t="8906" x="2917825" y="5702300"/>
          <p14:tracePt t="8914" x="2870200" y="5670550"/>
          <p14:tracePt t="8922" x="2798763" y="5613400"/>
          <p14:tracePt t="8929" x="2717800" y="5549900"/>
          <p14:tracePt t="8938" x="2646363" y="5486400"/>
          <p14:tracePt t="8946" x="2582863" y="5422900"/>
          <p14:tracePt t="8953" x="2503488" y="5359400"/>
          <p14:tracePt t="8961" x="2432050" y="5278438"/>
          <p14:tracePt t="8970" x="2366963" y="5214938"/>
          <p14:tracePt t="8977" x="2295525" y="5143500"/>
          <p14:tracePt t="8985" x="2232025" y="5080000"/>
          <p14:tracePt t="8994" x="2184400" y="5040313"/>
          <p14:tracePt t="9000" x="2168525" y="4992688"/>
          <p14:tracePt t="9008" x="2160588" y="4967288"/>
          <p14:tracePt t="9015" x="2160588" y="4959350"/>
          <p14:tracePt t="9024" x="2160588" y="4943475"/>
          <p14:tracePt t="9031" x="2168525" y="4927600"/>
          <p14:tracePt t="9039" x="2184400" y="4919663"/>
          <p14:tracePt t="9048" x="2184400" y="4903788"/>
          <p14:tracePt t="9057" x="2200275" y="4887913"/>
          <p14:tracePt t="9064" x="2208213" y="4872038"/>
          <p14:tracePt t="9072" x="2224088" y="4856163"/>
          <p14:tracePt t="9079" x="2239963" y="4848225"/>
          <p14:tracePt t="9086" x="2255838" y="4840288"/>
          <p14:tracePt t="9094" x="2255838" y="4824413"/>
          <p14:tracePt t="9113" x="2287588" y="4800600"/>
          <p14:tracePt t="9117" x="2303463" y="4784725"/>
          <p14:tracePt t="9126" x="2319338" y="4784725"/>
          <p14:tracePt t="9134" x="2327275" y="4768850"/>
          <p14:tracePt t="9142" x="2343150" y="4752975"/>
          <p14:tracePt t="9150" x="2359025" y="4737100"/>
          <p14:tracePt t="9158" x="2374900" y="4721225"/>
          <p14:tracePt t="9166" x="2392363" y="4705350"/>
          <p14:tracePt t="9174" x="2408238" y="4697413"/>
          <p14:tracePt t="9182" x="2408238" y="4681538"/>
          <p14:tracePt t="9188" x="2416175" y="4673600"/>
          <p14:tracePt t="9196" x="2424113" y="4673600"/>
          <p14:tracePt t="9204" x="2424113" y="4665663"/>
          <p14:tracePt t="9236" x="2416175" y="4665663"/>
          <p14:tracePt t="9244" x="2408238" y="4665663"/>
          <p14:tracePt t="9272" x="2400300" y="4665663"/>
          <p14:tracePt t="9338" x="2400300" y="4673600"/>
          <p14:tracePt t="9350" x="2400300" y="4681538"/>
          <p14:tracePt t="9358" x="2408238" y="4681538"/>
          <p14:tracePt t="9366" x="2416175" y="4689475"/>
          <p14:tracePt t="9374" x="2432050" y="4697413"/>
          <p14:tracePt t="9382" x="2447925" y="4705350"/>
          <p14:tracePt t="9388" x="2463800" y="4721225"/>
          <p14:tracePt t="9396" x="2471738" y="4745038"/>
          <p14:tracePt t="9404" x="2479675" y="4784725"/>
          <p14:tracePt t="9411" x="2503488" y="4840288"/>
          <p14:tracePt t="9420" x="2519363" y="4903788"/>
          <p14:tracePt t="9428" x="2543175" y="4943475"/>
          <p14:tracePt t="9435" x="2559050" y="4992688"/>
          <p14:tracePt t="9443" x="2566988" y="5048250"/>
          <p14:tracePt t="9452" x="2590800" y="5111750"/>
          <p14:tracePt t="9460" x="2598738" y="5151438"/>
          <p14:tracePt t="9466" x="2598738" y="5199063"/>
          <p14:tracePt t="9474" x="2606675" y="5214938"/>
          <p14:tracePt t="9482" x="2606675" y="5230813"/>
          <p14:tracePt t="9490" x="2606675" y="5246688"/>
          <p14:tracePt t="9497" x="2598738" y="5246688"/>
          <p14:tracePt t="9505" x="2590800" y="5246688"/>
          <p14:tracePt t="9515" x="2582863" y="5246688"/>
          <p14:tracePt t="9521" x="2574925" y="5246688"/>
          <p14:tracePt t="9529" x="2559050" y="5246688"/>
          <p14:tracePt t="9538" x="2543175" y="5214938"/>
          <p14:tracePt t="9545" x="2527300" y="5167313"/>
          <p14:tracePt t="9554" x="2511425" y="5095875"/>
          <p14:tracePt t="9559" x="2479675" y="5008563"/>
          <p14:tracePt t="9568" x="2455863" y="4927600"/>
          <p14:tracePt t="9577" x="2432050" y="4840288"/>
          <p14:tracePt t="9584" x="2416175" y="4752975"/>
          <p14:tracePt t="9592" x="2392363" y="4697413"/>
          <p14:tracePt t="9600" x="2392363" y="4657725"/>
          <p14:tracePt t="9608" x="2392363" y="4633913"/>
          <p14:tracePt t="9616" x="2392363" y="4616450"/>
          <p14:tracePt t="9624" x="2400300" y="4608513"/>
          <p14:tracePt t="9632" x="2408238" y="4600575"/>
          <p14:tracePt t="9640" x="2408238" y="4592638"/>
          <p14:tracePt t="9710" x="2392363" y="4608513"/>
          <p14:tracePt t="9718" x="2351088" y="4649788"/>
          <p14:tracePt t="9726" x="2327275" y="4713288"/>
          <p14:tracePt t="9734" x="2287588" y="4760913"/>
          <p14:tracePt t="9742" x="2247900" y="4816475"/>
          <p14:tracePt t="9749" x="2216150" y="4879975"/>
          <p14:tracePt t="9758" x="2192338" y="4935538"/>
          <p14:tracePt t="9766" x="2176463" y="5000625"/>
          <p14:tracePt t="9774" x="2168525" y="5056188"/>
          <p14:tracePt t="9782" x="2168525" y="5095875"/>
          <p14:tracePt t="9790" x="2168525" y="5127625"/>
          <p14:tracePt t="9798" x="2168525" y="5143500"/>
          <p14:tracePt t="9804" x="2184400" y="5159375"/>
          <p14:tracePt t="9813" x="2200275" y="5167313"/>
          <p14:tracePt t="9820" x="2224088" y="5183188"/>
          <p14:tracePt t="9828" x="2239963" y="5191125"/>
          <p14:tracePt t="9836" x="2263775" y="5199063"/>
          <p14:tracePt t="9844" x="2271713" y="5199063"/>
          <p14:tracePt t="9852" x="2287588" y="5199063"/>
          <p14:tracePt t="9860" x="2295525" y="5199063"/>
          <p14:tracePt t="9868" x="2319338" y="5191125"/>
          <p14:tracePt t="9876" x="2335213" y="5175250"/>
          <p14:tracePt t="9884" x="2351088" y="5167313"/>
          <p14:tracePt t="9889" x="2366963" y="5135563"/>
          <p14:tracePt t="9898" x="2400300" y="5087938"/>
          <p14:tracePt t="9906" x="2424113" y="5024438"/>
          <p14:tracePt t="9915" x="2447925" y="4967288"/>
          <p14:tracePt t="9921" x="2463800" y="4919663"/>
          <p14:tracePt t="9929" x="2487613" y="4856163"/>
          <p14:tracePt t="9937" x="2503488" y="4800600"/>
          <p14:tracePt t="9946" x="2503488" y="4760913"/>
          <p14:tracePt t="9953" x="2511425" y="4737100"/>
          <p14:tracePt t="9962" x="2511425" y="4713288"/>
          <p14:tracePt t="9970" x="2511425" y="4697413"/>
          <p14:tracePt t="9978" x="2511425" y="4681538"/>
          <p14:tracePt t="9986" x="2511425" y="4665663"/>
          <p14:tracePt t="9994" x="2503488" y="4649788"/>
          <p14:tracePt t="10001" x="2495550" y="4641850"/>
          <p14:tracePt t="10008" x="2487613" y="4624388"/>
          <p14:tracePt t="10016" x="2479675" y="4624388"/>
          <p14:tracePt t="10024" x="2479675" y="4616450"/>
          <p14:tracePt t="10032" x="2471738" y="4616450"/>
          <p14:tracePt t="10040" x="2463800" y="4616450"/>
          <p14:tracePt t="10047" x="2455863" y="4616450"/>
          <p14:tracePt t="10056" x="2439988" y="4624388"/>
          <p14:tracePt t="10064" x="2424113" y="4641850"/>
          <p14:tracePt t="10072" x="2400300" y="4649788"/>
          <p14:tracePt t="10079" x="2392363" y="4665663"/>
          <p14:tracePt t="10088" x="2366963" y="4681538"/>
          <p14:tracePt t="10098" x="2351088" y="4697413"/>
          <p14:tracePt t="10102" x="2335213" y="4713288"/>
          <p14:tracePt t="10109" x="2319338" y="4729163"/>
          <p14:tracePt t="10118" x="2303463" y="4745038"/>
          <p14:tracePt t="10126" x="2295525" y="4752975"/>
          <p14:tracePt t="10134" x="2295525" y="4768850"/>
          <p14:tracePt t="10141" x="2295525" y="4776788"/>
          <p14:tracePt t="10150" x="2287588" y="4784725"/>
          <p14:tracePt t="10157" x="2279650" y="4800600"/>
          <p14:tracePt t="10166" x="2279650" y="4816475"/>
          <p14:tracePt t="10444" x="2271713" y="4824413"/>
          <p14:tracePt t="10452" x="2263775" y="4832350"/>
          <p14:tracePt t="10506" x="2255838" y="4832350"/>
          <p14:tracePt t="10525" x="2263775" y="4768850"/>
          <p14:tracePt t="10534" x="2295525" y="4689475"/>
          <p14:tracePt t="10542" x="2327275" y="4600575"/>
          <p14:tracePt t="10550" x="2351088" y="4513263"/>
          <p14:tracePt t="10558" x="2366963" y="4433888"/>
          <p14:tracePt t="10565" x="2392363" y="4370388"/>
          <p14:tracePt t="10574" x="2408238" y="4314825"/>
          <p14:tracePt t="10579" x="2416175" y="4257675"/>
          <p14:tracePt t="10588" x="2424113" y="4210050"/>
          <p14:tracePt t="10595" x="2439988" y="4154488"/>
          <p14:tracePt t="10604" x="2447925" y="4122738"/>
          <p14:tracePt t="10612" x="2463800" y="4090988"/>
          <p14:tracePt t="10620" x="2471738" y="4075113"/>
          <p14:tracePt t="10627" x="2479675" y="4059238"/>
          <p14:tracePt t="10636" x="2487613" y="4051300"/>
          <p14:tracePt t="10644" x="2503488" y="4035425"/>
          <p14:tracePt t="10652" x="2511425" y="4019550"/>
          <p14:tracePt t="10660" x="2519363" y="4003675"/>
          <p14:tracePt t="10668" x="2519363" y="3995738"/>
          <p14:tracePt t="10676" x="2527300" y="3979863"/>
          <p14:tracePt t="10684" x="2535238" y="3963988"/>
          <p14:tracePt t="10692" x="2543175" y="3948113"/>
          <p14:tracePt t="10711" x="2543175" y="3938588"/>
          <p14:tracePt t="10720" x="2543175" y="3930650"/>
          <p14:tracePt t="10728" x="2543175" y="3922713"/>
          <p14:tracePt t="10855" x="2543175" y="3914775"/>
          <p14:tracePt t="11288" x="2543175" y="3906838"/>
          <p14:tracePt t="11304" x="2543175" y="3898900"/>
          <p14:tracePt t="11311" x="2543175" y="3875088"/>
          <p14:tracePt t="11318" x="2535238" y="3851275"/>
          <p14:tracePt t="11326" x="2535238" y="3835400"/>
          <p14:tracePt t="11333" x="2519363" y="3827463"/>
          <p14:tracePt t="11342" x="2511425" y="3811588"/>
          <p14:tracePt t="11350" x="2503488" y="3795713"/>
          <p14:tracePt t="11358" x="2495550" y="3787775"/>
          <p14:tracePt t="11444" x="2463800" y="3787775"/>
          <p14:tracePt t="11451" x="2447925" y="3787775"/>
          <p14:tracePt t="11459" x="2432050" y="3787775"/>
          <p14:tracePt t="11467" x="2408238" y="3795713"/>
          <p14:tracePt t="11475" x="2392363" y="3811588"/>
          <p14:tracePt t="11483" x="2374900" y="3819525"/>
          <p14:tracePt t="11491" x="2374900" y="3827463"/>
          <p14:tracePt t="11500" x="2366963" y="3827463"/>
          <p14:tracePt t="11513" x="2359025" y="3835400"/>
          <p14:tracePt t="11522" x="2351088" y="3835400"/>
          <p14:tracePt t="11529" x="2327275" y="3843338"/>
          <p14:tracePt t="11537" x="2295525" y="3859213"/>
          <p14:tracePt t="11545" x="2232025" y="3883025"/>
          <p14:tracePt t="11553" x="2200275" y="3890963"/>
          <p14:tracePt t="11562" x="2168525" y="3898900"/>
          <p14:tracePt t="11570" x="2152650" y="3914775"/>
          <p14:tracePt t="11578" x="2136775" y="3914775"/>
          <p14:tracePt t="11586" x="2120900" y="3914775"/>
          <p14:tracePt t="11648" x="2112963" y="3914775"/>
          <p14:tracePt t="11714" x="2112963" y="3906838"/>
          <p14:tracePt t="11722" x="2120900" y="3890963"/>
          <p14:tracePt t="11729" x="2136775" y="3867150"/>
          <p14:tracePt t="11738" x="2152650" y="3827463"/>
          <p14:tracePt t="11745" x="2168525" y="3779838"/>
          <p14:tracePt t="11754" x="2184400" y="3724275"/>
          <p14:tracePt t="11762" x="2232025" y="3660775"/>
          <p14:tracePt t="11770" x="2263775" y="3629025"/>
          <p14:tracePt t="11778" x="2303463" y="3571875"/>
          <p14:tracePt t="11784" x="2327275" y="3540125"/>
          <p14:tracePt t="11792" x="2359025" y="3500438"/>
          <p14:tracePt t="11800" x="2400300" y="3452813"/>
          <p14:tracePt t="11808" x="2416175" y="3421063"/>
          <p14:tracePt t="11816" x="2432050" y="3389313"/>
          <p14:tracePt t="11824" x="2447925" y="3373438"/>
          <p14:tracePt t="11832" x="2455863" y="3341688"/>
          <p14:tracePt t="11840" x="2463800" y="3325813"/>
          <p14:tracePt t="11847" x="2463800" y="3317875"/>
          <p14:tracePt t="11856" x="2471738" y="3294063"/>
          <p14:tracePt t="11863" x="2479675" y="3262313"/>
          <p14:tracePt t="11872" x="2487613" y="3236913"/>
          <p14:tracePt t="11878" x="2495550" y="3205163"/>
          <p14:tracePt t="11886" x="2503488" y="3189288"/>
          <p14:tracePt t="11893" x="2511425" y="3173413"/>
          <p14:tracePt t="11902" x="2511425" y="3149600"/>
          <p14:tracePt t="11910" x="2511425" y="3125788"/>
          <p14:tracePt t="11918" x="2511425" y="3117850"/>
          <p14:tracePt t="11926" x="2511425" y="3101975"/>
          <p14:tracePt t="11934" x="2511425" y="3086100"/>
          <p14:tracePt t="11942" x="2511425" y="3078163"/>
          <p14:tracePt t="11958" x="2511425" y="3070225"/>
          <p14:tracePt t="11965" x="2511425" y="3054350"/>
          <p14:tracePt t="11979" x="2511425" y="3046413"/>
          <p14:tracePt t="11988" x="2511425" y="3038475"/>
          <p14:tracePt t="11996" x="2511425" y="3030538"/>
          <p14:tracePt t="12003" x="2511425" y="3014663"/>
          <p14:tracePt t="12012" x="2503488" y="2998788"/>
          <p14:tracePt t="12019" x="2495550" y="2990850"/>
          <p14:tracePt t="12028" x="2479675" y="2974975"/>
          <p14:tracePt t="12035" x="2463800" y="2959100"/>
          <p14:tracePt t="12044" x="2439988" y="2943225"/>
          <p14:tracePt t="12052" x="2416175" y="2927350"/>
          <p14:tracePt t="12059" x="2400300" y="2909888"/>
          <p14:tracePt t="12065" x="2384425" y="2894013"/>
          <p14:tracePt t="12073" x="2366963" y="2878138"/>
          <p14:tracePt t="12081" x="2351088" y="2870200"/>
          <p14:tracePt t="12089" x="2335213" y="2862263"/>
          <p14:tracePt t="12097" x="2319338" y="2854325"/>
          <p14:tracePt t="12115" x="2295525" y="2846388"/>
          <p14:tracePt t="12121" x="2287588" y="2846388"/>
          <p14:tracePt t="12129" x="2279650" y="2838450"/>
          <p14:tracePt t="12138" x="2263775" y="2838450"/>
          <p14:tracePt t="12146" x="2247900" y="2838450"/>
          <p14:tracePt t="12153" x="2239963" y="2838450"/>
          <p14:tracePt t="12159" x="2216150" y="2838450"/>
          <p14:tracePt t="12168" x="2192338" y="2838450"/>
          <p14:tracePt t="12176" x="2184400" y="2838450"/>
          <p14:tracePt t="12183" x="2168525" y="2846388"/>
          <p14:tracePt t="12191" x="2152650" y="2846388"/>
          <p14:tracePt t="12199" x="2136775" y="2854325"/>
          <p14:tracePt t="12208" x="2128838" y="2862263"/>
          <p14:tracePt t="12215" x="2112963" y="2878138"/>
          <p14:tracePt t="12224" x="2105025" y="2878138"/>
          <p14:tracePt t="12232" x="2097088" y="2886075"/>
          <p14:tracePt t="12240" x="2097088" y="2894013"/>
          <p14:tracePt t="12248" x="2097088" y="2901950"/>
          <p14:tracePt t="12254" x="2097088" y="2909888"/>
          <p14:tracePt t="12261" x="2097088" y="2927350"/>
          <p14:tracePt t="12278" x="2112963" y="2927350"/>
          <p14:tracePt t="12286" x="2128838" y="2935288"/>
          <p14:tracePt t="12294" x="2136775" y="2935288"/>
          <p14:tracePt t="12302" x="2152650" y="2935288"/>
          <p14:tracePt t="12318" x="2160588" y="2935288"/>
          <p14:tracePt t="12400" x="2176463" y="2935288"/>
          <p14:tracePt t="12407" x="2192338" y="2935288"/>
          <p14:tracePt t="12415" x="2200275" y="2935288"/>
          <p14:tracePt t="12424" x="2216150" y="2927350"/>
          <p14:tracePt t="12432" x="2239963" y="2909888"/>
          <p14:tracePt t="12440" x="2279650" y="2901950"/>
          <p14:tracePt t="12446" x="2335213" y="2894013"/>
          <p14:tracePt t="12454" x="2400300" y="2878138"/>
          <p14:tracePt t="12461" x="2455863" y="2878138"/>
          <p14:tracePt t="12470" x="2503488" y="2878138"/>
          <p14:tracePt t="12478" x="2559050" y="2878138"/>
          <p14:tracePt t="12486" x="2590800" y="2878138"/>
          <p14:tracePt t="12494" x="2614613" y="2878138"/>
          <p14:tracePt t="12502" x="2630488" y="2878138"/>
          <p14:tracePt t="12592" x="2622550" y="2878138"/>
          <p14:tracePt t="12600" x="2598738" y="2886075"/>
          <p14:tracePt t="12608" x="2551113" y="2886075"/>
          <p14:tracePt t="12616" x="2463800" y="2886075"/>
          <p14:tracePt t="12624" x="2327275" y="2870200"/>
          <p14:tracePt t="12629" x="2192338" y="2862263"/>
          <p14:tracePt t="12637" x="2073275" y="2862263"/>
          <p14:tracePt t="12645" x="1976438" y="2862263"/>
          <p14:tracePt t="12653" x="1905000" y="2862263"/>
          <p14:tracePt t="12661" x="1849438" y="2862263"/>
          <p14:tracePt t="12670" x="1793875" y="2862263"/>
          <p14:tracePt t="12678" x="1778000" y="2862263"/>
          <p14:tracePt t="12718" x="1801813" y="2862263"/>
          <p14:tracePt t="12724" x="1841500" y="2870200"/>
          <p14:tracePt t="12732" x="1897063" y="2878138"/>
          <p14:tracePt t="12740" x="1968500" y="2886075"/>
          <p14:tracePt t="12748" x="2057400" y="2894013"/>
          <p14:tracePt t="12756" x="2160588" y="2909888"/>
          <p14:tracePt t="12763" x="2287588" y="2909888"/>
          <p14:tracePt t="12772" x="2439988" y="2935288"/>
          <p14:tracePt t="12779" x="2574925" y="2959100"/>
          <p14:tracePt t="12787" x="2709863" y="2982913"/>
          <p14:tracePt t="12796" x="2822575" y="2998788"/>
          <p14:tracePt t="12804" x="2878138" y="3014663"/>
          <p14:tracePt t="12811" x="2909888" y="3022600"/>
          <p14:tracePt t="12818" x="2925763" y="3022600"/>
          <p14:tracePt t="12877" x="2909888" y="3030538"/>
          <p14:tracePt t="12885" x="2894013" y="3038475"/>
          <p14:tracePt t="12894" x="2862263" y="3038475"/>
          <p14:tracePt t="12901" x="2806700" y="3046413"/>
          <p14:tracePt t="12907" x="2741613" y="3046413"/>
          <p14:tracePt t="12915" x="2654300" y="3070225"/>
          <p14:tracePt t="12923" x="2566988" y="3086100"/>
          <p14:tracePt t="12931" x="2487613" y="3109913"/>
          <p14:tracePt t="12939" x="2432050" y="3117850"/>
          <p14:tracePt t="12947" x="2408238" y="3125788"/>
          <p14:tracePt t="12956" x="2392363" y="3133725"/>
          <p14:tracePt t="12988" x="2400300" y="3133725"/>
          <p14:tracePt t="12995" x="2424113" y="3125788"/>
          <p14:tracePt t="13003" x="2479675" y="3117850"/>
          <p14:tracePt t="13009" x="2535238" y="3109913"/>
          <p14:tracePt t="13018" x="2590800" y="3094038"/>
          <p14:tracePt t="13025" x="2638425" y="3078163"/>
          <p14:tracePt t="13034" x="2662238" y="3070225"/>
          <p14:tracePt t="13042" x="2670175" y="3070225"/>
          <p14:tracePt t="13050" x="2678113" y="3062288"/>
          <p14:tracePt t="13102" x="2662238" y="3062288"/>
          <p14:tracePt t="13110" x="2646363" y="3062288"/>
          <p14:tracePt t="13118" x="2638425" y="3062288"/>
          <p14:tracePt t="13124" x="2622550" y="3062288"/>
          <p14:tracePt t="13132" x="2614613" y="3062288"/>
          <p14:tracePt t="13140" x="2598738" y="3062288"/>
          <p14:tracePt t="13148" x="2582863" y="3062288"/>
          <p14:tracePt t="13156" x="2566988" y="3062288"/>
          <p14:tracePt t="13220" x="2566988" y="3054350"/>
          <p14:tracePt t="13226" x="2551113" y="3046413"/>
          <p14:tracePt t="13234" x="2519363" y="3046413"/>
          <p14:tracePt t="13242" x="2479675" y="3038475"/>
          <p14:tracePt t="13250" x="2424113" y="3030538"/>
          <p14:tracePt t="13258" x="2366963" y="3030538"/>
          <p14:tracePt t="13266" x="2295525" y="3022600"/>
          <p14:tracePt t="13274" x="2239963" y="3022600"/>
          <p14:tracePt t="13282" x="2168525" y="3022600"/>
          <p14:tracePt t="13290" x="2112963" y="3014663"/>
          <p14:tracePt t="13298" x="2057400" y="2998788"/>
          <p14:tracePt t="13306" x="2025650" y="2998788"/>
          <p14:tracePt t="13320" x="2017713" y="2998788"/>
          <p14:tracePt t="13344" x="2033588" y="2998788"/>
          <p14:tracePt t="13352" x="2049463" y="2990850"/>
          <p14:tracePt t="13359" x="2065338" y="2982913"/>
          <p14:tracePt t="13368" x="2089150" y="2974975"/>
          <p14:tracePt t="13376" x="2136775" y="2959100"/>
          <p14:tracePt t="13384" x="2176463" y="2951163"/>
          <p14:tracePt t="13392" x="2224088" y="2943225"/>
          <p14:tracePt t="13400" x="2255838" y="2919413"/>
          <p14:tracePt t="13408" x="2295525" y="2909888"/>
          <p14:tracePt t="13413" x="2319338" y="2909888"/>
          <p14:tracePt t="13422" x="2335213" y="2901950"/>
          <p14:tracePt t="13429" x="2343150" y="2901950"/>
          <p14:tracePt t="13508" x="2335213" y="2901950"/>
          <p14:tracePt t="13516" x="2327275" y="2901950"/>
          <p14:tracePt t="13621" x="2319338" y="2901950"/>
          <p14:tracePt t="13720" x="2311400" y="2901950"/>
          <p14:tracePt t="13743" x="2303463" y="2901950"/>
          <p14:tracePt t="13751" x="2303463" y="2909888"/>
          <p14:tracePt t="13760" x="2295525" y="2909888"/>
          <p14:tracePt t="13771" x="2287588" y="2919413"/>
          <p14:tracePt t="13802" x="2279650" y="2919413"/>
          <p14:tracePt t="13846" x="2271713" y="2919413"/>
          <p14:tracePt t="13870" x="2271713" y="2927350"/>
          <p14:tracePt t="13920" x="2263775" y="2935288"/>
          <p14:tracePt t="13927" x="2263775" y="2943225"/>
          <p14:tracePt t="13936" x="2247900" y="2959100"/>
          <p14:tracePt t="13943" x="2232025" y="2990850"/>
          <p14:tracePt t="13952" x="2208213" y="3054350"/>
          <p14:tracePt t="13960" x="2192338" y="3109913"/>
          <p14:tracePt t="13968" x="2184400" y="3197225"/>
          <p14:tracePt t="13976" x="2160588" y="3278188"/>
          <p14:tracePt t="13982" x="2136775" y="3373438"/>
          <p14:tracePt t="13990" x="2112963" y="3476625"/>
          <p14:tracePt t="13998" x="2097088" y="3587750"/>
          <p14:tracePt t="14006" x="2073275" y="3684588"/>
          <p14:tracePt t="14014" x="2041525" y="3803650"/>
          <p14:tracePt t="14022" x="2017713" y="3914775"/>
          <p14:tracePt t="14030" x="1992313" y="4019550"/>
          <p14:tracePt t="14038" x="1992313" y="4106863"/>
          <p14:tracePt t="14045" x="1992313" y="4217988"/>
          <p14:tracePt t="14054" x="1992313" y="4298950"/>
          <p14:tracePt t="14062" x="2000250" y="4386263"/>
          <p14:tracePt t="14070" x="2008188" y="4465638"/>
          <p14:tracePt t="14076" x="2017713" y="4560888"/>
          <p14:tracePt t="14084" x="2025650" y="4649788"/>
          <p14:tracePt t="14092" x="2041525" y="4745038"/>
          <p14:tracePt t="14100" x="2041525" y="4824413"/>
          <p14:tracePt t="14113" x="2041525" y="4895850"/>
          <p14:tracePt t="14115" x="2041525" y="4967288"/>
          <p14:tracePt t="14124" x="2025650" y="5024438"/>
          <p14:tracePt t="14132" x="2025650" y="5080000"/>
          <p14:tracePt t="14140" x="2025650" y="5135563"/>
          <p14:tracePt t="14148" x="2025650" y="5191125"/>
          <p14:tracePt t="14155" x="2025650" y="5254625"/>
          <p14:tracePt t="14164" x="2025650" y="5327650"/>
          <p14:tracePt t="14170" x="2033588" y="5383213"/>
          <p14:tracePt t="14177" x="2041525" y="5438775"/>
          <p14:tracePt t="14186" x="2057400" y="5494338"/>
          <p14:tracePt t="14194" x="2081213" y="5557838"/>
          <p14:tracePt t="14202" x="2097088" y="5613400"/>
          <p14:tracePt t="14209" x="2112963" y="5662613"/>
          <p14:tracePt t="14217" x="2136775" y="5710238"/>
          <p14:tracePt t="14226" x="2152650" y="5734050"/>
          <p14:tracePt t="14234" x="2160588" y="5741988"/>
          <p14:tracePt t="14242" x="2168525" y="5757863"/>
          <p14:tracePt t="14250" x="2168525" y="5773738"/>
          <p14:tracePt t="14258" x="2176463" y="5781675"/>
          <p14:tracePt t="14272" x="2184400" y="5797550"/>
          <p14:tracePt t="14284" x="2184400" y="5805488"/>
          <p14:tracePt t="14370" x="2176463" y="5797550"/>
          <p14:tracePt t="14378" x="2168525" y="5781675"/>
          <p14:tracePt t="14386" x="2152650" y="5765800"/>
          <p14:tracePt t="14393" x="2136775" y="5765800"/>
          <p14:tracePt t="14402" x="2136775" y="5757863"/>
          <p14:tracePt t="14409" x="2128838" y="5757863"/>
          <p14:tracePt t="14488" x="2136775" y="5749925"/>
          <p14:tracePt t="14495" x="2152650" y="5749925"/>
          <p14:tracePt t="14504" x="2176463" y="5741988"/>
          <p14:tracePt t="14512" x="2208213" y="5726113"/>
          <p14:tracePt t="14520" x="2255838" y="5710238"/>
          <p14:tracePt t="14527" x="2295525" y="5702300"/>
          <p14:tracePt t="14536" x="2359025" y="5694363"/>
          <p14:tracePt t="14543" x="2400300" y="5678488"/>
          <p14:tracePt t="14549" x="2455863" y="5678488"/>
          <p14:tracePt t="14557" x="2495550" y="5678488"/>
          <p14:tracePt t="14565" x="2543175" y="5678488"/>
          <p14:tracePt t="14574" x="2551113" y="5678488"/>
          <p14:tracePt t="14582" x="2566988" y="5686425"/>
          <p14:tracePt t="14590" x="2574925" y="5686425"/>
          <p14:tracePt t="14638" x="2566988" y="5686425"/>
          <p14:tracePt t="14643" x="2559050" y="5694363"/>
          <p14:tracePt t="14652" x="2543175" y="5694363"/>
          <p14:tracePt t="14660" x="2527300" y="5702300"/>
          <p14:tracePt t="14668" x="2519363" y="5702300"/>
          <p14:tracePt t="14676" x="2487613" y="5702300"/>
          <p14:tracePt t="14684" x="2463800" y="5702300"/>
          <p14:tracePt t="14692" x="2455863" y="5702300"/>
          <p14:tracePt t="14700" x="2439988" y="5702300"/>
          <p14:tracePt t="14708" x="2432050" y="5702300"/>
          <p14:tracePt t="14724" x="2424113" y="5702300"/>
          <p14:tracePt t="14813" x="2432050" y="5702300"/>
          <p14:tracePt t="14969" x="2432050" y="5710238"/>
          <p14:tracePt t="15521" x="2384425" y="5637213"/>
          <p14:tracePt t="15530" x="2279650" y="5534025"/>
          <p14:tracePt t="15538" x="2081213" y="5383213"/>
          <p14:tracePt t="15546" x="1833563" y="5119688"/>
          <p14:tracePt t="15553" x="1498600" y="4872038"/>
          <p14:tracePt t="15563" x="1195388" y="4657725"/>
          <p14:tracePt t="15569" x="884238" y="4418013"/>
          <p14:tracePt t="15578" x="558800" y="4241800"/>
          <p14:tracePt t="15586" x="263525" y="4067175"/>
          <p14:tracePt t="15592" x="47625" y="3956050"/>
          <p14:tracePt t="16215" x="582613" y="3532188"/>
          <p14:tracePt t="16223" x="1187450" y="3532188"/>
          <p14:tracePt t="16231" x="1905000" y="3571875"/>
          <p14:tracePt t="16240" x="2686050" y="3613150"/>
          <p14:tracePt t="16246" x="3403600" y="3636963"/>
          <p14:tracePt t="16254" x="4184650" y="3676650"/>
          <p14:tracePt t="16262" x="4983163" y="3676650"/>
          <p14:tracePt t="16269" x="5708650" y="3621088"/>
          <p14:tracePt t="16277" x="6345238" y="3605213"/>
          <p14:tracePt t="16286" x="6904038" y="3563938"/>
          <p14:tracePt t="16294" x="7381875" y="3571875"/>
          <p14:tracePt t="16302" x="7685088" y="3571875"/>
          <p14:tracePt t="16310" x="7940675" y="3563938"/>
          <p14:tracePt t="16317" x="8123238" y="3540125"/>
          <p14:tracePt t="16327" x="8307388" y="3516313"/>
          <p14:tracePt t="16334" x="8458200" y="3500438"/>
          <p14:tracePt t="16342" x="8577263" y="3508375"/>
          <p14:tracePt t="16347" x="8689975" y="3524250"/>
          <p14:tracePt t="16356" x="8769350" y="3540125"/>
          <p14:tracePt t="16363" x="8840788" y="3548063"/>
          <p14:tracePt t="16372" x="8896350" y="3556000"/>
          <p14:tracePt t="16380" x="8959850" y="3563938"/>
          <p14:tracePt t="16388" x="9017000" y="3563938"/>
          <p14:tracePt t="16396" x="9072563" y="3563938"/>
          <p14:tracePt t="16403" x="9120188" y="3563938"/>
          <p14:tracePt t="17452" x="8943975" y="4154488"/>
          <p14:tracePt t="17457" x="8856663" y="4210050"/>
          <p14:tracePt t="17466" x="8785225" y="4233863"/>
          <p14:tracePt t="17474" x="8713788" y="4265613"/>
          <p14:tracePt t="17482" x="8650288" y="4291013"/>
          <p14:tracePt t="17489" x="8618538" y="4306888"/>
          <p14:tracePt t="17497" x="8569325" y="4322763"/>
          <p14:tracePt t="17505" x="8553450" y="4338638"/>
          <p14:tracePt t="17513" x="8529638" y="4346575"/>
          <p14:tracePt t="17521" x="8513763" y="4362450"/>
          <p14:tracePt t="17530" x="8497888" y="4378325"/>
          <p14:tracePt t="17538" x="8489950" y="4386263"/>
          <p14:tracePt t="17544" x="8474075" y="4394200"/>
          <p14:tracePt t="17552" x="8474075" y="4402138"/>
          <p14:tracePt t="17560" x="8466138" y="4410075"/>
          <p14:tracePt t="17567" x="8450263" y="4418013"/>
          <p14:tracePt t="17576" x="8442325" y="4433888"/>
          <p14:tracePt t="17585" x="8426450" y="4449763"/>
          <p14:tracePt t="17591" x="8410575" y="4465638"/>
          <p14:tracePt t="17600" x="8394700" y="4481513"/>
          <p14:tracePt t="17607" x="8370888" y="4505325"/>
          <p14:tracePt t="17616" x="8347075" y="4521200"/>
          <p14:tracePt t="17623" x="8315325" y="4537075"/>
          <p14:tracePt t="17632" x="8283575" y="4560888"/>
          <p14:tracePt t="17639" x="8259763" y="4576763"/>
          <p14:tracePt t="17646" x="8243888" y="4592638"/>
          <p14:tracePt t="17654" x="8226425" y="4608513"/>
          <p14:tracePt t="17661" x="8218488" y="4608513"/>
          <p14:tracePt t="17669" x="8218488" y="4616450"/>
          <p14:tracePt t="17698" x="8218488" y="4624388"/>
          <p14:tracePt t="24255" x="8226425" y="4600575"/>
          <p14:tracePt t="24263" x="8339138" y="4425950"/>
          <p14:tracePt t="24271" x="8474075" y="4162425"/>
          <p14:tracePt t="24279" x="8553450" y="3979863"/>
          <p14:tracePt t="24287" x="8626475" y="3851275"/>
          <p14:tracePt t="24295" x="8689975" y="3700463"/>
          <p14:tracePt t="24303" x="8737600" y="3587750"/>
          <p14:tracePt t="24311" x="8745538" y="3492500"/>
          <p14:tracePt t="24319" x="8769350" y="3421063"/>
          <p14:tracePt t="24327" x="8777288" y="3357563"/>
          <p14:tracePt t="24333" x="8777288" y="3317875"/>
          <p14:tracePt t="24341" x="8785225" y="3286125"/>
          <p14:tracePt t="24351" x="8785225" y="3262313"/>
          <p14:tracePt t="24359" x="8785225" y="3252788"/>
          <p14:tracePt t="24389" x="8777288" y="3252788"/>
          <p14:tracePt t="24405" x="8761413" y="3252788"/>
          <p14:tracePt t="24413" x="8745538" y="3262313"/>
          <p14:tracePt t="24421" x="8729663" y="3278188"/>
          <p14:tracePt t="24429" x="8721725" y="3278188"/>
          <p14:tracePt t="24437" x="8705850" y="3286125"/>
          <p14:tracePt t="24445" x="8697913" y="3294063"/>
          <p14:tracePt t="24462" x="8689975" y="3294063"/>
          <p14:tracePt t="24496" x="8682038" y="3294063"/>
          <p14:tracePt t="24503" x="8674100" y="3294063"/>
          <p14:tracePt t="24531" x="8666163" y="3286125"/>
          <p14:tracePt t="24539" x="8666163" y="3278188"/>
          <p14:tracePt t="24549" x="8666163" y="3252788"/>
          <p14:tracePt t="24556" x="8666163" y="3197225"/>
          <p14:tracePt t="24563" x="8658225" y="3157538"/>
          <p14:tracePt t="24571" x="8634413" y="3109913"/>
          <p14:tracePt t="24580" x="8626475" y="3054350"/>
          <p14:tracePt t="24588" x="8610600" y="3006725"/>
          <p14:tracePt t="24596" x="8585200" y="2951163"/>
          <p14:tracePt t="24604" x="8569325" y="2919413"/>
          <p14:tracePt t="24611" x="8553450" y="2854325"/>
          <p14:tracePt t="24619" x="8529638" y="2798763"/>
          <p14:tracePt t="24627" x="8505825" y="2735263"/>
          <p14:tracePt t="24635" x="8458200" y="2679700"/>
          <p14:tracePt t="24641" x="8442325" y="2616200"/>
          <p14:tracePt t="24650" x="8418513" y="2584450"/>
          <p14:tracePt t="24657" x="8378825" y="2551113"/>
          <p14:tracePt t="24666" x="8355013" y="2535238"/>
          <p14:tracePt t="24674" x="8339138" y="2527300"/>
          <p14:tracePt t="24682" x="8323263" y="2519363"/>
          <p14:tracePt t="24689" x="8299450" y="2519363"/>
          <p14:tracePt t="24698" x="8267700" y="2519363"/>
          <p14:tracePt t="24706" x="8243888" y="2519363"/>
          <p14:tracePt t="24718" x="8194675" y="2527300"/>
          <p14:tracePt t="24726" x="8131175" y="2543175"/>
          <p14:tracePt t="24732" x="8075613" y="2566988"/>
          <p14:tracePt t="24739" x="8004175" y="2584450"/>
          <p14:tracePt t="24747" x="7916863" y="2608263"/>
          <p14:tracePt t="24756" x="7820025" y="2632075"/>
          <p14:tracePt t="24764" x="7732713" y="2663825"/>
          <p14:tracePt t="24771" x="7661275" y="2679700"/>
          <p14:tracePt t="24780" x="7605713" y="2703513"/>
          <p14:tracePt t="24788" x="7558088" y="2719388"/>
          <p14:tracePt t="24795" x="7502525" y="2727325"/>
          <p14:tracePt t="24804" x="7445375" y="2735263"/>
          <p14:tracePt t="24811" x="7373938" y="2751138"/>
          <p14:tracePt t="24820" x="7302500" y="2759075"/>
          <p14:tracePt t="24828" x="7223125" y="2767013"/>
          <p14:tracePt t="24834" x="7167563" y="2767013"/>
          <p14:tracePt t="24841" x="7151688" y="2759075"/>
          <p14:tracePt t="24850" x="7143750" y="2759075"/>
          <p14:tracePt t="24857" x="7143750" y="2751138"/>
          <p14:tracePt t="24866" x="7143750" y="2743200"/>
          <p14:tracePt t="24873" x="7143750" y="2735263"/>
          <p14:tracePt t="24882" x="7143750" y="2727325"/>
          <p14:tracePt t="24890" x="7143750" y="2703513"/>
          <p14:tracePt t="24898" x="7143750" y="2663825"/>
          <p14:tracePt t="24906" x="7143750" y="2608263"/>
          <p14:tracePt t="24914" x="7143750" y="2566988"/>
          <p14:tracePt t="24919" x="7143750" y="2535238"/>
          <p14:tracePt t="24928" x="7143750" y="2495550"/>
          <p14:tracePt t="24935" x="7143750" y="2439988"/>
          <p14:tracePt t="24944" x="7143750" y="2368550"/>
          <p14:tracePt t="24952" x="7118350" y="2281238"/>
          <p14:tracePt t="24959" x="7070725" y="2192338"/>
          <p14:tracePt t="24967" x="7031038" y="2097088"/>
          <p14:tracePt t="24976" x="6999288" y="2009775"/>
          <p14:tracePt t="24983" x="6975475" y="1930400"/>
          <p14:tracePt t="24992" x="6959600" y="1841500"/>
          <p14:tracePt t="25000" x="6935788" y="1785938"/>
          <p14:tracePt t="25007" x="6919913" y="1722438"/>
          <p14:tracePt t="25016" x="6896100" y="1674813"/>
          <p14:tracePt t="25022" x="6880225" y="1643063"/>
          <p14:tracePt t="25029" x="6864350" y="1627188"/>
          <p14:tracePt t="25037" x="6856413" y="1619250"/>
          <p14:tracePt t="25045" x="6840538" y="1619250"/>
          <p14:tracePt t="25053" x="6824663" y="1619250"/>
          <p14:tracePt t="25061" x="6808788" y="1627188"/>
          <p14:tracePt t="25070" x="6800850" y="1643063"/>
          <p14:tracePt t="25077" x="6784975" y="1651000"/>
          <p14:tracePt t="25086" x="6777038" y="1658938"/>
          <p14:tracePt t="25106" x="6769100" y="1658938"/>
          <p14:tracePt t="25111" x="6759575" y="1666875"/>
          <p14:tracePt t="25119" x="6743700" y="1682750"/>
          <p14:tracePt t="25127" x="6704013" y="1698625"/>
          <p14:tracePt t="25136" x="6624638" y="1754188"/>
          <p14:tracePt t="25143" x="6529388" y="1809750"/>
          <p14:tracePt t="25152" x="6376988" y="1881188"/>
          <p14:tracePt t="25159" x="6289675" y="1938338"/>
          <p14:tracePt t="25168" x="6257925" y="1946275"/>
          <p14:tracePt t="25176" x="6249988" y="1946275"/>
          <p14:tracePt t="25246" x="6249988" y="1954213"/>
          <p14:tracePt t="25257" x="6249988" y="1962150"/>
          <p14:tracePt t="25266" x="6249988" y="1970088"/>
          <p14:tracePt t="25274" x="6257925" y="1985963"/>
          <p14:tracePt t="25282" x="6257925" y="1993900"/>
          <p14:tracePt t="25289" x="6265863" y="2001838"/>
          <p14:tracePt t="25298" x="6273800" y="2009775"/>
          <p14:tracePt t="25426" x="6281738" y="2009775"/>
          <p14:tracePt t="25434" x="6297613" y="2001838"/>
          <p14:tracePt t="25441" x="6321425" y="1985963"/>
          <p14:tracePt t="25449" x="6337300" y="1970088"/>
          <p14:tracePt t="25457" x="6337300" y="1954213"/>
          <p14:tracePt t="25465" x="6329363" y="1938338"/>
          <p14:tracePt t="25473" x="6305550" y="1922463"/>
          <p14:tracePt t="25481" x="6265863" y="1890713"/>
          <p14:tracePt t="25489" x="6194425" y="1865313"/>
          <p14:tracePt t="25496" x="6130925" y="1849438"/>
          <p14:tracePt t="25504" x="6083300" y="1849438"/>
          <p14:tracePt t="25512" x="6034088" y="1849438"/>
          <p14:tracePt t="25520" x="5978525" y="1857375"/>
          <p14:tracePt t="25527" x="5915025" y="1890713"/>
          <p14:tracePt t="25536" x="5827713" y="1946275"/>
          <p14:tracePt t="25544" x="5740400" y="2009775"/>
          <p14:tracePt t="25552" x="5651500" y="2089150"/>
          <p14:tracePt t="25560" x="5548313" y="2168525"/>
          <p14:tracePt t="25568" x="5461000" y="2273300"/>
          <p14:tracePt t="25576" x="5365750" y="2392363"/>
          <p14:tracePt t="25582" x="5292725" y="2503488"/>
          <p14:tracePt t="25589" x="5229225" y="2616200"/>
          <p14:tracePt t="25598" x="5197475" y="2719388"/>
          <p14:tracePt t="25606" x="5149850" y="2806700"/>
          <p14:tracePt t="25615" x="5118100" y="2886075"/>
          <p14:tracePt t="25622" x="5102225" y="2959100"/>
          <p14:tracePt t="25630" x="5086350" y="3046413"/>
          <p14:tracePt t="25638" x="5078413" y="3125788"/>
          <p14:tracePt t="25646" x="5070475" y="3213100"/>
          <p14:tracePt t="25654" x="5070475" y="3294063"/>
          <p14:tracePt t="25662" x="5054600" y="3373438"/>
          <p14:tracePt t="25670" x="5046663" y="3444875"/>
          <p14:tracePt t="25678" x="5046663" y="3516313"/>
          <p14:tracePt t="25684" x="5070475" y="3563938"/>
          <p14:tracePt t="25692" x="5086350" y="3613150"/>
          <p14:tracePt t="25700" x="5102225" y="3644900"/>
          <p14:tracePt t="25707" x="5118100" y="3668713"/>
          <p14:tracePt t="25716" x="5141913" y="3684588"/>
          <p14:tracePt t="25724" x="5165725" y="3700463"/>
          <p14:tracePt t="25732" x="5197475" y="3716338"/>
          <p14:tracePt t="25739" x="5237163" y="3716338"/>
          <p14:tracePt t="25748" x="5292725" y="3724275"/>
          <p14:tracePt t="25756" x="5365750" y="3724275"/>
          <p14:tracePt t="25764" x="5453063" y="3708400"/>
          <p14:tracePt t="25771" x="5532438" y="3692525"/>
          <p14:tracePt t="25780" x="5611813" y="3692525"/>
          <p14:tracePt t="25787" x="5700713" y="3692525"/>
          <p14:tracePt t="25795" x="5780088" y="3668713"/>
          <p14:tracePt t="25802" x="5883275" y="3644900"/>
          <p14:tracePt t="25810" x="5962650" y="3629025"/>
          <p14:tracePt t="25818" x="6034088" y="3605213"/>
          <p14:tracePt t="25826" x="6107113" y="3579813"/>
          <p14:tracePt t="25834" x="6154738" y="3563938"/>
          <p14:tracePt t="25842" x="6202363" y="3524250"/>
          <p14:tracePt t="25850" x="6218238" y="3508375"/>
          <p14:tracePt t="25857" x="6234113" y="3500438"/>
          <p14:tracePt t="25866" x="6242050" y="3500438"/>
          <p14:tracePt t="25872" x="6242050" y="3492500"/>
          <p14:tracePt t="25882" x="6242050" y="3484563"/>
          <p14:tracePt t="25896" x="6242050" y="3476625"/>
          <p14:tracePt t="26077" x="6281738" y="3460750"/>
          <p14:tracePt t="26086" x="6392863" y="3405188"/>
          <p14:tracePt t="26092" x="6434138" y="3341688"/>
          <p14:tracePt t="26100" x="6442075" y="3286125"/>
          <p14:tracePt t="26108" x="6442075" y="3213100"/>
          <p14:tracePt t="26116" x="6434138" y="3133725"/>
          <p14:tracePt t="26124" x="6402388" y="3046413"/>
          <p14:tracePt t="26132" x="6376988" y="2959100"/>
          <p14:tracePt t="26140" x="6353175" y="2878138"/>
          <p14:tracePt t="26148" x="6337300" y="2774950"/>
          <p14:tracePt t="26156" x="6313488" y="2679700"/>
          <p14:tracePt t="26164" x="6289675" y="2592388"/>
          <p14:tracePt t="26172" x="6234113" y="2495550"/>
          <p14:tracePt t="26180" x="6178550" y="2392363"/>
          <p14:tracePt t="26186" x="6115050" y="2305050"/>
          <p14:tracePt t="26194" x="6059488" y="2216150"/>
          <p14:tracePt t="26202" x="6002338" y="2128838"/>
          <p14:tracePt t="26210" x="5954713" y="2057400"/>
          <p14:tracePt t="26218" x="5907088" y="1993900"/>
          <p14:tracePt t="26226" x="5859463" y="1930400"/>
          <p14:tracePt t="26234" x="5811838" y="1906588"/>
          <p14:tracePt t="26242" x="5748338" y="1873250"/>
          <p14:tracePt t="26250" x="5708650" y="1865313"/>
          <p14:tracePt t="26257" x="5676900" y="1857375"/>
          <p14:tracePt t="26266" x="5651500" y="1857375"/>
          <p14:tracePt t="26274" x="5643563" y="1857375"/>
          <p14:tracePt t="26280" x="5619750" y="1865313"/>
          <p14:tracePt t="26288" x="5603875" y="1881188"/>
          <p14:tracePt t="26296" x="5564188" y="1930400"/>
          <p14:tracePt t="26303" x="5532438" y="1993900"/>
          <p14:tracePt t="26312" x="5508625" y="2065338"/>
          <p14:tracePt t="26320" x="5484813" y="2152650"/>
          <p14:tracePt t="26328" x="5476875" y="2233613"/>
          <p14:tracePt t="26336" x="5476875" y="2312988"/>
          <p14:tracePt t="26344" x="5476875" y="2400300"/>
          <p14:tracePt t="26351" x="5476875" y="2463800"/>
          <p14:tracePt t="26360" x="5476875" y="2535238"/>
          <p14:tracePt t="26366" x="5476875" y="2608263"/>
          <p14:tracePt t="26373" x="5476875" y="2663825"/>
          <p14:tracePt t="26382" x="5476875" y="2719388"/>
          <p14:tracePt t="26390" x="5476875" y="2759075"/>
          <p14:tracePt t="26398" x="5492750" y="2806700"/>
          <p14:tracePt t="26405" x="5508625" y="2838450"/>
          <p14:tracePt t="26414" x="5524500" y="2870200"/>
          <p14:tracePt t="26422" x="5532438" y="2886075"/>
          <p14:tracePt t="26429" x="5548313" y="2901950"/>
          <p14:tracePt t="26438" x="5548313" y="2909888"/>
          <p14:tracePt t="26445" x="5548313" y="2919413"/>
          <p14:tracePt t="26454" x="5548313" y="2935288"/>
          <p14:tracePt t="26468" x="5540375" y="2951163"/>
          <p14:tracePt t="26475" x="5532438" y="2959100"/>
          <p14:tracePt t="26484" x="5516563" y="2967038"/>
          <p14:tracePt t="26491" x="5508625" y="2974975"/>
          <p14:tracePt t="26500" x="5492750" y="2990850"/>
          <p14:tracePt t="26507" x="5468938" y="3006725"/>
          <p14:tracePt t="26516" x="5437188" y="3022600"/>
          <p14:tracePt t="26523" x="5405438" y="3030538"/>
          <p14:tracePt t="26532" x="5373688" y="3046413"/>
          <p14:tracePt t="26540" x="5341938" y="3054350"/>
          <p14:tracePt t="26547" x="5310188" y="3062288"/>
          <p14:tracePt t="26555" x="5284788" y="3062288"/>
          <p14:tracePt t="26561" x="5253038" y="3070225"/>
          <p14:tracePt t="26570" x="5229225" y="3070225"/>
          <p14:tracePt t="26578" x="5213350" y="3070225"/>
          <p14:tracePt t="26585" x="5189538" y="3070225"/>
          <p14:tracePt t="26593" x="5165725" y="3070225"/>
          <p14:tracePt t="26602" x="5141913" y="3070225"/>
          <p14:tracePt t="26610" x="5126038" y="3078163"/>
          <p14:tracePt t="26618" x="5102225" y="3078163"/>
          <p14:tracePt t="26625" x="5078413" y="3078163"/>
          <p14:tracePt t="26633" x="5062538" y="3078163"/>
          <p14:tracePt t="26642" x="5046663" y="3078163"/>
          <p14:tracePt t="26650" x="5030788" y="3078163"/>
          <p14:tracePt t="26655" x="5014913" y="3078163"/>
          <p14:tracePt t="26664" x="5006975" y="3078163"/>
          <p14:tracePt t="26672" x="4983163" y="3078163"/>
          <p14:tracePt t="26680" x="4967288" y="3078163"/>
          <p14:tracePt t="26687" x="4951413" y="3078163"/>
          <p14:tracePt t="26696" x="4933950" y="3078163"/>
          <p14:tracePt t="26704" x="4926013" y="3078163"/>
          <p14:tracePt t="26753" x="4943475" y="3062288"/>
          <p14:tracePt t="26762" x="4975225" y="3030538"/>
          <p14:tracePt t="26769" x="5038725" y="2967038"/>
          <p14:tracePt t="26778" x="5102225" y="2919413"/>
          <p14:tracePt t="26786" x="5165725" y="2854325"/>
          <p14:tracePt t="26794" x="5229225" y="2798763"/>
          <p14:tracePt t="26802" x="5292725" y="2751138"/>
          <p14:tracePt t="26809" x="5357813" y="2695575"/>
          <p14:tracePt t="26817" x="5405438" y="2655888"/>
          <p14:tracePt t="26825" x="5437188" y="2624138"/>
          <p14:tracePt t="26834" x="5468938" y="2584450"/>
          <p14:tracePt t="26840" x="5484813" y="2551113"/>
          <p14:tracePt t="26848" x="5500688" y="2519363"/>
          <p14:tracePt t="26855" x="5524500" y="2479675"/>
          <p14:tracePt t="26864" x="5548313" y="2439988"/>
          <p14:tracePt t="26872" x="5572125" y="2392363"/>
          <p14:tracePt t="26880" x="5603875" y="2344738"/>
          <p14:tracePt t="26888" x="5627688" y="2297113"/>
          <p14:tracePt t="26896" x="5667375" y="2249488"/>
          <p14:tracePt t="26904" x="5708650" y="2184400"/>
          <p14:tracePt t="26912" x="5756275" y="2120900"/>
          <p14:tracePt t="26919" x="5780088" y="2065338"/>
          <p14:tracePt t="26925" x="5795963" y="2025650"/>
          <p14:tracePt t="26934" x="5811838" y="2017713"/>
          <p14:tracePt t="26942" x="5811838" y="2001838"/>
          <p14:tracePt t="26950" x="5811838" y="1993900"/>
          <p14:tracePt t="26966" x="5803900" y="1993900"/>
          <p14:tracePt t="26973" x="5788025" y="1993900"/>
          <p14:tracePt t="26983" x="5780088" y="1993900"/>
          <p14:tracePt t="26990" x="5764213" y="1985963"/>
          <p14:tracePt t="26998" x="5724525" y="1978025"/>
          <p14:tracePt t="27005" x="5676900" y="1962150"/>
          <p14:tracePt t="27013" x="5619750" y="1946275"/>
          <p14:tracePt t="27022" x="5572125" y="1922463"/>
          <p14:tracePt t="27029" x="5524500" y="1906588"/>
          <p14:tracePt t="27036" x="5468938" y="1898650"/>
          <p14:tracePt t="27046" x="5413375" y="1873250"/>
          <p14:tracePt t="27051" x="5349875" y="1857375"/>
          <p14:tracePt t="27059" x="5292725" y="1833563"/>
          <p14:tracePt t="27068" x="5237163" y="1825625"/>
          <p14:tracePt t="27076" x="5189538" y="1817688"/>
          <p14:tracePt t="27084" x="5141913" y="1809750"/>
          <p14:tracePt t="27091" x="5126038" y="1809750"/>
          <p14:tracePt t="27100" x="5110163" y="1801813"/>
          <p14:tracePt t="27108" x="5094288" y="1801813"/>
          <p14:tracePt t="27178" x="5110163" y="1801813"/>
          <p14:tracePt t="27186" x="5118100" y="1801813"/>
          <p14:tracePt t="27194" x="5133975" y="1801813"/>
          <p14:tracePt t="27202" x="5157788" y="1809750"/>
          <p14:tracePt t="27209" x="5181600" y="1825625"/>
          <p14:tracePt t="27216" x="5205413" y="1841500"/>
          <p14:tracePt t="27224" x="5221288" y="1873250"/>
          <p14:tracePt t="27232" x="5260975" y="1938338"/>
          <p14:tracePt t="27241" x="5284788" y="1993900"/>
          <p14:tracePt t="27247" x="5318125" y="2065338"/>
          <p14:tracePt t="27255" x="5349875" y="2128838"/>
          <p14:tracePt t="27264" x="5381625" y="2200275"/>
          <p14:tracePt t="27272" x="5405438" y="2257425"/>
          <p14:tracePt t="27280" x="5429250" y="2320925"/>
          <p14:tracePt t="27288" x="5453063" y="2368550"/>
          <p14:tracePt t="27296" x="5461000" y="2376488"/>
          <p14:tracePt t="27304" x="5476875" y="2392363"/>
          <p14:tracePt t="27310" x="5484813" y="2400300"/>
          <p14:tracePt t="27318" x="5484813" y="2416175"/>
          <p14:tracePt t="27406" x="5492750" y="2416175"/>
          <p14:tracePt t="27423" x="5500688" y="2392363"/>
          <p14:tracePt t="27431" x="5508625" y="2384425"/>
          <p14:tracePt t="27440" x="5524500" y="2368550"/>
          <p14:tracePt t="27447" x="5540375" y="2352675"/>
          <p14:tracePt t="27456" x="5556250" y="2336800"/>
          <p14:tracePt t="27464" x="5564188" y="2320925"/>
          <p14:tracePt t="27471" x="5564188" y="2312988"/>
          <p14:tracePt t="27479" x="5572125" y="2289175"/>
          <p14:tracePt t="27489" x="5572125" y="2265363"/>
          <p14:tracePt t="27498" x="5572125" y="2241550"/>
          <p14:tracePt t="27506" x="5572125" y="2216150"/>
          <p14:tracePt t="27513" x="5572125" y="2192338"/>
          <p14:tracePt t="27521" x="5564188" y="2168525"/>
          <p14:tracePt t="27527" x="5556250" y="2144713"/>
          <p14:tracePt t="27536" x="5540375" y="2128838"/>
          <p14:tracePt t="27543" x="5524500" y="2112963"/>
          <p14:tracePt t="27551" x="5508625" y="2112963"/>
          <p14:tracePt t="27560" x="5492750" y="2112963"/>
          <p14:tracePt t="27568" x="5484813" y="2112963"/>
          <p14:tracePt t="27576" x="5476875" y="2112963"/>
          <p14:tracePt t="27584" x="5468938" y="2112963"/>
          <p14:tracePt t="27600" x="5468938" y="2136775"/>
          <p14:tracePt t="27608" x="5468938" y="2152650"/>
          <p14:tracePt t="27614" x="5468938" y="2192338"/>
          <p14:tracePt t="27622" x="5484813" y="2249488"/>
          <p14:tracePt t="27630" x="5500688" y="2297113"/>
          <p14:tracePt t="27638" x="5524500" y="2328863"/>
          <p14:tracePt t="27645" x="5540375" y="2360613"/>
          <p14:tracePt t="27654" x="5572125" y="2392363"/>
          <p14:tracePt t="27662" x="5595938" y="2416175"/>
          <p14:tracePt t="27670" x="5643563" y="2432050"/>
          <p14:tracePt t="27678" x="5684838" y="2439988"/>
          <p14:tracePt t="27685" x="5732463" y="2447925"/>
          <p14:tracePt t="27693" x="5756275" y="2447925"/>
          <p14:tracePt t="27702" x="5764213" y="2439988"/>
          <p14:tracePt t="27710" x="5780088" y="2432050"/>
          <p14:tracePt t="27715" x="5795963" y="2424113"/>
          <p14:tracePt t="27723" x="5811838" y="2408238"/>
          <p14:tracePt t="27732" x="5819775" y="2392363"/>
          <p14:tracePt t="27739" x="5827713" y="2376488"/>
          <p14:tracePt t="27756" x="5835650" y="2360613"/>
          <p14:tracePt t="27763" x="5843588" y="2344738"/>
          <p14:tracePt t="27771" x="5851525" y="2336800"/>
          <p14:tracePt t="27782" x="5851525" y="2312988"/>
          <p14:tracePt t="27788" x="5859463" y="2297113"/>
          <p14:tracePt t="27798" x="5859463" y="2281238"/>
          <p14:tracePt t="27804" x="5859463" y="2273300"/>
          <p14:tracePt t="27812" x="5851525" y="2257425"/>
          <p14:tracePt t="27820" x="5851525" y="2241550"/>
          <p14:tracePt t="27828" x="5843588" y="2241550"/>
          <p14:tracePt t="27836" x="5843588" y="2224088"/>
          <p14:tracePt t="27884" x="5835650" y="2224088"/>
          <p14:tracePt t="27910" x="5819775" y="2233613"/>
          <p14:tracePt t="27919" x="5803900" y="2249488"/>
          <p14:tracePt t="27926" x="5788025" y="2257425"/>
          <p14:tracePt t="27934" x="5788025" y="2273300"/>
          <p14:tracePt t="27942" x="5780088" y="2289175"/>
          <p14:tracePt t="27949" x="5764213" y="2305050"/>
          <p14:tracePt t="27965" x="5756275" y="2312988"/>
          <p14:tracePt t="27974" x="5756275" y="2320925"/>
          <p14:tracePt t="28028" x="5764213" y="2320925"/>
          <p14:tracePt t="28550" x="5764213" y="2312988"/>
          <p14:tracePt t="28573" x="5764213" y="2297113"/>
          <p14:tracePt t="28582" x="5764213" y="2281238"/>
          <p14:tracePt t="28587" x="5764213" y="2273300"/>
          <p14:tracePt t="28596" x="5748338" y="2257425"/>
          <p14:tracePt t="28604" x="5740400" y="2241550"/>
          <p14:tracePt t="28612" x="5732463" y="2224088"/>
          <p14:tracePt t="28620" x="5724525" y="2224088"/>
          <p14:tracePt t="28687" x="5724525" y="2249488"/>
          <p14:tracePt t="28696" x="5724525" y="2289175"/>
          <p14:tracePt t="28704" x="5724525" y="2320925"/>
          <p14:tracePt t="28710" x="5724525" y="2352675"/>
          <p14:tracePt t="28718" x="5740400" y="2392363"/>
          <p14:tracePt t="28726" x="5748338" y="2416175"/>
          <p14:tracePt t="28734" x="5756275" y="2439988"/>
          <p14:tracePt t="28741" x="5772150" y="2455863"/>
          <p14:tracePt t="28750" x="5780088" y="2471738"/>
          <p14:tracePt t="28758" x="5795963" y="2471738"/>
          <p14:tracePt t="28766" x="5811838" y="2487613"/>
          <p14:tracePt t="28774" x="5843588" y="2495550"/>
          <p14:tracePt t="28782" x="5875338" y="2495550"/>
          <p14:tracePt t="28790" x="5915025" y="2503488"/>
          <p14:tracePt t="28798" x="5970588" y="2503488"/>
          <p14:tracePt t="28804" x="6026150" y="2519363"/>
          <p14:tracePt t="28812" x="6083300" y="2527300"/>
          <p14:tracePt t="28819" x="6138863" y="2535238"/>
          <p14:tracePt t="28828" x="6170613" y="2543175"/>
          <p14:tracePt t="28836" x="6194425" y="2543175"/>
          <p14:tracePt t="28844" x="6210300" y="2543175"/>
          <p14:tracePt t="28851" x="6218238" y="2551113"/>
          <p14:tracePt t="28984" x="6218238" y="2566988"/>
          <p14:tracePt t="28992" x="6218238" y="2584450"/>
          <p14:tracePt t="29000" x="6210300" y="2592388"/>
          <p14:tracePt t="29008" x="6202363" y="2608263"/>
          <p14:tracePt t="29016" x="6202363" y="2624138"/>
          <p14:tracePt t="29023" x="6194425" y="2632075"/>
          <p14:tracePt t="29032" x="6186488" y="2655888"/>
          <p14:tracePt t="29041" x="6186488" y="2671763"/>
          <p14:tracePt t="29048" x="6186488" y="2687638"/>
          <p14:tracePt t="29056" x="6186488" y="2695575"/>
          <p14:tracePt t="29064" x="6186488" y="2703513"/>
          <p14:tracePt t="29071" x="6186488" y="2711450"/>
          <p14:tracePt t="29080" x="6178550" y="2711450"/>
          <p14:tracePt t="29178" x="6178550" y="2719388"/>
          <p14:tracePt t="29264" x="6162675" y="2719388"/>
          <p14:tracePt t="29271" x="6138863" y="2719388"/>
          <p14:tracePt t="29278" x="6099175" y="2735263"/>
          <p14:tracePt t="29286" x="6034088" y="2767013"/>
          <p14:tracePt t="29294" x="5978525" y="2822575"/>
          <p14:tracePt t="29302" x="5915025" y="2862263"/>
          <p14:tracePt t="29310" x="5867400" y="2909888"/>
          <p14:tracePt t="29318" x="5827713" y="2943225"/>
          <p14:tracePt t="29326" x="5803900" y="2974975"/>
          <p14:tracePt t="29333" x="5788025" y="3006725"/>
          <p14:tracePt t="29342" x="5764213" y="3030538"/>
          <p14:tracePt t="29350" x="5748338" y="3046413"/>
          <p14:tracePt t="29358" x="5732463" y="3062288"/>
          <p14:tracePt t="29366" x="5716588" y="3078163"/>
          <p14:tracePt t="29373" x="5716588" y="3086100"/>
          <p14:tracePt t="29380" x="5716588" y="3101975"/>
          <p14:tracePt t="29390" x="5716588" y="3109913"/>
          <p14:tracePt t="29396" x="5724525" y="3109913"/>
          <p14:tracePt t="29404" x="5732463" y="3109913"/>
          <p14:tracePt t="29412" x="5780088" y="3117850"/>
          <p14:tracePt t="29419" x="5803900" y="3117850"/>
          <p14:tracePt t="29428" x="5859463" y="3117850"/>
          <p14:tracePt t="29436" x="5915025" y="3109913"/>
          <p14:tracePt t="29444" x="5978525" y="3094038"/>
          <p14:tracePt t="29452" x="6034088" y="3070225"/>
          <p14:tracePt t="29460" x="6083300" y="3054350"/>
          <p14:tracePt t="29467" x="6122988" y="3038475"/>
          <p14:tracePt t="29474" x="6146800" y="3022600"/>
          <p14:tracePt t="29482" x="6178550" y="3014663"/>
          <p14:tracePt t="29490" x="6194425" y="2998788"/>
          <p14:tracePt t="29498" x="6210300" y="2982913"/>
          <p14:tracePt t="29505" x="6226175" y="2974975"/>
          <p14:tracePt t="29514" x="6234113" y="2967038"/>
          <p14:tracePt t="29530" x="6242050" y="2967038"/>
          <p14:tracePt t="29537" x="6249988" y="2959100"/>
          <p14:tracePt t="29546" x="6249988" y="2951163"/>
          <p14:tracePt t="29554" x="6257925" y="2943225"/>
          <p14:tracePt t="29568" x="6257925" y="2935288"/>
          <p14:tracePt t="29576" x="6265863" y="2927350"/>
          <p14:tracePt t="29584" x="6273800" y="2919413"/>
          <p14:tracePt t="29592" x="6281738" y="2909888"/>
          <p14:tracePt t="29600" x="6281738" y="2901950"/>
          <p14:tracePt t="29608" x="6297613" y="2894013"/>
          <p14:tracePt t="29615" x="6313488" y="2878138"/>
          <p14:tracePt t="29624" x="6329363" y="2862263"/>
          <p14:tracePt t="29632" x="6337300" y="2846388"/>
          <p14:tracePt t="29640" x="6353175" y="2830513"/>
          <p14:tracePt t="29648" x="6369050" y="2814638"/>
          <p14:tracePt t="29657" x="6384925" y="2814638"/>
          <p14:tracePt t="29661" x="6402388" y="2798763"/>
          <p14:tracePt t="29672" x="6402388" y="2790825"/>
          <p14:tracePt t="29678" x="6410325" y="2790825"/>
          <p14:tracePt t="29686" x="6410325" y="2782888"/>
          <p14:tracePt t="29726" x="6418263" y="2782888"/>
          <p14:tracePt t="29808" x="6402388" y="2782888"/>
          <p14:tracePt t="29816" x="6345238" y="2798763"/>
          <p14:tracePt t="29824" x="6297613" y="2822575"/>
          <p14:tracePt t="29831" x="6249988" y="2838450"/>
          <p14:tracePt t="29840" x="6194425" y="2854325"/>
          <p14:tracePt t="29848" x="6146800" y="2878138"/>
          <p14:tracePt t="29856" x="6099175" y="2894013"/>
          <p14:tracePt t="29864" x="6083300" y="2909888"/>
          <p14:tracePt t="29870" x="6075363" y="2919413"/>
          <p14:tracePt t="29878" x="6067425" y="2919413"/>
          <p14:tracePt t="29886" x="6059488" y="2919413"/>
          <p14:tracePt t="29962" x="6067425" y="2909888"/>
          <p14:tracePt t="29969" x="6075363" y="2894013"/>
          <p14:tracePt t="29978" x="6091238" y="2886075"/>
          <p14:tracePt t="29985" x="6091238" y="2862263"/>
          <p14:tracePt t="29994" x="6107113" y="2846388"/>
          <p14:tracePt t="30002" x="6122988" y="2814638"/>
          <p14:tracePt t="30008" x="6154738" y="2751138"/>
          <p14:tracePt t="30015" x="6170613" y="2719388"/>
          <p14:tracePt t="30023" x="6186488" y="2695575"/>
          <p14:tracePt t="30032" x="6202363" y="2663825"/>
          <p14:tracePt t="30040" x="6226175" y="2632075"/>
          <p14:tracePt t="30048" x="6242050" y="2608263"/>
          <p14:tracePt t="30055" x="6257925" y="2576513"/>
          <p14:tracePt t="30063" x="6273800" y="2551113"/>
          <p14:tracePt t="30072" x="6289675" y="2535238"/>
          <p14:tracePt t="30079" x="6305550" y="2511425"/>
          <p14:tracePt t="30087" x="6313488" y="2495550"/>
          <p14:tracePt t="30096" x="6313488" y="2487613"/>
          <p14:tracePt t="30104" x="6321425" y="2463800"/>
          <p14:tracePt t="30123" x="6329363" y="2432050"/>
          <p14:tracePt t="30128" x="6329363" y="2416175"/>
          <p14:tracePt t="30135" x="6329363" y="2400300"/>
          <p14:tracePt t="30141" x="6329363" y="2392363"/>
          <p14:tracePt t="30150" x="6329363" y="2376488"/>
          <p14:tracePt t="30158" x="6329363" y="2368550"/>
          <p14:tracePt t="30244" x="6329363" y="2376488"/>
          <p14:tracePt t="30252" x="6329363" y="2392363"/>
          <p14:tracePt t="30260" x="6337300" y="2416175"/>
          <p14:tracePt t="30268" x="6345238" y="2447925"/>
          <p14:tracePt t="30275" x="6361113" y="2479675"/>
          <p14:tracePt t="30284" x="6376988" y="2511425"/>
          <p14:tracePt t="30292" x="6392863" y="2535238"/>
          <p14:tracePt t="30300" x="6410325" y="2584450"/>
          <p14:tracePt t="30308" x="6434138" y="2616200"/>
          <p14:tracePt t="30314" x="6457950" y="2640013"/>
          <p14:tracePt t="30321" x="6473825" y="2655888"/>
          <p14:tracePt t="30330" x="6489700" y="2671763"/>
          <p14:tracePt t="30358" x="6497638" y="2671763"/>
          <p14:tracePt t="30382" x="6497638" y="2663825"/>
          <p14:tracePt t="30389" x="6497638" y="2647950"/>
          <p14:tracePt t="30398" x="6497638" y="2632075"/>
          <p14:tracePt t="30406" x="6497638" y="2600325"/>
          <p14:tracePt t="30412" x="6497638" y="2576513"/>
          <p14:tracePt t="30420" x="6489700" y="2535238"/>
          <p14:tracePt t="30427" x="6481763" y="2511425"/>
          <p14:tracePt t="30436" x="6481763" y="2479675"/>
          <p14:tracePt t="30443" x="6473825" y="2455863"/>
          <p14:tracePt t="30452" x="6465888" y="2424113"/>
          <p14:tracePt t="30460" x="6457950" y="2416175"/>
          <p14:tracePt t="30468" x="6450013" y="2400300"/>
          <p14:tracePt t="30476" x="6442075" y="2384425"/>
          <p14:tracePt t="30484" x="6434138" y="2368550"/>
          <p14:tracePt t="30503" x="6426200" y="2368550"/>
          <p14:tracePt t="30598" x="6418263" y="2360613"/>
          <p14:tracePt t="30608" x="6410325" y="2352675"/>
          <p14:tracePt t="30616" x="6402388" y="2344738"/>
          <p14:tracePt t="30635" x="6392863" y="2328863"/>
          <p14:tracePt t="30710" x="6392863" y="2368550"/>
          <p14:tracePt t="30718" x="6392863" y="2432050"/>
          <p14:tracePt t="30726" x="6402388" y="2487613"/>
          <p14:tracePt t="30734" x="6410325" y="2543175"/>
          <p14:tracePt t="30742" x="6426200" y="2600325"/>
          <p14:tracePt t="30750" x="6434138" y="2647950"/>
          <p14:tracePt t="30758" x="6450013" y="2703513"/>
          <p14:tracePt t="30766" x="6473825" y="2759075"/>
          <p14:tracePt t="30774" x="6489700" y="2782888"/>
          <p14:tracePt t="30782" x="6489700" y="2814638"/>
          <p14:tracePt t="30789" x="6505575" y="2830513"/>
          <p14:tracePt t="30796" x="6505575" y="2838450"/>
          <p14:tracePt t="30847" x="6513513" y="2838450"/>
          <p14:tracePt t="30855" x="6513513" y="2830513"/>
          <p14:tracePt t="30864" x="6505575" y="2782888"/>
          <p14:tracePt t="30872" x="6489700" y="2735263"/>
          <p14:tracePt t="30880" x="6465888" y="2695575"/>
          <p14:tracePt t="30888" x="6450013" y="2655888"/>
          <p14:tracePt t="30896" x="6434138" y="2616200"/>
          <p14:tracePt t="30903" x="6418263" y="2592388"/>
          <p14:tracePt t="30909" x="6402388" y="2559050"/>
          <p14:tracePt t="30918" x="6384925" y="2535238"/>
          <p14:tracePt t="30925" x="6369050" y="2511425"/>
          <p14:tracePt t="30934" x="6361113" y="2495550"/>
          <p14:tracePt t="30944" x="6353175" y="2487613"/>
          <p14:tracePt t="30977" x="6345238" y="2487613"/>
          <p14:tracePt t="30986" x="6345238" y="2511425"/>
          <p14:tracePt t="30994" x="6337300" y="2543175"/>
          <p14:tracePt t="31002" x="6321425" y="2592388"/>
          <p14:tracePt t="31010" x="6297613" y="2655888"/>
          <p14:tracePt t="31018" x="6281738" y="2711450"/>
          <p14:tracePt t="31026" x="6257925" y="2759075"/>
          <p14:tracePt t="31034" x="6242050" y="2798763"/>
          <p14:tracePt t="31042" x="6226175" y="2822575"/>
          <p14:tracePt t="31050" x="6202363" y="2870200"/>
          <p14:tracePt t="31055" x="6186488" y="2894013"/>
          <p14:tracePt t="31064" x="6162675" y="2909888"/>
          <p14:tracePt t="31072" x="6146800" y="2919413"/>
          <p14:tracePt t="31080" x="6122988" y="2927350"/>
          <p14:tracePt t="31088" x="6115050" y="2943225"/>
          <p14:tracePt t="31096" x="6099175" y="2943225"/>
          <p14:tracePt t="31106" x="6083300" y="2951163"/>
          <p14:tracePt t="31112" x="6075363" y="2951163"/>
          <p14:tracePt t="31120" x="6059488" y="2951163"/>
          <p14:tracePt t="31128" x="6043613" y="2951163"/>
          <p14:tracePt t="31136" x="6026150" y="2951163"/>
          <p14:tracePt t="31142" x="6002338" y="2951163"/>
          <p14:tracePt t="31149" x="5986463" y="2951163"/>
          <p14:tracePt t="31158" x="5978525" y="2951163"/>
          <p14:tracePt t="31165" x="5962650" y="2951163"/>
          <p14:tracePt t="31174" x="5946775" y="2951163"/>
          <p14:tracePt t="31182" x="5938838" y="2951163"/>
          <p14:tracePt t="31189" x="5930900" y="2951163"/>
          <p14:tracePt t="31234" x="5938838" y="2951163"/>
          <p14:tracePt t="31242" x="5954713" y="2951163"/>
          <p14:tracePt t="31250" x="5978525" y="2951163"/>
          <p14:tracePt t="31255" x="6018213" y="2951163"/>
          <p14:tracePt t="31264" x="6043613" y="2943225"/>
          <p14:tracePt t="31271" x="6091238" y="2927350"/>
          <p14:tracePt t="31280" x="6154738" y="2901950"/>
          <p14:tracePt t="31288" x="6210300" y="2886075"/>
          <p14:tracePt t="31296" x="6257925" y="2870200"/>
          <p14:tracePt t="31303" x="6289675" y="2854325"/>
          <p14:tracePt t="31312" x="6321425" y="2830513"/>
          <p14:tracePt t="31320" x="6345238" y="2822575"/>
          <p14:tracePt t="31328" x="6361113" y="2814638"/>
          <p14:tracePt t="31334" x="6376988" y="2806700"/>
          <p14:tracePt t="31342" x="6384925" y="2806700"/>
          <p14:tracePt t="31350" x="6392863" y="2806700"/>
          <p14:tracePt t="31357" x="6402388" y="2806700"/>
          <p14:tracePt t="31507" x="6392863" y="2806700"/>
          <p14:tracePt t="31700" x="6384925" y="2806700"/>
          <p14:tracePt t="32284" x="6384925" y="2790825"/>
          <p14:tracePt t="32290" x="6376988" y="2727325"/>
          <p14:tracePt t="32297" x="6353175" y="2655888"/>
          <p14:tracePt t="32306" x="6337300" y="2584450"/>
          <p14:tracePt t="32314" x="6313488" y="2511425"/>
          <p14:tracePt t="32321" x="6289675" y="2439988"/>
          <p14:tracePt t="32330" x="6273800" y="2368550"/>
          <p14:tracePt t="32337" x="6249988" y="2312988"/>
          <p14:tracePt t="32345" x="6234113" y="2265363"/>
          <p14:tracePt t="32353" x="6218238" y="2208213"/>
          <p14:tracePt t="32361" x="6202363" y="2168525"/>
          <p14:tracePt t="32369" x="6178550" y="2128838"/>
          <p14:tracePt t="32378" x="6162675" y="2112963"/>
          <p14:tracePt t="32386" x="6154738" y="2097088"/>
          <p14:tracePt t="32391" x="6146800" y="2081213"/>
          <p14:tracePt t="32400" x="6138863" y="2073275"/>
          <p14:tracePt t="32407" x="6130925" y="2073275"/>
          <p14:tracePt t="32486" x="6130925" y="2112963"/>
          <p14:tracePt t="32494" x="6138863" y="2168525"/>
          <p14:tracePt t="32502" x="6162675" y="2241550"/>
          <p14:tracePt t="32510" x="6186488" y="2328863"/>
          <p14:tracePt t="32517" x="6202363" y="2416175"/>
          <p14:tracePt t="32526" x="6234113" y="2487613"/>
          <p14:tracePt t="32534" x="6289675" y="2559050"/>
          <p14:tracePt t="32542" x="6337300" y="2624138"/>
          <p14:tracePt t="32549" x="6392863" y="2687638"/>
          <p14:tracePt t="32558" x="6434138" y="2719388"/>
          <p14:tracePt t="32565" x="6457950" y="2759075"/>
          <p14:tracePt t="32571" x="6481763" y="2774950"/>
          <p14:tracePt t="32580" x="6497638" y="2790825"/>
          <p14:tracePt t="32589" x="6505575" y="2798763"/>
          <p14:tracePt t="32595" x="6521450" y="2806700"/>
          <p14:tracePt t="32603" x="6529388" y="2806700"/>
          <p14:tracePt t="32620" x="6537325" y="2814638"/>
          <p14:tracePt t="32640" x="6537325" y="2822575"/>
          <p14:tracePt t="32648" x="6553200" y="2830513"/>
          <p14:tracePt t="32656" x="6569075" y="2838450"/>
          <p14:tracePt t="32663" x="6584950" y="2846388"/>
          <p14:tracePt t="32670" x="6584950" y="2862263"/>
          <p14:tracePt t="32677" x="6592888" y="2870200"/>
          <p14:tracePt t="32686" x="6600825" y="28702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715375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Title 1"/>
          <p:cNvSpPr>
            <a:spLocks noGrp="1"/>
          </p:cNvSpPr>
          <p:nvPr>
            <p:ph type="title"/>
          </p:nvPr>
        </p:nvSpPr>
        <p:spPr>
          <a:xfrm>
            <a:off x="471487" y="228600"/>
            <a:ext cx="8229600" cy="1173163"/>
          </a:xfrm>
        </p:spPr>
        <p:txBody>
          <a:bodyPr/>
          <a:lstStyle/>
          <a:p>
            <a:r>
              <a:rPr lang="en-GB" sz="3200" dirty="0"/>
              <a:t>Scatter range of</a:t>
            </a:r>
            <a:br>
              <a:rPr lang="en-GB" sz="3200" dirty="0"/>
            </a:br>
            <a:r>
              <a:rPr lang="en-GB" sz="3200" dirty="0"/>
              <a:t>electrons, neutrons and X-rays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1400" y="1567934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(99% of intensity lost)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5A5174-3ED5-4578-A6C5-42409C85B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96"/>
    </mc:Choice>
    <mc:Fallback>
      <p:transition spd="slow" advTm="137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397" x="6505575" y="2870200"/>
          <p14:tracePt t="12405" x="6410325" y="2862263"/>
          <p14:tracePt t="12414" x="6329363" y="2854325"/>
          <p14:tracePt t="12421" x="6234113" y="2838450"/>
          <p14:tracePt t="12429" x="6154738" y="2838450"/>
          <p14:tracePt t="12437" x="6051550" y="2846388"/>
          <p14:tracePt t="12446" x="5954713" y="2862263"/>
          <p14:tracePt t="12454" x="5875338" y="2886075"/>
          <p14:tracePt t="12459" x="5788025" y="2909888"/>
          <p14:tracePt t="12468" x="5700713" y="2927350"/>
          <p14:tracePt t="12475" x="5580063" y="2951163"/>
          <p14:tracePt t="12484" x="5445125" y="2967038"/>
          <p14:tracePt t="12491" x="5276850" y="2974975"/>
          <p14:tracePt t="12499" x="5078413" y="2974975"/>
          <p14:tracePt t="12507" x="4918075" y="2998788"/>
          <p14:tracePt t="12515" x="4743450" y="3030538"/>
          <p14:tracePt t="12524" x="4511675" y="3038475"/>
          <p14:tracePt t="12532" x="4337050" y="3054350"/>
          <p14:tracePt t="12539" x="4152900" y="3038475"/>
          <p14:tracePt t="12547" x="4017963" y="3038475"/>
          <p14:tracePt t="12556" x="3867150" y="3038475"/>
          <p14:tracePt t="12562" x="3722688" y="3038475"/>
          <p14:tracePt t="12570" x="3595688" y="3022600"/>
          <p14:tracePt t="12577" x="3484563" y="3014663"/>
          <p14:tracePt t="12585" x="3379788" y="2990850"/>
          <p14:tracePt t="12593" x="3292475" y="2982913"/>
          <p14:tracePt t="12601" x="3236913" y="2974975"/>
          <p14:tracePt t="12609" x="3181350" y="2974975"/>
          <p14:tracePt t="12618" x="3141663" y="2974975"/>
          <p14:tracePt t="12627" x="3092450" y="2974975"/>
          <p14:tracePt t="12633" x="3036888" y="2982913"/>
          <p14:tracePt t="12641" x="2981325" y="2990850"/>
          <p14:tracePt t="12650" x="2917825" y="3014663"/>
          <p14:tracePt t="12655" x="2870200" y="3014663"/>
          <p14:tracePt t="12663" x="2806700" y="3022600"/>
          <p14:tracePt t="12672" x="2751138" y="3022600"/>
          <p14:tracePt t="12679" x="2709863" y="3030538"/>
          <p14:tracePt t="12688" x="2654300" y="3038475"/>
          <p14:tracePt t="12695" x="2590800" y="3046413"/>
          <p14:tracePt t="12704" x="2535238" y="3054350"/>
          <p14:tracePt t="12711" x="2479675" y="3054350"/>
          <p14:tracePt t="12720" x="2439988" y="3054350"/>
          <p14:tracePt t="12728" x="2416175" y="3054350"/>
          <p14:tracePt t="12735" x="2400300" y="3054350"/>
          <p14:tracePt t="12743" x="2374900" y="3054350"/>
          <p14:tracePt t="12750" x="2359025" y="3054350"/>
          <p14:tracePt t="12757" x="2351088" y="3054350"/>
          <p14:tracePt t="12766" x="2327275" y="3054350"/>
          <p14:tracePt t="12773" x="2303463" y="3054350"/>
          <p14:tracePt t="12782" x="2263775" y="3054350"/>
          <p14:tracePt t="12789" x="2216150" y="3046413"/>
          <p14:tracePt t="12797" x="2176463" y="3046413"/>
          <p14:tracePt t="12806" x="2120900" y="3046413"/>
          <p14:tracePt t="12813" x="2065338" y="3038475"/>
          <p14:tracePt t="12822" x="2008188" y="3038475"/>
          <p14:tracePt t="12830" x="1952625" y="3038475"/>
          <p14:tracePt t="12838" x="1897063" y="3038475"/>
          <p14:tracePt t="12844" x="1841500" y="3038475"/>
          <p14:tracePt t="12851" x="1785938" y="3038475"/>
          <p14:tracePt t="12859" x="1730375" y="3038475"/>
          <p14:tracePt t="12868" x="1674813" y="3038475"/>
          <p14:tracePt t="12875" x="1617663" y="3054350"/>
          <p14:tracePt t="12883" x="1562100" y="3062288"/>
          <p14:tracePt t="12891" x="1514475" y="3070225"/>
          <p14:tracePt t="12901" x="1458913" y="3086100"/>
          <p14:tracePt t="12907" x="1403350" y="3101975"/>
          <p14:tracePt t="12915" x="1355725" y="3117850"/>
          <p14:tracePt t="12923" x="1300163" y="3133725"/>
          <p14:tracePt t="12931" x="1258888" y="3149600"/>
          <p14:tracePt t="12937" x="1227138" y="3173413"/>
          <p14:tracePt t="12945" x="1203325" y="3181350"/>
          <p14:tracePt t="12953" x="1187450" y="3197225"/>
          <p14:tracePt t="12961" x="1179513" y="3213100"/>
          <p14:tracePt t="12970" x="1163638" y="3221038"/>
          <p14:tracePt t="12978" x="1147763" y="3236913"/>
          <p14:tracePt t="12986" x="1139825" y="3244850"/>
          <p14:tracePt t="13002" x="1123950" y="3252788"/>
          <p14:tracePt t="13010" x="1108075" y="3270250"/>
          <p14:tracePt t="13017" x="1092200" y="3286125"/>
          <p14:tracePt t="13023" x="1076325" y="3302000"/>
          <p14:tracePt t="13032" x="1068388" y="3309938"/>
          <p14:tracePt t="13039" x="1052513" y="3333750"/>
          <p14:tracePt t="13048" x="1036638" y="3349625"/>
          <p14:tracePt t="13056" x="1020763" y="3365500"/>
          <p14:tracePt t="13063" x="1004888" y="3381375"/>
          <p14:tracePt t="13073" x="996950" y="3389313"/>
          <p14:tracePt t="13080" x="996950" y="3405188"/>
          <p14:tracePt t="13088" x="996950" y="3421063"/>
          <p14:tracePt t="13096" x="996950" y="3429000"/>
          <p14:tracePt t="13104" x="996950" y="3444875"/>
          <p14:tracePt t="13112" x="1004888" y="3460750"/>
          <p14:tracePt t="13118" x="1020763" y="3476625"/>
          <p14:tracePt t="13137" x="1020763" y="3484563"/>
          <p14:tracePt t="13146" x="1028700" y="3492500"/>
          <p14:tracePt t="13154" x="1036638" y="3500438"/>
          <p14:tracePt t="13161" x="1052513" y="3508375"/>
          <p14:tracePt t="13170" x="1068388" y="3524250"/>
          <p14:tracePt t="13178" x="1084263" y="3540125"/>
          <p14:tracePt t="13186" x="1100138" y="3556000"/>
          <p14:tracePt t="13194" x="1116013" y="3571875"/>
          <p14:tracePt t="13202" x="1139825" y="3579813"/>
          <p14:tracePt t="13210" x="1163638" y="3587750"/>
          <p14:tracePt t="13218" x="1187450" y="3595688"/>
          <p14:tracePt t="13224" x="1203325" y="3595688"/>
          <p14:tracePt t="13232" x="1211263" y="3595688"/>
          <p14:tracePt t="13241" x="1227138" y="3595688"/>
          <p14:tracePt t="13248" x="1243013" y="3595688"/>
          <p14:tracePt t="13255" x="1250950" y="3587750"/>
          <p14:tracePt t="13263" x="1266825" y="3571875"/>
          <p14:tracePt t="13272" x="1284288" y="3556000"/>
          <p14:tracePt t="13279" x="1308100" y="3540125"/>
          <p14:tracePt t="13287" x="1339850" y="3524250"/>
          <p14:tracePt t="13295" x="1387475" y="3508375"/>
          <p14:tracePt t="13303" x="1435100" y="3476625"/>
          <p14:tracePt t="13312" x="1458913" y="3452813"/>
          <p14:tracePt t="13317" x="1498600" y="3436938"/>
          <p14:tracePt t="13325" x="1546225" y="3405188"/>
          <p14:tracePt t="13333" x="1585913" y="3381375"/>
          <p14:tracePt t="13341" x="1633538" y="3365500"/>
          <p14:tracePt t="13350" x="1651000" y="3349625"/>
          <p14:tracePt t="13358" x="1690688" y="3333750"/>
          <p14:tracePt t="13365" x="1698625" y="3309938"/>
          <p14:tracePt t="13373" x="1722438" y="3294063"/>
          <p14:tracePt t="13381" x="1738313" y="3262313"/>
          <p14:tracePt t="13390" x="1770063" y="3228975"/>
          <p14:tracePt t="13397" x="1785938" y="3189288"/>
          <p14:tracePt t="13403" x="1801813" y="3157538"/>
          <p14:tracePt t="13413" x="1809750" y="3133725"/>
          <p14:tracePt t="13422" x="1809750" y="3086100"/>
          <p14:tracePt t="13427" x="1809750" y="3038475"/>
          <p14:tracePt t="13436" x="1809750" y="2990850"/>
          <p14:tracePt t="13443" x="1801813" y="2943225"/>
          <p14:tracePt t="13452" x="1778000" y="2894013"/>
          <p14:tracePt t="13459" x="1754188" y="2846388"/>
          <p14:tracePt t="13467" x="1714500" y="2782888"/>
          <p14:tracePt t="13475" x="1658938" y="2735263"/>
          <p14:tracePt t="13484" x="1601788" y="2695575"/>
          <p14:tracePt t="13491" x="1538288" y="2640013"/>
          <p14:tracePt t="13500" x="1474788" y="2624138"/>
          <p14:tracePt t="13507" x="1419225" y="2600325"/>
          <p14:tracePt t="13515" x="1363663" y="2592388"/>
          <p14:tracePt t="13523" x="1308100" y="2584450"/>
          <p14:tracePt t="13530" x="1235075" y="2576513"/>
          <p14:tracePt t="13537" x="1179513" y="2576513"/>
          <p14:tracePt t="13545" x="1123950" y="2576513"/>
          <p14:tracePt t="13553" x="1068388" y="2576513"/>
          <p14:tracePt t="13562" x="1012825" y="2576513"/>
          <p14:tracePt t="13569" x="965200" y="2584450"/>
          <p14:tracePt t="13577" x="917575" y="2600325"/>
          <p14:tracePt t="13586" x="884238" y="2616200"/>
          <p14:tracePt t="13593" x="852488" y="2640013"/>
          <p14:tracePt t="13601" x="820738" y="2647950"/>
          <p14:tracePt t="13610" x="788988" y="2655888"/>
          <p14:tracePt t="13615" x="757238" y="2671763"/>
          <p14:tracePt t="13623" x="733425" y="2687638"/>
          <p14:tracePt t="13631" x="717550" y="2687638"/>
          <p14:tracePt t="13640" x="693738" y="2703513"/>
          <p14:tracePt t="13648" x="685800" y="2719388"/>
          <p14:tracePt t="13655" x="661988" y="2735263"/>
          <p14:tracePt t="13663" x="646113" y="2751138"/>
          <p14:tracePt t="13672" x="630238" y="2767013"/>
          <p14:tracePt t="13679" x="606425" y="2782888"/>
          <p14:tracePt t="13688" x="582613" y="2814638"/>
          <p14:tracePt t="13696" x="558800" y="2846388"/>
          <p14:tracePt t="13704" x="533400" y="2909888"/>
          <p14:tracePt t="13710" x="517525" y="2959100"/>
          <p14:tracePt t="13717" x="493713" y="3014663"/>
          <p14:tracePt t="13725" x="485775" y="3054350"/>
          <p14:tracePt t="13733" x="485775" y="3109913"/>
          <p14:tracePt t="13741" x="485775" y="3141663"/>
          <p14:tracePt t="13750" x="485775" y="3197225"/>
          <p14:tracePt t="13757" x="509588" y="3244850"/>
          <p14:tracePt t="13765" x="525463" y="3278188"/>
          <p14:tracePt t="13773" x="541338" y="3325813"/>
          <p14:tracePt t="13782" x="566738" y="3349625"/>
          <p14:tracePt t="13790" x="582613" y="3365500"/>
          <p14:tracePt t="13798" x="614363" y="3405188"/>
          <p14:tracePt t="13805" x="638175" y="3421063"/>
          <p14:tracePt t="13812" x="669925" y="3444875"/>
          <p14:tracePt t="13820" x="709613" y="3468688"/>
          <p14:tracePt t="13827" x="749300" y="3508375"/>
          <p14:tracePt t="13835" x="781050" y="3532188"/>
          <p14:tracePt t="13843" x="836613" y="3556000"/>
          <p14:tracePt t="13851" x="884238" y="3571875"/>
          <p14:tracePt t="13860" x="941388" y="3587750"/>
          <p14:tracePt t="13868" x="1004888" y="3613150"/>
          <p14:tracePt t="13876" x="1060450" y="3629025"/>
          <p14:tracePt t="13884" x="1123950" y="3652838"/>
          <p14:tracePt t="13891" x="1195388" y="3668713"/>
          <p14:tracePt t="13899" x="1266825" y="3692525"/>
          <p14:tracePt t="13905" x="1323975" y="3708400"/>
          <p14:tracePt t="13914" x="1379538" y="3708400"/>
          <p14:tracePt t="13922" x="1435100" y="3708400"/>
          <p14:tracePt t="13929" x="1490663" y="3724275"/>
          <p14:tracePt t="13938" x="1546225" y="3724275"/>
          <p14:tracePt t="13945" x="1601788" y="3732213"/>
          <p14:tracePt t="13954" x="1658938" y="3732213"/>
          <p14:tracePt t="13961" x="1698625" y="3732213"/>
          <p14:tracePt t="13969" x="1754188" y="3732213"/>
          <p14:tracePt t="13977" x="1793875" y="3724275"/>
          <p14:tracePt t="13985" x="1833563" y="3700463"/>
          <p14:tracePt t="13993" x="1881188" y="3684588"/>
          <p14:tracePt t="14000" x="1928813" y="3668713"/>
          <p14:tracePt t="14007" x="1976438" y="3636963"/>
          <p14:tracePt t="14015" x="2025650" y="3613150"/>
          <p14:tracePt t="14038" x="2097088" y="3548063"/>
          <p14:tracePt t="14041" x="2120900" y="3532188"/>
          <p14:tracePt t="14047" x="2136775" y="3516313"/>
          <p14:tracePt t="14055" x="2152650" y="3492500"/>
          <p14:tracePt t="14063" x="2160588" y="3476625"/>
          <p14:tracePt t="14072" x="2168525" y="3460750"/>
          <p14:tracePt t="14080" x="2176463" y="3452813"/>
          <p14:tracePt t="14085" x="2184400" y="3421063"/>
          <p14:tracePt t="14095" x="2184400" y="3389313"/>
          <p14:tracePt t="14104" x="2184400" y="3349625"/>
          <p14:tracePt t="14109" x="2184400" y="3302000"/>
          <p14:tracePt t="14118" x="2168525" y="3244850"/>
          <p14:tracePt t="14125" x="2144713" y="3213100"/>
          <p14:tracePt t="14133" x="2128838" y="3149600"/>
          <p14:tracePt t="14141" x="2105025" y="3117850"/>
          <p14:tracePt t="14149" x="2065338" y="3054350"/>
          <p14:tracePt t="14157" x="2000250" y="3014663"/>
          <p14:tracePt t="14165" x="1952625" y="2974975"/>
          <p14:tracePt t="14173" x="1889125" y="2943225"/>
          <p14:tracePt t="14181" x="1817688" y="2901950"/>
          <p14:tracePt t="14190" x="1730375" y="2862263"/>
          <p14:tracePt t="14197" x="1641475" y="2838450"/>
          <p14:tracePt t="14205" x="1562100" y="2814638"/>
          <p14:tracePt t="14211" x="1474788" y="2798763"/>
          <p14:tracePt t="14219" x="1403350" y="2782888"/>
          <p14:tracePt t="14228" x="1323975" y="2774950"/>
          <p14:tracePt t="14235" x="1250950" y="2774950"/>
          <p14:tracePt t="14244" x="1187450" y="2774950"/>
          <p14:tracePt t="14251" x="1123950" y="2774950"/>
          <p14:tracePt t="14260" x="1076325" y="2774950"/>
          <p14:tracePt t="14267" x="1020763" y="2774950"/>
          <p14:tracePt t="14276" x="989013" y="2774950"/>
          <p14:tracePt t="14283" x="965200" y="2774950"/>
          <p14:tracePt t="14291" x="941388" y="2774950"/>
          <p14:tracePt t="14298" x="925513" y="2774950"/>
          <p14:tracePt t="14305" x="892175" y="2782888"/>
          <p14:tracePt t="14313" x="868363" y="2790825"/>
          <p14:tracePt t="14322" x="844550" y="2798763"/>
          <p14:tracePt t="14330" x="828675" y="2814638"/>
          <p14:tracePt t="14338" x="812800" y="2822575"/>
          <p14:tracePt t="14345" x="804863" y="2830513"/>
          <p14:tracePt t="14354" x="788988" y="2830513"/>
          <p14:tracePt t="14361" x="773113" y="2838450"/>
          <p14:tracePt t="14369" x="757238" y="2854325"/>
          <p14:tracePt t="14378" x="749300" y="2862263"/>
          <p14:tracePt t="14385" x="733425" y="2878138"/>
          <p14:tracePt t="14391" x="725488" y="2894013"/>
          <p14:tracePt t="14400" x="717550" y="2894013"/>
          <p14:tracePt t="14407" x="709613" y="2901950"/>
          <p14:tracePt t="14415" x="701675" y="2919413"/>
          <p14:tracePt t="14423" x="693738" y="2927350"/>
          <p14:tracePt t="14431" x="685800" y="2935288"/>
          <p14:tracePt t="14439" x="677863" y="2951163"/>
          <p14:tracePt t="14448" x="677863" y="2967038"/>
          <p14:tracePt t="14456" x="677863" y="2974975"/>
          <p14:tracePt t="14464" x="677863" y="2982913"/>
          <p14:tracePt t="14471" x="669925" y="2990850"/>
          <p14:tracePt t="14485" x="669925" y="2998788"/>
          <p14:tracePt t="14493" x="669925" y="3014663"/>
          <p14:tracePt t="14501" x="669925" y="3022600"/>
          <p14:tracePt t="14509" x="669925" y="3038475"/>
          <p14:tracePt t="14518" x="669925" y="3054350"/>
          <p14:tracePt t="14525" x="669925" y="3062288"/>
          <p14:tracePt t="14533" x="677863" y="3078163"/>
          <p14:tracePt t="14541" x="677863" y="3094038"/>
          <p14:tracePt t="14549" x="685800" y="3109913"/>
          <p14:tracePt t="14565" x="685800" y="3125788"/>
          <p14:tracePt t="14573" x="693738" y="3133725"/>
          <p14:tracePt t="14580" x="701675" y="3133725"/>
          <p14:tracePt t="14588" x="709613" y="3149600"/>
          <p14:tracePt t="14595" x="717550" y="3165475"/>
          <p14:tracePt t="14603" x="733425" y="3181350"/>
          <p14:tracePt t="14611" x="749300" y="3189288"/>
          <p14:tracePt t="14620" x="765175" y="3205163"/>
          <p14:tracePt t="14628" x="781050" y="3221038"/>
          <p14:tracePt t="14635" x="788988" y="3236913"/>
          <p14:tracePt t="14644" x="804863" y="3252788"/>
          <p14:tracePt t="14652" x="820738" y="3262313"/>
          <p14:tracePt t="14660" x="828675" y="3270250"/>
          <p14:tracePt t="14667" x="836613" y="3278188"/>
          <p14:tracePt t="14673" x="844550" y="3286125"/>
          <p14:tracePt t="14683" x="852488" y="3286125"/>
          <p14:tracePt t="14689" x="860425" y="3294063"/>
          <p14:tracePt t="14697" x="868363" y="3302000"/>
          <p14:tracePt t="14706" x="876300" y="3302000"/>
          <p14:tracePt t="14713" x="892175" y="3309938"/>
          <p14:tracePt t="14721" x="900113" y="3309938"/>
          <p14:tracePt t="14729" x="917575" y="3309938"/>
          <p14:tracePt t="14738" x="933450" y="3309938"/>
          <p14:tracePt t="14745" x="941388" y="3309938"/>
          <p14:tracePt t="14754" x="957263" y="3309938"/>
          <p14:tracePt t="14761" x="965200" y="3309938"/>
          <p14:tracePt t="14767" x="981075" y="3309938"/>
          <p14:tracePt t="14775" x="996950" y="3302000"/>
          <p14:tracePt t="14783" x="1012825" y="3286125"/>
          <p14:tracePt t="14791" x="1028700" y="3270250"/>
          <p14:tracePt t="14799" x="1036638" y="3262313"/>
          <p14:tracePt t="14807" x="1052513" y="3244850"/>
          <p14:tracePt t="14816" x="1068388" y="3228975"/>
          <p14:tracePt t="14823" x="1084263" y="3213100"/>
          <p14:tracePt t="14831" x="1092200" y="3205163"/>
          <p14:tracePt t="14848" x="1100138" y="3197225"/>
          <p14:tracePt t="14917" x="1108075" y="3189288"/>
          <p14:tracePt t="15207" x="1123950" y="3197225"/>
          <p14:tracePt t="15215" x="1139825" y="3213100"/>
          <p14:tracePt t="15223" x="1163638" y="3221038"/>
          <p14:tracePt t="15231" x="1187450" y="3228975"/>
          <p14:tracePt t="15239" x="1219200" y="3244850"/>
          <p14:tracePt t="15247" x="1243013" y="3262313"/>
          <p14:tracePt t="15255" x="1284288" y="3270250"/>
          <p14:tracePt t="15261" x="1323975" y="3270250"/>
          <p14:tracePt t="15271" x="1347788" y="3278188"/>
          <p14:tracePt t="15277" x="1371600" y="3278188"/>
          <p14:tracePt t="15285" x="1379538" y="3286125"/>
          <p14:tracePt t="15293" x="1395413" y="3286125"/>
          <p14:tracePt t="15302" x="1403350" y="3286125"/>
          <p14:tracePt t="15310" x="1403350" y="3294063"/>
          <p14:tracePt t="15380" x="1403350" y="3302000"/>
          <p14:tracePt t="15420" x="1403350" y="3309938"/>
          <p14:tracePt t="15427" x="1387475" y="3317875"/>
          <p14:tracePt t="15436" x="1387475" y="3325813"/>
          <p14:tracePt t="15444" x="1379538" y="3325813"/>
          <p14:tracePt t="15452" x="1371600" y="3325813"/>
          <p14:tracePt t="15486" x="1363663" y="3325813"/>
          <p14:tracePt t="15493" x="1355725" y="3333750"/>
          <p14:tracePt t="15502" x="1347788" y="3333750"/>
          <p14:tracePt t="15510" x="1331913" y="3341688"/>
          <p14:tracePt t="15517" x="1323975" y="3341688"/>
          <p14:tracePt t="15525" x="1308100" y="3341688"/>
          <p14:tracePt t="15533" x="1300163" y="3341688"/>
          <p14:tracePt t="15539" x="1284288" y="3341688"/>
          <p14:tracePt t="15547" x="1274763" y="3341688"/>
          <p14:tracePt t="15555" x="1258888" y="3341688"/>
          <p14:tracePt t="15563" x="1243013" y="3341688"/>
          <p14:tracePt t="15571" x="1243013" y="3349625"/>
          <p14:tracePt t="15579" x="1227138" y="3349625"/>
          <p14:tracePt t="15588" x="1211263" y="3349625"/>
          <p14:tracePt t="15595" x="1203325" y="3349625"/>
          <p14:tracePt t="15604" x="1187450" y="3349625"/>
          <p14:tracePt t="15611" x="1171575" y="3349625"/>
          <p14:tracePt t="15620" x="1163638" y="3349625"/>
          <p14:tracePt t="15627" x="1147763" y="3357563"/>
          <p14:tracePt t="15636" x="1131888" y="3357563"/>
          <p14:tracePt t="15641" x="1123950" y="3357563"/>
          <p14:tracePt t="15649" x="1108075" y="3357563"/>
          <p14:tracePt t="15657" x="1092200" y="3357563"/>
          <p14:tracePt t="15665" x="1084263" y="3357563"/>
          <p14:tracePt t="15673" x="1068388" y="3357563"/>
          <p14:tracePt t="15682" x="1060450" y="3357563"/>
          <p14:tracePt t="15690" x="1044575" y="3357563"/>
          <p14:tracePt t="15698" x="1028700" y="3357563"/>
          <p14:tracePt t="15705" x="1012825" y="3365500"/>
          <p14:tracePt t="15715" x="1004888" y="3365500"/>
          <p14:tracePt t="15721" x="996950" y="3365500"/>
          <p14:tracePt t="15730" x="989013" y="3365500"/>
          <p14:tracePt t="15755" x="989013" y="3373438"/>
          <p14:tracePt t="15764" x="989013" y="3389313"/>
          <p14:tracePt t="15771" x="989013" y="3397250"/>
          <p14:tracePt t="15779" x="1004888" y="3405188"/>
          <p14:tracePt t="15787" x="1012825" y="3413125"/>
          <p14:tracePt t="15796" x="1028700" y="3421063"/>
          <p14:tracePt t="15804" x="1036638" y="3436938"/>
          <p14:tracePt t="15811" x="1052513" y="3444875"/>
          <p14:tracePt t="15820" x="1068388" y="3460750"/>
          <p14:tracePt t="15825" x="1084263" y="3468688"/>
          <p14:tracePt t="15833" x="1100138" y="3476625"/>
          <p14:tracePt t="15844" x="1108075" y="3476625"/>
          <p14:tracePt t="15850" x="1116013" y="3476625"/>
          <p14:tracePt t="15857" x="1123950" y="3476625"/>
          <p14:tracePt t="15865" x="1139825" y="3476625"/>
          <p14:tracePt t="15874" x="1147763" y="3476625"/>
          <p14:tracePt t="15885" x="1155700" y="3476625"/>
          <p14:tracePt t="15995" x="1155700" y="3492500"/>
          <p14:tracePt t="16004" x="1139825" y="3500438"/>
          <p14:tracePt t="16011" x="1123950" y="3516313"/>
          <p14:tracePt t="16017" x="1116013" y="3532188"/>
          <p14:tracePt t="16025" x="1108075" y="3548063"/>
          <p14:tracePt t="16033" x="1100138" y="3563938"/>
          <p14:tracePt t="16041" x="1100138" y="3571875"/>
          <p14:tracePt t="16050" x="1100138" y="3579813"/>
          <p14:tracePt t="16058" x="1092200" y="3587750"/>
          <p14:tracePt t="16136" x="1084263" y="3587750"/>
          <p14:tracePt t="16187" x="1076325" y="3587750"/>
          <p14:tracePt t="16213" x="1076325" y="3595688"/>
          <p14:tracePt t="18391" x="1076325" y="3587750"/>
          <p14:tracePt t="18415" x="1076325" y="3579813"/>
          <p14:tracePt t="18479" x="1076325" y="3571875"/>
          <p14:tracePt t="18506" x="1076325" y="3563938"/>
          <p14:tracePt t="18517" x="1076325" y="3556000"/>
          <p14:tracePt t="18533" x="1076325" y="3548063"/>
          <p14:tracePt t="18541" x="1076325" y="3532188"/>
          <p14:tracePt t="18557" x="1076325" y="3524250"/>
          <p14:tracePt t="18565" x="1076325" y="3516313"/>
          <p14:tracePt t="18573" x="1068388" y="3508375"/>
          <p14:tracePt t="18588" x="1068388" y="3500438"/>
          <p14:tracePt t="18596" x="1068388" y="3492500"/>
          <p14:tracePt t="18611" x="1068388" y="3484563"/>
          <p14:tracePt t="18620" x="1068388" y="3476625"/>
          <p14:tracePt t="18647" x="1068388" y="3468688"/>
          <p14:tracePt t="18668" x="1060450" y="3468688"/>
          <p14:tracePt t="18697" x="1060450" y="3460750"/>
          <p14:tracePt t="18721" x="1060450" y="3452813"/>
          <p14:tracePt t="18750" x="1052513" y="3444875"/>
          <p14:tracePt t="18774" x="1052513" y="3436938"/>
          <p14:tracePt t="18791" x="1052513" y="3429000"/>
          <p14:tracePt t="18808" x="1052513" y="3421063"/>
          <p14:tracePt t="18819" x="1044575" y="3413125"/>
          <p14:tracePt t="18832" x="1044575" y="3405188"/>
          <p14:tracePt t="18869" x="1044575" y="3397250"/>
          <p14:tracePt t="18882" x="1036638" y="3397250"/>
          <p14:tracePt t="18905" x="1036638" y="3389313"/>
          <p14:tracePt t="18921" x="1036638" y="3381375"/>
          <p14:tracePt t="18945" x="1028700" y="3373438"/>
          <p14:tracePt t="18953" x="1028700" y="3365500"/>
          <p14:tracePt t="18961" x="1020763" y="3365500"/>
          <p14:tracePt t="18967" x="1020763" y="3357563"/>
          <p14:tracePt t="18978" x="1020763" y="3349625"/>
          <p14:tracePt t="18984" x="1012825" y="3349625"/>
          <p14:tracePt t="18994" x="1012825" y="3341688"/>
          <p14:tracePt t="19010" x="1012825" y="3333750"/>
          <p14:tracePt t="19018" x="1012825" y="3325813"/>
          <p14:tracePt t="19030" x="1012825" y="3317875"/>
          <p14:tracePt t="19052" x="1004888" y="3309938"/>
          <p14:tracePt t="19068" x="1004888" y="3302000"/>
          <p14:tracePt t="19115" x="996950" y="3294063"/>
          <p14:tracePt t="19124" x="996950" y="3278188"/>
          <p14:tracePt t="19129" x="989013" y="3278188"/>
          <p14:tracePt t="19138" x="989013" y="3270250"/>
          <p14:tracePt t="19145" x="989013" y="3262313"/>
          <p14:tracePt t="19153" x="989013" y="3252788"/>
          <p14:tracePt t="19173" x="989013" y="3244850"/>
          <p14:tracePt t="19190" x="981075" y="3244850"/>
          <p14:tracePt t="19197" x="981075" y="3236913"/>
          <p14:tracePt t="19205" x="981075" y="3228975"/>
          <p14:tracePt t="19220" x="973138" y="3221038"/>
          <p14:tracePt t="19227" x="965200" y="3205163"/>
          <p14:tracePt t="19237" x="965200" y="3197225"/>
          <p14:tracePt t="19243" x="965200" y="3181350"/>
          <p14:tracePt t="19253" x="957263" y="3165475"/>
          <p14:tracePt t="19261" x="949325" y="3149600"/>
          <p14:tracePt t="19269" x="941388" y="3141663"/>
          <p14:tracePt t="19278" x="933450" y="3125788"/>
          <p14:tracePt t="19286" x="925513" y="3109913"/>
          <p14:tracePt t="19301" x="925513" y="3101975"/>
          <p14:tracePt t="19309" x="925513" y="3094038"/>
          <p14:tracePt t="19318" x="917575" y="3078163"/>
          <p14:tracePt t="19371" x="908050" y="3078163"/>
          <p14:tracePt t="19399" x="908050" y="3070225"/>
          <p14:tracePt t="19627" x="900113" y="3070225"/>
          <p14:tracePt t="19662" x="892175" y="3070225"/>
          <p14:tracePt t="19669" x="876300" y="3078163"/>
          <p14:tracePt t="19678" x="860425" y="3094038"/>
          <p14:tracePt t="19687" x="852488" y="3101975"/>
          <p14:tracePt t="19693" x="844550" y="3101975"/>
          <p14:tracePt t="19702" x="836613" y="3101975"/>
          <p14:tracePt t="19717" x="836613" y="3109913"/>
          <p14:tracePt t="19792" x="844550" y="3109913"/>
          <p14:tracePt t="19800" x="868363" y="3109913"/>
          <p14:tracePt t="19807" x="908050" y="3109913"/>
          <p14:tracePt t="19815" x="965200" y="3109913"/>
          <p14:tracePt t="19824" x="1020763" y="3109913"/>
          <p14:tracePt t="19832" x="1076325" y="3109913"/>
          <p14:tracePt t="19837" x="1147763" y="3109913"/>
          <p14:tracePt t="19846" x="1227138" y="3109913"/>
          <p14:tracePt t="19853" x="1308100" y="3109913"/>
          <p14:tracePt t="19861" x="1403350" y="3109913"/>
          <p14:tracePt t="19869" x="1498600" y="3109913"/>
          <p14:tracePt t="19878" x="1577975" y="3117850"/>
          <p14:tracePt t="19889" x="1666875" y="3117850"/>
          <p14:tracePt t="19893" x="1730375" y="3117850"/>
          <p14:tracePt t="19901" x="1785938" y="3117850"/>
          <p14:tracePt t="19909" x="1849438" y="3109913"/>
          <p14:tracePt t="19918" x="1905000" y="3094038"/>
          <p14:tracePt t="19925" x="1928813" y="3094038"/>
          <p14:tracePt t="19934" x="1936750" y="3094038"/>
          <p14:tracePt t="19939" x="1944688" y="3094038"/>
          <p14:tracePt t="19954" x="1952625" y="3094038"/>
          <p14:tracePt t="19991" x="1952625" y="3086100"/>
          <p14:tracePt t="20045" x="1936750" y="3086100"/>
          <p14:tracePt t="20053" x="1889125" y="3086100"/>
          <p14:tracePt t="20062" x="1833563" y="3086100"/>
          <p14:tracePt t="20069" x="1778000" y="3086100"/>
          <p14:tracePt t="20077" x="1738313" y="3086100"/>
          <p14:tracePt t="20086" x="1682750" y="3086100"/>
          <p14:tracePt t="20094" x="1625600" y="3086100"/>
          <p14:tracePt t="20101" x="1554163" y="3086100"/>
          <p14:tracePt t="20110" x="1490663" y="3086100"/>
          <p14:tracePt t="20117" x="1435100" y="3086100"/>
          <p14:tracePt t="20124" x="1379538" y="3086100"/>
          <p14:tracePt t="20132" x="1331913" y="3094038"/>
          <p14:tracePt t="20139" x="1300163" y="3101975"/>
          <p14:tracePt t="20147" x="1284288" y="3117850"/>
          <p14:tracePt t="20155" x="1266825" y="3133725"/>
          <p14:tracePt t="20164" x="1250950" y="3149600"/>
          <p14:tracePt t="20171" x="1235075" y="3149600"/>
          <p14:tracePt t="20179" x="1227138" y="3157538"/>
          <p14:tracePt t="20187" x="1227138" y="3165475"/>
          <p14:tracePt t="20196" x="1227138" y="3173413"/>
          <p14:tracePt t="20203" x="1227138" y="3189288"/>
          <p14:tracePt t="20213" x="1227138" y="3205163"/>
          <p14:tracePt t="20225" x="1235075" y="3213100"/>
          <p14:tracePt t="20234" x="1243013" y="3228975"/>
          <p14:tracePt t="20241" x="1258888" y="3244850"/>
          <p14:tracePt t="20249" x="1274763" y="3252788"/>
          <p14:tracePt t="20257" x="1300163" y="3270250"/>
          <p14:tracePt t="20265" x="1323975" y="3270250"/>
          <p14:tracePt t="20273" x="1363663" y="3278188"/>
          <p14:tracePt t="20281" x="1419225" y="3294063"/>
          <p14:tracePt t="20289" x="1490663" y="3294063"/>
          <p14:tracePt t="20298" x="1570038" y="3294063"/>
          <p14:tracePt t="20305" x="1651000" y="3294063"/>
          <p14:tracePt t="20313" x="1762125" y="3286125"/>
          <p14:tracePt t="20321" x="1857375" y="3278188"/>
          <p14:tracePt t="20330" x="1944688" y="3252788"/>
          <p14:tracePt t="20337" x="2041525" y="3236913"/>
          <p14:tracePt t="20344" x="2120900" y="3236913"/>
          <p14:tracePt t="20351" x="2176463" y="3213100"/>
          <p14:tracePt t="20360" x="2192338" y="3205163"/>
          <p14:tracePt t="20367" x="2208213" y="3205163"/>
          <p14:tracePt t="20375" x="2208213" y="3197225"/>
          <p14:tracePt t="20419" x="2192338" y="3197225"/>
          <p14:tracePt t="20428" x="2144713" y="3197225"/>
          <p14:tracePt t="20435" x="2065338" y="3197225"/>
          <p14:tracePt t="20442" x="1976438" y="3197225"/>
          <p14:tracePt t="20450" x="1873250" y="3197225"/>
          <p14:tracePt t="20457" x="1690688" y="3197225"/>
          <p14:tracePt t="20465" x="1466850" y="3197225"/>
          <p14:tracePt t="20473" x="1284288" y="3189288"/>
          <p14:tracePt t="20482" x="1155700" y="3189288"/>
          <p14:tracePt t="20489" x="1028700" y="3173413"/>
          <p14:tracePt t="20497" x="949325" y="3181350"/>
          <p14:tracePt t="20505" x="884238" y="3197225"/>
          <p14:tracePt t="20513" x="860425" y="3213100"/>
          <p14:tracePt t="20521" x="860425" y="3221038"/>
          <p14:tracePt t="20527" x="860425" y="3228975"/>
          <p14:tracePt t="20535" x="860425" y="3236913"/>
          <p14:tracePt t="20543" x="868363" y="3262313"/>
          <p14:tracePt t="20551" x="876300" y="3278188"/>
          <p14:tracePt t="20559" x="892175" y="3294063"/>
          <p14:tracePt t="20568" x="908050" y="3309938"/>
          <p14:tracePt t="20575" x="925513" y="3317875"/>
          <p14:tracePt t="20583" x="941388" y="3333750"/>
          <p14:tracePt t="20591" x="965200" y="3341688"/>
          <p14:tracePt t="20599" x="989013" y="3349625"/>
          <p14:tracePt t="20608" x="1012825" y="3365500"/>
          <p14:tracePt t="20615" x="1044575" y="3373438"/>
          <p14:tracePt t="20621" x="1092200" y="3373438"/>
          <p14:tracePt t="20630" x="1147763" y="3373438"/>
          <p14:tracePt t="20637" x="1195388" y="3373438"/>
          <p14:tracePt t="20645" x="1258888" y="3373438"/>
          <p14:tracePt t="20654" x="1331913" y="3349625"/>
          <p14:tracePt t="20662" x="1411288" y="3333750"/>
          <p14:tracePt t="20670" x="1498600" y="3309938"/>
          <p14:tracePt t="20678" x="1585913" y="3278188"/>
          <p14:tracePt t="20686" x="1658938" y="3244850"/>
          <p14:tracePt t="20695" x="1706563" y="3205163"/>
          <p14:tracePt t="20701" x="1722438" y="3157538"/>
          <p14:tracePt t="20709" x="1738313" y="3133725"/>
          <p14:tracePt t="20715" x="1754188" y="3125788"/>
          <p14:tracePt t="20723" x="1754188" y="3109913"/>
          <p14:tracePt t="20732" x="1754188" y="3094038"/>
          <p14:tracePt t="20740" x="1754188" y="3086100"/>
          <p14:tracePt t="20748" x="1754188" y="3070225"/>
          <p14:tracePt t="20755" x="1738313" y="3054350"/>
          <p14:tracePt t="20763" x="1722438" y="3038475"/>
          <p14:tracePt t="20771" x="1714500" y="3022600"/>
          <p14:tracePt t="20780" x="1690688" y="3014663"/>
          <p14:tracePt t="20787" x="1666875" y="2998788"/>
          <p14:tracePt t="20795" x="1633538" y="2990850"/>
          <p14:tracePt t="20804" x="1585913" y="2982913"/>
          <p14:tracePt t="20810" x="1546225" y="2967038"/>
          <p14:tracePt t="20817" x="1490663" y="2967038"/>
          <p14:tracePt t="20825" x="1450975" y="2967038"/>
          <p14:tracePt t="20833" x="1403350" y="2967038"/>
          <p14:tracePt t="20841" x="1363663" y="2974975"/>
          <p14:tracePt t="20850" x="1339850" y="2974975"/>
          <p14:tracePt t="20857" x="1316038" y="2982913"/>
          <p14:tracePt t="20865" x="1292225" y="2998788"/>
          <p14:tracePt t="20873" x="1274763" y="3014663"/>
          <p14:tracePt t="20882" x="1266825" y="3030538"/>
          <p14:tracePt t="20890" x="1243013" y="3070225"/>
          <p14:tracePt t="20903" x="1235075" y="3157538"/>
          <p14:tracePt t="20911" x="1235075" y="3205163"/>
          <p14:tracePt t="20919" x="1258888" y="3262313"/>
          <p14:tracePt t="20928" x="1274763" y="3309938"/>
          <p14:tracePt t="20936" x="1308100" y="3357563"/>
          <p14:tracePt t="20943" x="1355725" y="3421063"/>
          <p14:tracePt t="20952" x="1419225" y="3468688"/>
          <p14:tracePt t="20959" x="1490663" y="3516313"/>
          <p14:tracePt t="20967" x="1577975" y="3532188"/>
          <p14:tracePt t="20976" x="1651000" y="3556000"/>
          <p14:tracePt t="20983" x="1738313" y="3571875"/>
          <p14:tracePt t="20991" x="1801813" y="3587750"/>
          <p14:tracePt t="20998" x="1873250" y="3587750"/>
          <p14:tracePt t="21005" x="1944688" y="3587750"/>
          <p14:tracePt t="21014" x="2000250" y="3571875"/>
          <p14:tracePt t="21021" x="2073275" y="3556000"/>
          <p14:tracePt t="21029" x="2120900" y="3532188"/>
          <p14:tracePt t="21037" x="2152650" y="3516313"/>
          <p14:tracePt t="21045" x="2168525" y="3492500"/>
          <p14:tracePt t="21054" x="2176463" y="3484563"/>
          <p14:tracePt t="21061" x="2184400" y="3476625"/>
          <p14:tracePt t="21070" x="2184400" y="3460750"/>
          <p14:tracePt t="21077" x="2184400" y="3452813"/>
          <p14:tracePt t="21085" x="2184400" y="3429000"/>
          <p14:tracePt t="21091" x="2184400" y="3413125"/>
          <p14:tracePt t="21099" x="2168525" y="3397250"/>
          <p14:tracePt t="21107" x="2152650" y="3381375"/>
          <p14:tracePt t="21115" x="2136775" y="3373438"/>
          <p14:tracePt t="21123" x="2112963" y="3357563"/>
          <p14:tracePt t="21132" x="2081213" y="3341688"/>
          <p14:tracePt t="21139" x="2033588" y="3317875"/>
          <p14:tracePt t="21147" x="1992313" y="3302000"/>
          <p14:tracePt t="21155" x="1928813" y="3286125"/>
          <p14:tracePt t="21163" x="1897063" y="3262313"/>
          <p14:tracePt t="21171" x="1841500" y="3262313"/>
          <p14:tracePt t="21179" x="1785938" y="3262313"/>
          <p14:tracePt t="21187" x="1746250" y="3262313"/>
          <p14:tracePt t="21193" x="1690688" y="3270250"/>
          <p14:tracePt t="21202" x="1641475" y="3286125"/>
          <p14:tracePt t="21210" x="1609725" y="3302000"/>
          <p14:tracePt t="21218" x="1570038" y="3317875"/>
          <p14:tracePt t="21226" x="1562100" y="3333750"/>
          <p14:tracePt t="21233" x="1546225" y="3349625"/>
          <p14:tracePt t="21241" x="1538288" y="3365500"/>
          <p14:tracePt t="21250" x="1538288" y="3373438"/>
          <p14:tracePt t="21257" x="1538288" y="3389313"/>
          <p14:tracePt t="21265" x="1538288" y="3405188"/>
          <p14:tracePt t="21274" x="1554163" y="3413125"/>
          <p14:tracePt t="21281" x="1554163" y="3421063"/>
          <p14:tracePt t="21287" x="1570038" y="3421063"/>
          <p14:tracePt t="21295" x="1577975" y="3429000"/>
          <p14:tracePt t="21304" x="1585913" y="3429000"/>
          <p14:tracePt t="21312" x="1601788" y="3429000"/>
          <p14:tracePt t="21319" x="1617663" y="3429000"/>
          <p14:tracePt t="21327" x="1625600" y="3421063"/>
          <p14:tracePt t="21336" x="1641475" y="3413125"/>
          <p14:tracePt t="21344" x="1658938" y="3397250"/>
          <p14:tracePt t="21352" x="1682750" y="3389313"/>
          <p14:tracePt t="21360" x="1706563" y="3373438"/>
          <p14:tracePt t="21367" x="1714500" y="3357563"/>
          <p14:tracePt t="21373" x="1730375" y="3341688"/>
          <p14:tracePt t="21382" x="1746250" y="3325813"/>
          <p14:tracePt t="21389" x="1762125" y="3309938"/>
          <p14:tracePt t="21397" x="1778000" y="3302000"/>
          <p14:tracePt t="21405" x="1793875" y="3278188"/>
          <p14:tracePt t="21413" x="1793875" y="3262313"/>
          <p14:tracePt t="21421" x="1793875" y="3244850"/>
          <p14:tracePt t="21430" x="1793875" y="3236913"/>
          <p14:tracePt t="21437" x="1793875" y="3221038"/>
          <p14:tracePt t="21445" x="1793875" y="3205163"/>
          <p14:tracePt t="21483" x="1793875" y="3197225"/>
          <p14:tracePt t="21491" x="1785938" y="3197225"/>
          <p14:tracePt t="21500" x="1778000" y="3197225"/>
          <p14:tracePt t="21507" x="1762125" y="3197225"/>
          <p14:tracePt t="21515" x="1746250" y="3197225"/>
          <p14:tracePt t="21531" x="1730375" y="3205163"/>
          <p14:tracePt t="21539" x="1722438" y="3205163"/>
          <p14:tracePt t="21547" x="1714500" y="3213100"/>
          <p14:tracePt t="21555" x="1698625" y="3228975"/>
          <p14:tracePt t="21561" x="1682750" y="3244850"/>
          <p14:tracePt t="21570" x="1674813" y="3252788"/>
          <p14:tracePt t="21578" x="1666875" y="3270250"/>
          <p14:tracePt t="21585" x="1666875" y="3294063"/>
          <p14:tracePt t="21594" x="1666875" y="3309938"/>
          <p14:tracePt t="21602" x="1666875" y="3317875"/>
          <p14:tracePt t="21610" x="1666875" y="3333750"/>
          <p14:tracePt t="21617" x="1666875" y="3341688"/>
          <p14:tracePt t="21625" x="1666875" y="3357563"/>
          <p14:tracePt t="21633" x="1674813" y="3373438"/>
          <p14:tracePt t="21642" x="1682750" y="3381375"/>
          <p14:tracePt t="21650" x="1690688" y="3389313"/>
          <p14:tracePt t="21657" x="1698625" y="3389313"/>
          <p14:tracePt t="21667" x="1706563" y="3389313"/>
          <p14:tracePt t="21675" x="1714500" y="3389313"/>
          <p14:tracePt t="21683" x="1730375" y="3389313"/>
          <p14:tracePt t="21691" x="1746250" y="3389313"/>
          <p14:tracePt t="21699" x="1762125" y="3373438"/>
          <p14:tracePt t="21708" x="1778000" y="3365500"/>
          <p14:tracePt t="21715" x="1778000" y="3357563"/>
          <p14:tracePt t="21724" x="1785938" y="3349625"/>
          <p14:tracePt t="21732" x="1801813" y="3333750"/>
          <p14:tracePt t="21739" x="1809750" y="3325813"/>
          <p14:tracePt t="21748" x="1809750" y="3309938"/>
          <p14:tracePt t="21755" x="1817688" y="3309938"/>
          <p14:tracePt t="21771" x="1825625" y="3302000"/>
          <p14:tracePt t="21822" x="1825625" y="3294063"/>
          <p14:tracePt t="23546" x="1841500" y="3286125"/>
          <p14:tracePt t="23554" x="1865313" y="3278188"/>
          <p14:tracePt t="23561" x="1912938" y="3270250"/>
          <p14:tracePt t="23570" x="1944688" y="3262313"/>
          <p14:tracePt t="23577" x="1984375" y="3252788"/>
          <p14:tracePt t="23585" x="2033588" y="3252788"/>
          <p14:tracePt t="23593" x="2057400" y="3244850"/>
          <p14:tracePt t="23601" x="2065338" y="3236913"/>
          <p14:tracePt t="23610" x="2073275" y="3236913"/>
          <p14:tracePt t="23618" x="2081213" y="3236913"/>
          <p14:tracePt t="23700" x="2065338" y="3236913"/>
          <p14:tracePt t="23715" x="2049463" y="3244850"/>
          <p14:tracePt t="23723" x="2041525" y="3244850"/>
          <p14:tracePt t="23730" x="2033588" y="3252788"/>
          <p14:tracePt t="23737" x="2017713" y="3262313"/>
          <p14:tracePt t="23745" x="2000250" y="3262313"/>
          <p14:tracePt t="23754" x="1968500" y="3278188"/>
          <p14:tracePt t="23761" x="1944688" y="3278188"/>
          <p14:tracePt t="23769" x="1912938" y="3286125"/>
          <p14:tracePt t="23778" x="1881188" y="3286125"/>
          <p14:tracePt t="23785" x="1833563" y="3286125"/>
          <p14:tracePt t="23794" x="1793875" y="3278188"/>
          <p14:tracePt t="23801" x="1738313" y="3278188"/>
          <p14:tracePt t="23810" x="1682750" y="3278188"/>
          <p14:tracePt t="23818" x="1625600" y="3262313"/>
          <p14:tracePt t="23824" x="1570038" y="3262313"/>
          <p14:tracePt t="23831" x="1514475" y="3252788"/>
          <p14:tracePt t="23840" x="1458913" y="3252788"/>
          <p14:tracePt t="23847" x="1435100" y="3252788"/>
          <p14:tracePt t="23856" x="1419225" y="3252788"/>
          <p14:tracePt t="23871" x="1411288" y="3252788"/>
          <p14:tracePt t="24831" x="1411288" y="3262313"/>
          <p14:tracePt t="24839" x="1458913" y="3262313"/>
          <p14:tracePt t="24847" x="1554163" y="3278188"/>
          <p14:tracePt t="24855" x="1666875" y="3317875"/>
          <p14:tracePt t="24862" x="1825625" y="3349625"/>
          <p14:tracePt t="24869" x="1960563" y="3373438"/>
          <p14:tracePt t="24877" x="2136775" y="3397250"/>
          <p14:tracePt t="24901" x="2774950" y="3508375"/>
          <p14:tracePt t="24909" x="2957513" y="3540125"/>
          <p14:tracePt t="24917" x="3125788" y="3571875"/>
          <p14:tracePt t="24925" x="3260725" y="3595688"/>
          <p14:tracePt t="24934" x="3379788" y="3595688"/>
          <p14:tracePt t="24941" x="3476625" y="3613150"/>
          <p14:tracePt t="24950" x="3563938" y="3621088"/>
          <p14:tracePt t="24957" x="3643313" y="3621088"/>
          <p14:tracePt t="24963" x="3706813" y="3621088"/>
          <p14:tracePt t="24971" x="3770313" y="3621088"/>
          <p14:tracePt t="24979" x="3825875" y="3613150"/>
          <p14:tracePt t="24988" x="3883025" y="3595688"/>
          <p14:tracePt t="24996" x="3938588" y="3587750"/>
          <p14:tracePt t="25004" x="3994150" y="3571875"/>
          <p14:tracePt t="25012" x="4057650" y="3548063"/>
          <p14:tracePt t="25019" x="4113213" y="3532188"/>
          <p14:tracePt t="25027" x="4176713" y="3508375"/>
          <p14:tracePt t="25035" x="4233863" y="3492500"/>
          <p14:tracePt t="25044" x="4265613" y="3476625"/>
          <p14:tracePt t="25052" x="4281488" y="3460750"/>
          <p14:tracePt t="25057" x="4297363" y="3444875"/>
          <p14:tracePt t="25065" x="4313238" y="3429000"/>
          <p14:tracePt t="25073" x="4321175" y="3421063"/>
          <p14:tracePt t="25082" x="4321175" y="3397250"/>
          <p14:tracePt t="25089" x="4329113" y="3381375"/>
          <p14:tracePt t="25097" x="4329113" y="3357563"/>
          <p14:tracePt t="25105" x="4329113" y="3317875"/>
          <p14:tracePt t="25114" x="4321175" y="3270250"/>
          <p14:tracePt t="25121" x="4305300" y="3228975"/>
          <p14:tracePt t="25130" x="4289425" y="3181350"/>
          <p14:tracePt t="25137" x="4249738" y="3133725"/>
          <p14:tracePt t="25146" x="4210050" y="3086100"/>
          <p14:tracePt t="25151" x="4144963" y="3038475"/>
          <p14:tracePt t="25160" x="4057650" y="2998788"/>
          <p14:tracePt t="25167" x="3986213" y="2959100"/>
          <p14:tracePt t="25175" x="3898900" y="2909888"/>
          <p14:tracePt t="25184" x="3843338" y="2894013"/>
          <p14:tracePt t="25191" x="3778250" y="2870200"/>
          <p14:tracePt t="25199" x="3706813" y="2854325"/>
          <p14:tracePt t="25207" x="3651250" y="2830513"/>
          <p14:tracePt t="25215" x="3587750" y="2814638"/>
          <p14:tracePt t="25223" x="3532188" y="2790825"/>
          <p14:tracePt t="25231" x="3492500" y="2790825"/>
          <p14:tracePt t="25239" x="3451225" y="2790825"/>
          <p14:tracePt t="25246" x="3395663" y="2790825"/>
          <p14:tracePt t="25254" x="3348038" y="2790825"/>
          <p14:tracePt t="25262" x="3292475" y="2790825"/>
          <p14:tracePt t="25269" x="3252788" y="2806700"/>
          <p14:tracePt t="25277" x="3189288" y="2822575"/>
          <p14:tracePt t="25285" x="3157538" y="2830513"/>
          <p14:tracePt t="25294" x="3100388" y="2846388"/>
          <p14:tracePt t="25301" x="3036888" y="2870200"/>
          <p14:tracePt t="25310" x="2997200" y="2886075"/>
          <p14:tracePt t="25317" x="2933700" y="2919413"/>
          <p14:tracePt t="25326" x="2878138" y="2935288"/>
          <p14:tracePt t="25333" x="2830513" y="2959100"/>
          <p14:tracePt t="25340" x="2782888" y="3006725"/>
          <p14:tracePt t="25347" x="2741613" y="3046413"/>
          <p14:tracePt t="25355" x="2709863" y="3094038"/>
          <p14:tracePt t="25363" x="2693988" y="3133725"/>
          <p14:tracePt t="25372" x="2678113" y="3181350"/>
          <p14:tracePt t="25379" x="2662238" y="3228975"/>
          <p14:tracePt t="25387" x="2654300" y="3262313"/>
          <p14:tracePt t="25395" x="2654300" y="3278188"/>
          <p14:tracePt t="25403" x="2654300" y="3294063"/>
          <p14:tracePt t="25411" x="2654300" y="3317875"/>
          <p14:tracePt t="25419" x="2670175" y="3333750"/>
          <p14:tracePt t="25427" x="2686050" y="3357563"/>
          <p14:tracePt t="25435" x="2701925" y="3373438"/>
          <p14:tracePt t="25441" x="2717800" y="3389313"/>
          <p14:tracePt t="25449" x="2733675" y="3397250"/>
          <p14:tracePt t="25457" x="2759075" y="3413125"/>
          <p14:tracePt t="25465" x="2790825" y="3429000"/>
          <p14:tracePt t="25473" x="2822575" y="3444875"/>
          <p14:tracePt t="25482" x="2846388" y="3452813"/>
          <p14:tracePt t="25490" x="2878138" y="3468688"/>
          <p14:tracePt t="25498" x="2917825" y="3484563"/>
          <p14:tracePt t="25505" x="2949575" y="3492500"/>
          <p14:tracePt t="25513" x="2981325" y="3492500"/>
          <p14:tracePt t="25521" x="3021013" y="3500438"/>
          <p14:tracePt t="25527" x="3068638" y="3500438"/>
          <p14:tracePt t="25535" x="3100388" y="3508375"/>
          <p14:tracePt t="25543" x="3141663" y="3516313"/>
          <p14:tracePt t="25551" x="3181350" y="3516313"/>
          <p14:tracePt t="25560" x="3213100" y="3516313"/>
          <p14:tracePt t="25568" x="3244850" y="3508375"/>
          <p14:tracePt t="25575" x="3268663" y="3500438"/>
          <p14:tracePt t="25583" x="3284538" y="3484563"/>
          <p14:tracePt t="25591" x="3300413" y="3468688"/>
          <p14:tracePt t="25599" x="3308350" y="3460750"/>
          <p14:tracePt t="25607" x="3324225" y="3452813"/>
          <p14:tracePt t="25615" x="3340100" y="3444875"/>
          <p14:tracePt t="25621" x="3348038" y="3429000"/>
          <p14:tracePt t="25633" x="3348038" y="3421063"/>
          <p14:tracePt t="25658" x="3348038" y="3413125"/>
          <p14:tracePt t="25681" x="3348038" y="3405188"/>
          <p14:tracePt t="25690" x="3340100" y="3389313"/>
          <p14:tracePt t="25697" x="3324225" y="3373438"/>
          <p14:tracePt t="25705" x="3268663" y="3357563"/>
          <p14:tracePt t="25711" x="3197225" y="3341688"/>
          <p14:tracePt t="25720" x="3109913" y="3317875"/>
          <p14:tracePt t="25728" x="3052763" y="3309938"/>
          <p14:tracePt t="25735" x="2981325" y="3294063"/>
          <p14:tracePt t="25744" x="2901950" y="3286125"/>
          <p14:tracePt t="25751" x="2830513" y="3286125"/>
          <p14:tracePt t="25760" x="2767013" y="3286125"/>
          <p14:tracePt t="25767" x="2678113" y="3286125"/>
          <p14:tracePt t="25775" x="2622550" y="3286125"/>
          <p14:tracePt t="25783" x="2582863" y="3294063"/>
          <p14:tracePt t="25792" x="2559050" y="3309938"/>
          <p14:tracePt t="25799" x="2543175" y="3325813"/>
          <p14:tracePt t="25805" x="2527300" y="3341688"/>
          <p14:tracePt t="25813" x="2511425" y="3357563"/>
          <p14:tracePt t="25822" x="2511425" y="3373438"/>
          <p14:tracePt t="25830" x="2503488" y="3381375"/>
          <p14:tracePt t="25839" x="2495550" y="3397250"/>
          <p14:tracePt t="25845" x="2495550" y="3413125"/>
          <p14:tracePt t="25861" x="2495550" y="3429000"/>
          <p14:tracePt t="25870" x="2495550" y="3444875"/>
          <p14:tracePt t="25893" x="2495550" y="3452813"/>
          <p14:tracePt t="25911" x="2503488" y="3452813"/>
          <p14:tracePt t="25919" x="2503488" y="3460750"/>
          <p14:tracePt t="25927" x="2511425" y="3460750"/>
          <p14:tracePt t="25939" x="2519363" y="3460750"/>
          <p14:tracePt t="25959" x="2527300" y="3460750"/>
          <p14:tracePt t="25971" x="2535238" y="3460750"/>
          <p14:tracePt t="26026" x="2543175" y="3460750"/>
          <p14:tracePt t="26291" x="2566988" y="3444875"/>
          <p14:tracePt t="26300" x="2654300" y="3397250"/>
          <p14:tracePt t="26307" x="2693988" y="3381375"/>
          <p14:tracePt t="26315" x="2741613" y="3365500"/>
          <p14:tracePt t="26323" x="2790825" y="3333750"/>
          <p14:tracePt t="26332" x="2854325" y="3278188"/>
          <p14:tracePt t="26339" x="2933700" y="3213100"/>
          <p14:tracePt t="26347" x="2997200" y="3149600"/>
          <p14:tracePt t="26356" x="3068638" y="3101975"/>
          <p14:tracePt t="26363" x="3141663" y="3054350"/>
          <p14:tracePt t="26372" x="3205163" y="3030538"/>
          <p14:tracePt t="26380" x="3260725" y="3006725"/>
          <p14:tracePt t="26385" x="3308350" y="2990850"/>
          <p14:tracePt t="26393" x="3340100" y="2974975"/>
          <p14:tracePt t="26402" x="3363913" y="2959100"/>
          <p14:tracePt t="26409" x="3379788" y="2959100"/>
          <p14:tracePt t="26418" x="3379788" y="2951163"/>
          <p14:tracePt t="26425" x="3387725" y="2951163"/>
          <p14:tracePt t="26531" x="3363913" y="2959100"/>
          <p14:tracePt t="26539" x="3332163" y="2974975"/>
          <p14:tracePt t="26547" x="3292475" y="2990850"/>
          <p14:tracePt t="26556" x="3276600" y="3006725"/>
          <p14:tracePt t="26563" x="3260725" y="3022600"/>
          <p14:tracePt t="26572" x="3244850" y="3038475"/>
          <p14:tracePt t="26580" x="3228975" y="3046413"/>
          <p14:tracePt t="26587" x="3213100" y="3054350"/>
          <p14:tracePt t="26593" x="3189288" y="3070225"/>
          <p14:tracePt t="26601" x="3165475" y="3101975"/>
          <p14:tracePt t="26610" x="3149600" y="3125788"/>
          <p14:tracePt t="26618" x="3133725" y="3149600"/>
          <p14:tracePt t="26625" x="3117850" y="3181350"/>
          <p14:tracePt t="26633" x="3109913" y="3205163"/>
          <p14:tracePt t="26641" x="3092450" y="3221038"/>
          <p14:tracePt t="26650" x="3084513" y="3236913"/>
          <p14:tracePt t="26658" x="3076575" y="3244850"/>
          <p14:tracePt t="26665" x="3076575" y="3252788"/>
          <p14:tracePt t="28005" x="3084513" y="3252788"/>
          <p14:tracePt t="28014" x="3157538" y="3236913"/>
          <p14:tracePt t="28022" x="3244850" y="3236913"/>
          <p14:tracePt t="28028" x="3355975" y="3236913"/>
          <p14:tracePt t="28036" x="3492500" y="3236913"/>
          <p14:tracePt t="28044" x="3627438" y="3252788"/>
          <p14:tracePt t="28051" x="3762375" y="3278188"/>
          <p14:tracePt t="28060" x="3898900" y="3302000"/>
          <p14:tracePt t="28068" x="4025900" y="3317875"/>
          <p14:tracePt t="28075" x="4121150" y="3333750"/>
          <p14:tracePt t="28085" x="4233863" y="3341688"/>
          <p14:tracePt t="28093" x="4313238" y="3341688"/>
          <p14:tracePt t="28099" x="4392613" y="3341688"/>
          <p14:tracePt t="28109" x="4464050" y="3333750"/>
          <p14:tracePt t="28113" x="4535488" y="3309938"/>
          <p14:tracePt t="28121" x="4600575" y="3302000"/>
          <p14:tracePt t="28130" x="4640263" y="3302000"/>
          <p14:tracePt t="28138" x="4664075" y="3294063"/>
          <p14:tracePt t="28146" x="4672013" y="3286125"/>
          <p14:tracePt t="28154" x="4687888" y="3278188"/>
          <p14:tracePt t="28228" x="4687888" y="3270250"/>
          <p14:tracePt t="28244" x="4679950" y="3270250"/>
          <p14:tracePt t="28251" x="4656138" y="3262313"/>
          <p14:tracePt t="28260" x="4640263" y="3252788"/>
          <p14:tracePt t="28268" x="4608513" y="3244850"/>
          <p14:tracePt t="28276" x="4576763" y="3244850"/>
          <p14:tracePt t="28284" x="4527550" y="3244850"/>
          <p14:tracePt t="28292" x="4479925" y="3236913"/>
          <p14:tracePt t="28299" x="4440238" y="3236913"/>
          <p14:tracePt t="28306" x="4400550" y="3236913"/>
          <p14:tracePt t="28313" x="4368800" y="3236913"/>
          <p14:tracePt t="28321" x="4321175" y="3252788"/>
          <p14:tracePt t="28329" x="4289425" y="3270250"/>
          <p14:tracePt t="28337" x="4257675" y="3286125"/>
          <p14:tracePt t="28345" x="4241800" y="3302000"/>
          <p14:tracePt t="28353" x="4225925" y="3309938"/>
          <p14:tracePt t="28362" x="4217988" y="3317875"/>
          <p14:tracePt t="28369" x="4210050" y="3317875"/>
          <p14:tracePt t="28377" x="4210050" y="3333750"/>
          <p14:tracePt t="28385" x="4210050" y="3341688"/>
          <p14:tracePt t="28393" x="4200525" y="3349625"/>
          <p14:tracePt t="28401" x="4200525" y="3357563"/>
          <p14:tracePt t="28407" x="4200525" y="3373438"/>
          <p14:tracePt t="28415" x="4200525" y="3381375"/>
          <p14:tracePt t="28423" x="4200525" y="3397250"/>
          <p14:tracePt t="28431" x="4200525" y="3413125"/>
          <p14:tracePt t="28440" x="4217988" y="3421063"/>
          <p14:tracePt t="28447" x="4225925" y="3436938"/>
          <p14:tracePt t="28455" x="4241800" y="3444875"/>
          <p14:tracePt t="28463" x="4265613" y="3452813"/>
          <p14:tracePt t="28471" x="4297363" y="3460750"/>
          <p14:tracePt t="28479" x="4321175" y="3468688"/>
          <p14:tracePt t="28488" x="4344988" y="3468688"/>
          <p14:tracePt t="28494" x="4352925" y="3468688"/>
          <p14:tracePt t="28502" x="4376738" y="3468688"/>
          <p14:tracePt t="28509" x="4392613" y="3468688"/>
          <p14:tracePt t="28517" x="4400550" y="3468688"/>
          <p14:tracePt t="28526" x="4416425" y="3468688"/>
          <p14:tracePt t="28534" x="4424363" y="3468688"/>
          <p14:tracePt t="28541" x="4440238" y="3468688"/>
          <p14:tracePt t="28549" x="4456113" y="3468688"/>
          <p14:tracePt t="28557" x="4456113" y="3460750"/>
          <p14:tracePt t="29085" x="4464050" y="3460750"/>
          <p14:tracePt t="29093" x="4511675" y="3436938"/>
          <p14:tracePt t="29101" x="4559300" y="3421063"/>
          <p14:tracePt t="29109" x="4600575" y="3405188"/>
          <p14:tracePt t="29117" x="4648200" y="3381375"/>
          <p14:tracePt t="29125" x="4679950" y="3365500"/>
          <p14:tracePt t="29133" x="4703763" y="3349625"/>
          <p14:tracePt t="29141" x="4719638" y="3341688"/>
          <p14:tracePt t="29149" x="4735513" y="3333750"/>
          <p14:tracePt t="29157" x="4743450" y="3325813"/>
          <p14:tracePt t="29283" x="4727575" y="3333750"/>
          <p14:tracePt t="29290" x="4719638" y="3333750"/>
          <p14:tracePt t="29298" x="4703763" y="3333750"/>
          <p14:tracePt t="29305" x="4687888" y="3333750"/>
          <p14:tracePt t="29314" x="4679950" y="3333750"/>
          <p14:tracePt t="29321" x="4679950" y="3341688"/>
          <p14:tracePt t="29330" x="4664075" y="3341688"/>
          <p14:tracePt t="29341" x="4656138" y="3341688"/>
          <p14:tracePt t="29596" x="4656138" y="3349625"/>
          <p14:tracePt t="29787" x="4640263" y="3357563"/>
          <p14:tracePt t="29795" x="4600575" y="3373438"/>
          <p14:tracePt t="29804" x="4551363" y="3381375"/>
          <p14:tracePt t="29811" x="4535488" y="3389313"/>
          <p14:tracePt t="29820" x="4527550" y="3397250"/>
          <p14:tracePt t="29827" x="4511675" y="3405188"/>
          <p14:tracePt t="29835" x="4495800" y="3405188"/>
          <p14:tracePt t="29844" x="4487863" y="3405188"/>
          <p14:tracePt t="29851" x="4471988" y="3405188"/>
          <p14:tracePt t="29857" x="4456113" y="3413125"/>
          <p14:tracePt t="29865" x="4448175" y="3413125"/>
          <p14:tracePt t="30093" x="4448175" y="3421063"/>
          <p14:tracePt t="30105" x="4440238" y="3429000"/>
          <p14:tracePt t="30113" x="4432300" y="3436938"/>
          <p14:tracePt t="30129" x="4424363" y="3444875"/>
          <p14:tracePt t="30137" x="4424363" y="3452813"/>
          <p14:tracePt t="30143" x="4416425" y="3452813"/>
          <p14:tracePt t="30151" x="4408488" y="3452813"/>
          <p14:tracePt t="30163" x="4408488" y="3460750"/>
          <p14:tracePt t="30171" x="4408488" y="3468688"/>
          <p14:tracePt t="30180" x="4408488" y="3476625"/>
          <p14:tracePt t="30195" x="4408488" y="3484563"/>
          <p14:tracePt t="30204" x="4400550" y="3492500"/>
          <p14:tracePt t="30211" x="4400550" y="3500438"/>
          <p14:tracePt t="30219" x="4400550" y="3508375"/>
          <p14:tracePt t="30227" x="4400550" y="3516313"/>
          <p14:tracePt t="30233" x="4400550" y="3524250"/>
          <p14:tracePt t="30258" x="4400550" y="3532188"/>
          <p14:tracePt t="30269" x="4408488" y="3532188"/>
          <p14:tracePt t="30293" x="4408488" y="3540125"/>
          <p14:tracePt t="30313" x="4416425" y="3548063"/>
          <p14:tracePt t="30328" x="4416425" y="3556000"/>
          <p14:tracePt t="31136" x="4424363" y="3556000"/>
          <p14:tracePt t="31143" x="4448175" y="3540125"/>
          <p14:tracePt t="31153" x="4464050" y="3532188"/>
          <p14:tracePt t="31159" x="4487863" y="3516313"/>
          <p14:tracePt t="31167" x="4503738" y="3492500"/>
          <p14:tracePt t="31175" x="4527550" y="3476625"/>
          <p14:tracePt t="31181" x="4559300" y="3460750"/>
          <p14:tracePt t="31190" x="4592638" y="3436938"/>
          <p14:tracePt t="31198" x="4616450" y="3421063"/>
          <p14:tracePt t="31205" x="4632325" y="3397250"/>
          <p14:tracePt t="31214" x="4648200" y="3381375"/>
          <p14:tracePt t="31221" x="4656138" y="3357563"/>
          <p14:tracePt t="31229" x="4656138" y="3341688"/>
          <p14:tracePt t="31238" x="4664075" y="3333750"/>
          <p14:tracePt t="31248" x="4664075" y="3317875"/>
          <p14:tracePt t="31258" x="4664075" y="3309938"/>
          <p14:tracePt t="31792" x="4656138" y="3309938"/>
          <p14:tracePt t="31811" x="4648200" y="3317875"/>
          <p14:tracePt t="31819" x="4648200" y="3325813"/>
          <p14:tracePt t="31833" x="4648200" y="3341688"/>
          <p14:tracePt t="31841" x="4648200" y="3349625"/>
          <p14:tracePt t="31849" x="4648200" y="3357563"/>
          <p14:tracePt t="31857" x="4648200" y="3373438"/>
          <p14:tracePt t="31865" x="4656138" y="3389313"/>
          <p14:tracePt t="31873" x="4664075" y="3397250"/>
          <p14:tracePt t="31881" x="4664075" y="3413125"/>
          <p14:tracePt t="31901" x="4672013" y="3436938"/>
          <p14:tracePt t="31921" x="4679950" y="3444875"/>
          <p14:tracePt t="31963" x="4679950" y="3452813"/>
          <p14:tracePt t="31987" x="4672013" y="3452813"/>
          <p14:tracePt t="32065" x="4664075" y="3452813"/>
          <p14:tracePt t="32176" x="4695825" y="3452813"/>
          <p14:tracePt t="32183" x="4743450" y="3429000"/>
          <p14:tracePt t="32191" x="4806950" y="3421063"/>
          <p14:tracePt t="32199" x="4933950" y="3397250"/>
          <p14:tracePt t="32205" x="5102225" y="3389313"/>
          <p14:tracePt t="32215" x="5237163" y="3373438"/>
          <p14:tracePt t="32222" x="5373688" y="3373438"/>
          <p14:tracePt t="32229" x="5508625" y="3373438"/>
          <p14:tracePt t="32238" x="5643563" y="3381375"/>
          <p14:tracePt t="32246" x="5827713" y="3381375"/>
          <p14:tracePt t="32253" x="5962650" y="3389313"/>
          <p14:tracePt t="32262" x="6099175" y="3405188"/>
          <p14:tracePt t="32270" x="6194425" y="3405188"/>
          <p14:tracePt t="32277" x="6281738" y="3405188"/>
          <p14:tracePt t="32285" x="6345238" y="3405188"/>
          <p14:tracePt t="32294" x="6418263" y="3405188"/>
          <p14:tracePt t="32299" x="6473825" y="3389313"/>
          <p14:tracePt t="32307" x="6529388" y="3381375"/>
          <p14:tracePt t="32316" x="6577013" y="3373438"/>
          <p14:tracePt t="32324" x="6608763" y="3365500"/>
          <p14:tracePt t="32331" x="6624638" y="3357563"/>
          <p14:tracePt t="32339" x="6640513" y="3349625"/>
          <p14:tracePt t="32347" x="6656388" y="3333750"/>
          <p14:tracePt t="32355" x="6664325" y="3325813"/>
          <p14:tracePt t="32364" x="6672263" y="3325813"/>
          <p14:tracePt t="32417" x="6672263" y="3317875"/>
          <p14:tracePt t="32426" x="6664325" y="3302000"/>
          <p14:tracePt t="32433" x="6640513" y="3270250"/>
          <p14:tracePt t="32441" x="6616700" y="3236913"/>
          <p14:tracePt t="32449" x="6553200" y="3205163"/>
          <p14:tracePt t="32457" x="6505575" y="3173413"/>
          <p14:tracePt t="32466" x="6450013" y="3157538"/>
          <p14:tracePt t="32474" x="6384925" y="3133725"/>
          <p14:tracePt t="32481" x="6329363" y="3117850"/>
          <p14:tracePt t="32487" x="6273800" y="3094038"/>
          <p14:tracePt t="32496" x="6210300" y="3078163"/>
          <p14:tracePt t="32503" x="6154738" y="3070225"/>
          <p14:tracePt t="32512" x="6099175" y="3046413"/>
          <p14:tracePt t="32520" x="6075363" y="3046413"/>
          <p14:tracePt t="32527" x="6059488" y="3046413"/>
          <p14:tracePt t="32535" x="6043613" y="3046413"/>
          <p14:tracePt t="32544" x="6034088" y="3046413"/>
          <p14:tracePt t="32551" x="6026150" y="3046413"/>
          <p14:tracePt t="32559" x="6018213" y="3046413"/>
          <p14:tracePt t="32567" x="6002338" y="3046413"/>
          <p14:tracePt t="32575" x="5986463" y="3046413"/>
          <p14:tracePt t="32583" x="5970588" y="3046413"/>
          <p14:tracePt t="32590" x="5938838" y="3062288"/>
          <p14:tracePt t="32597" x="5907088" y="3078163"/>
          <p14:tracePt t="32606" x="5859463" y="3109913"/>
          <p14:tracePt t="32614" x="5803900" y="3125788"/>
          <p14:tracePt t="32622" x="5740400" y="3149600"/>
          <p14:tracePt t="32629" x="5700713" y="3165475"/>
          <p14:tracePt t="32637" x="5659438" y="3181350"/>
          <p14:tracePt t="32645" x="5635625" y="3197225"/>
          <p14:tracePt t="32653" x="5627688" y="3213100"/>
          <p14:tracePt t="32661" x="5611813" y="3228975"/>
          <p14:tracePt t="32670" x="5595938" y="3244850"/>
          <p14:tracePt t="32677" x="5580063" y="3262313"/>
          <p14:tracePt t="32683" x="5564188" y="3270250"/>
          <p14:tracePt t="32691" x="5556250" y="3286125"/>
          <p14:tracePt t="32699" x="5556250" y="3302000"/>
          <p14:tracePt t="32707" x="5556250" y="3317875"/>
          <p14:tracePt t="32715" x="5556250" y="3325813"/>
          <p14:tracePt t="32724" x="5556250" y="3341688"/>
          <p14:tracePt t="32731" x="5564188" y="3365500"/>
          <p14:tracePt t="32740" x="5580063" y="3381375"/>
          <p14:tracePt t="32747" x="5595938" y="3389313"/>
          <p14:tracePt t="32755" x="5619750" y="3413125"/>
          <p14:tracePt t="32765" x="5643563" y="3436938"/>
          <p14:tracePt t="32771" x="5692775" y="3460750"/>
          <p14:tracePt t="32777" x="5748338" y="3476625"/>
          <p14:tracePt t="32786" x="5803900" y="3500438"/>
          <p14:tracePt t="32793" x="5867400" y="3508375"/>
          <p14:tracePt t="32801" x="5922963" y="3524250"/>
          <p14:tracePt t="32810" x="5978525" y="3524250"/>
          <p14:tracePt t="32818" x="6034088" y="3524250"/>
          <p14:tracePt t="32825" x="6091238" y="3524250"/>
          <p14:tracePt t="32833" x="6146800" y="3524250"/>
          <p14:tracePt t="32842" x="6202363" y="3508375"/>
          <p14:tracePt t="32849" x="6234113" y="3500438"/>
          <p14:tracePt t="32857" x="6257925" y="3484563"/>
          <p14:tracePt t="32865" x="6273800" y="3468688"/>
          <p14:tracePt t="32872" x="6297613" y="3452813"/>
          <p14:tracePt t="32879" x="6313488" y="3436938"/>
          <p14:tracePt t="32888" x="6329363" y="3421063"/>
          <p14:tracePt t="32900" x="6329363" y="3413125"/>
          <p14:tracePt t="32904" x="6337300" y="3397250"/>
          <p14:tracePt t="32912" x="6345238" y="3381375"/>
          <p14:tracePt t="32919" x="6345238" y="3365500"/>
          <p14:tracePt t="32935" x="6345238" y="3349625"/>
          <p14:tracePt t="32944" x="6345238" y="3333750"/>
          <p14:tracePt t="32951" x="6345238" y="3325813"/>
          <p14:tracePt t="32958" x="6337300" y="3317875"/>
          <p14:tracePt t="32966" x="6321425" y="3302000"/>
          <p14:tracePt t="32974" x="6305550" y="3286125"/>
          <p14:tracePt t="32982" x="6281738" y="3262313"/>
          <p14:tracePt t="32990" x="6257925" y="3244850"/>
          <p14:tracePt t="32997" x="6202363" y="3228975"/>
          <p14:tracePt t="33005" x="6162675" y="3213100"/>
          <p14:tracePt t="33014" x="6115050" y="3189288"/>
          <p14:tracePt t="33021" x="6083300" y="3181350"/>
          <p14:tracePt t="33030" x="6034088" y="3173413"/>
          <p14:tracePt t="33037" x="6002338" y="3165475"/>
          <p14:tracePt t="33046" x="5986463" y="3165475"/>
          <p14:tracePt t="33054" x="5962650" y="3165475"/>
          <p14:tracePt t="33059" x="5946775" y="3165475"/>
          <p14:tracePt t="33068" x="5938838" y="3165475"/>
          <p14:tracePt t="33076" x="5922963" y="3173413"/>
          <p14:tracePt t="33084" x="5907088" y="3189288"/>
          <p14:tracePt t="33094" x="5891213" y="3205163"/>
          <p14:tracePt t="33099" x="5875338" y="3221038"/>
          <p14:tracePt t="33107" x="5859463" y="3228975"/>
          <p14:tracePt t="33116" x="5851525" y="3244850"/>
          <p14:tracePt t="33123" x="5835650" y="3278188"/>
          <p14:tracePt t="33133" x="5811838" y="3341688"/>
          <p14:tracePt t="33139" x="5803900" y="3381375"/>
          <p14:tracePt t="33145" x="5803900" y="3436938"/>
          <p14:tracePt t="33155" x="5803900" y="3492500"/>
          <p14:tracePt t="33162" x="5819775" y="3556000"/>
          <p14:tracePt t="33170" x="5835650" y="3613150"/>
          <p14:tracePt t="33178" x="5875338" y="3660775"/>
          <p14:tracePt t="33186" x="5938838" y="3724275"/>
          <p14:tracePt t="33194" x="6002338" y="3763963"/>
          <p14:tracePt t="33201" x="6059488" y="3795713"/>
          <p14:tracePt t="33209" x="6122988" y="3827463"/>
          <p14:tracePt t="33217" x="6178550" y="3843338"/>
          <p14:tracePt t="33226" x="6226175" y="3851275"/>
          <p14:tracePt t="33234" x="6265863" y="3851275"/>
          <p14:tracePt t="33242" x="6297613" y="3851275"/>
          <p14:tracePt t="33247" x="6329363" y="3835400"/>
          <p14:tracePt t="33256" x="6376988" y="3819525"/>
          <p14:tracePt t="33264" x="6410325" y="3803650"/>
          <p14:tracePt t="33272" x="6434138" y="3787775"/>
          <p14:tracePt t="33282" x="6450013" y="3771900"/>
          <p14:tracePt t="33288" x="6465888" y="3748088"/>
          <p14:tracePt t="33295" x="6481763" y="3724275"/>
          <p14:tracePt t="33303" x="6489700" y="3708400"/>
          <p14:tracePt t="33311" x="6497638" y="3700463"/>
          <p14:tracePt t="33320" x="6505575" y="3684588"/>
          <p14:tracePt t="33328" x="6505575" y="3668713"/>
          <p14:tracePt t="33334" x="6513513" y="3668713"/>
          <p14:tracePt t="33343" x="6513513" y="3652838"/>
          <p14:tracePt t="33349" x="6513513" y="3644900"/>
          <p14:tracePt t="33366" x="6513513" y="3636963"/>
          <p14:tracePt t="33374" x="6513513" y="3629025"/>
          <p14:tracePt t="33382" x="6505575" y="3621088"/>
          <p14:tracePt t="33389" x="6497638" y="3605213"/>
          <p14:tracePt t="33397" x="6489700" y="3587750"/>
          <p14:tracePt t="33405" x="6473825" y="3571875"/>
          <p14:tracePt t="33414" x="6457950" y="3556000"/>
          <p14:tracePt t="33421" x="6442075" y="3540125"/>
          <p14:tracePt t="33429" x="6426200" y="3540125"/>
          <p14:tracePt t="33435" x="6410325" y="3524250"/>
          <p14:tracePt t="33443" x="6384925" y="3516313"/>
          <p14:tracePt t="33452" x="6337300" y="3508375"/>
          <p14:tracePt t="33460" x="6297613" y="3500438"/>
          <p14:tracePt t="33468" x="6249988" y="3484563"/>
          <p14:tracePt t="33476" x="6194425" y="3476625"/>
          <p14:tracePt t="33483" x="6154738" y="3476625"/>
          <p14:tracePt t="33492" x="6099175" y="3476625"/>
          <p14:tracePt t="33499" x="6075363" y="3468688"/>
          <p14:tracePt t="33507" x="6043613" y="3468688"/>
          <p14:tracePt t="33515" x="6034088" y="3468688"/>
          <p14:tracePt t="33521" x="6018213" y="3468688"/>
          <p14:tracePt t="33530" x="6002338" y="3468688"/>
          <p14:tracePt t="33721" x="6002338" y="3452813"/>
          <p14:tracePt t="33729" x="6018213" y="3436938"/>
          <p14:tracePt t="33738" x="6034088" y="3421063"/>
          <p14:tracePt t="33746" x="6043613" y="3413125"/>
          <p14:tracePt t="33753" x="6059488" y="3397250"/>
          <p14:tracePt t="33761" x="6059488" y="3381375"/>
          <p14:tracePt t="33770" x="6075363" y="3365500"/>
          <p14:tracePt t="33778" x="6083300" y="3349625"/>
          <p14:tracePt t="33786" x="6099175" y="3341688"/>
          <p14:tracePt t="33794" x="6115050" y="3325813"/>
          <p14:tracePt t="33802" x="6130925" y="3309938"/>
          <p14:tracePt t="33807" x="6138863" y="3294063"/>
          <p14:tracePt t="33815" x="6154738" y="3278188"/>
          <p14:tracePt t="33824" x="6170613" y="3270250"/>
          <p14:tracePt t="33833" x="6178550" y="3252788"/>
          <p14:tracePt t="33842" x="6186488" y="3236913"/>
          <p14:tracePt t="33850" x="6194425" y="3221038"/>
          <p14:tracePt t="33865" x="6194425" y="3213100"/>
          <p14:tracePt t="33874" x="6194425" y="3205163"/>
          <p14:tracePt t="33881" x="6194425" y="3197225"/>
          <p14:tracePt t="33901" x="6194425" y="3173413"/>
          <p14:tracePt t="33906" x="6194425" y="3157538"/>
          <p14:tracePt t="33914" x="6178550" y="3149600"/>
          <p14:tracePt t="33921" x="6170613" y="3133725"/>
          <p14:tracePt t="33930" x="6154738" y="3125788"/>
          <p14:tracePt t="33938" x="6146800" y="3125788"/>
          <p14:tracePt t="33946" x="6130925" y="3125788"/>
          <p14:tracePt t="33955" x="6099175" y="3125788"/>
          <p14:tracePt t="33961" x="6043613" y="3141663"/>
          <p14:tracePt t="33970" x="5978525" y="3165475"/>
          <p14:tracePt t="33976" x="5922963" y="3181350"/>
          <p14:tracePt t="33984" x="5859463" y="3205163"/>
          <p14:tracePt t="33992" x="5819775" y="3213100"/>
          <p14:tracePt t="34000" x="5780088" y="3236913"/>
          <p14:tracePt t="34008" x="5764213" y="3262313"/>
          <p14:tracePt t="34016" x="5748338" y="3286125"/>
          <p14:tracePt t="34024" x="5732463" y="3302000"/>
          <p14:tracePt t="34031" x="5724525" y="3325813"/>
          <p14:tracePt t="34040" x="5716588" y="3333750"/>
          <p14:tracePt t="34047" x="5716588" y="3357563"/>
          <p14:tracePt t="34056" x="5724525" y="3381375"/>
          <p14:tracePt t="34062" x="5740400" y="3405188"/>
          <p14:tracePt t="34070" x="5772150" y="3421063"/>
          <p14:tracePt t="34078" x="5827713" y="3436938"/>
          <p14:tracePt t="34085" x="5891213" y="3460750"/>
          <p14:tracePt t="34093" x="5962650" y="3476625"/>
          <p14:tracePt t="34102" x="6018213" y="3492500"/>
          <p14:tracePt t="34109" x="6075363" y="3492500"/>
          <p14:tracePt t="34118" x="6154738" y="3476625"/>
          <p14:tracePt t="34125" x="6242050" y="3452813"/>
          <p14:tracePt t="34134" x="6297613" y="3436938"/>
          <p14:tracePt t="34142" x="6353175" y="3389313"/>
          <p14:tracePt t="34151" x="6376988" y="3349625"/>
          <p14:tracePt t="34158" x="6402388" y="3325813"/>
          <p14:tracePt t="34164" x="6418263" y="3302000"/>
          <p14:tracePt t="34172" x="6434138" y="3278188"/>
          <p14:tracePt t="34180" x="6434138" y="3252788"/>
          <p14:tracePt t="34188" x="6434138" y="3221038"/>
          <p14:tracePt t="34196" x="6434138" y="3205163"/>
          <p14:tracePt t="34204" x="6434138" y="3181350"/>
          <p14:tracePt t="34212" x="6418263" y="3157538"/>
          <p14:tracePt t="34219" x="6402388" y="3149600"/>
          <p14:tracePt t="34227" x="6384925" y="3133725"/>
          <p14:tracePt t="34244" x="6369050" y="3125788"/>
          <p14:tracePt t="34250" x="6345238" y="3117850"/>
          <p14:tracePt t="34258" x="6313488" y="3117850"/>
          <p14:tracePt t="34265" x="6273800" y="3125788"/>
          <p14:tracePt t="34274" x="6210300" y="3149600"/>
          <p14:tracePt t="34281" x="6154738" y="3165475"/>
          <p14:tracePt t="34290" x="6083300" y="3189288"/>
          <p14:tracePt t="34298" x="6010275" y="3205163"/>
          <p14:tracePt t="34305" x="5946775" y="3236913"/>
          <p14:tracePt t="34313" x="5915025" y="3262313"/>
          <p14:tracePt t="34322" x="5899150" y="3278188"/>
          <p14:tracePt t="34330" x="5891213" y="3294063"/>
          <p14:tracePt t="34338" x="5891213" y="3317875"/>
          <p14:tracePt t="34345" x="5891213" y="3325813"/>
          <p14:tracePt t="34351" x="5899150" y="3341688"/>
          <p14:tracePt t="34359" x="5922963" y="3357563"/>
          <p14:tracePt t="34367" x="5978525" y="3373438"/>
          <p14:tracePt t="34375" x="6018213" y="3389313"/>
          <p14:tracePt t="34383" x="6083300" y="3413125"/>
          <p14:tracePt t="34392" x="6138863" y="3429000"/>
          <p14:tracePt t="34399" x="6194425" y="3444875"/>
          <p14:tracePt t="34407" x="6257925" y="3452813"/>
          <p14:tracePt t="34415" x="6281738" y="3452813"/>
          <p14:tracePt t="34423" x="6321425" y="3452813"/>
          <p14:tracePt t="34431" x="6345238" y="3452813"/>
          <p14:tracePt t="34440" x="6369050" y="3444875"/>
          <p14:tracePt t="34445" x="6384925" y="3436938"/>
          <p14:tracePt t="34453" x="6392863" y="3429000"/>
          <p14:tracePt t="34469" x="6402388" y="3413125"/>
          <p14:tracePt t="34477" x="6402388" y="3405188"/>
          <p14:tracePt t="34485" x="6402388" y="3397250"/>
          <p14:tracePt t="34818" x="6402388" y="3389313"/>
          <p14:tracePt t="34829" x="6402388" y="3381375"/>
          <p14:tracePt t="34837" x="6361113" y="3341688"/>
          <p14:tracePt t="34845" x="6297613" y="3278188"/>
          <p14:tracePt t="34853" x="6242050" y="3228975"/>
          <p14:tracePt t="34861" x="6186488" y="3181350"/>
          <p14:tracePt t="34870" x="6122988" y="3125788"/>
          <p14:tracePt t="34878" x="6075363" y="3094038"/>
          <p14:tracePt t="34897" x="5946775" y="3014663"/>
          <p14:tracePt t="34901" x="5891213" y="2998788"/>
          <p14:tracePt t="34909" x="5867400" y="2990850"/>
          <p14:tracePt t="34915" x="5851525" y="2982913"/>
          <p14:tracePt t="34983" x="5851525" y="3006725"/>
          <p14:tracePt t="34991" x="5851525" y="3046413"/>
          <p14:tracePt t="34999" x="5851525" y="3094038"/>
          <p14:tracePt t="35007" x="5867400" y="3133725"/>
          <p14:tracePt t="35013" x="5883275" y="3181350"/>
          <p14:tracePt t="35021" x="5915025" y="3244850"/>
          <p14:tracePt t="35029" x="5970588" y="3309938"/>
          <p14:tracePt t="35037" x="6034088" y="3365500"/>
          <p14:tracePt t="35046" x="6099175" y="3429000"/>
          <p14:tracePt t="35053" x="6154738" y="3460750"/>
          <p14:tracePt t="35062" x="6226175" y="3492500"/>
          <p14:tracePt t="35069" x="6289675" y="3516313"/>
          <p14:tracePt t="35078" x="6329363" y="3524250"/>
          <p14:tracePt t="35085" x="6376988" y="3532188"/>
          <p14:tracePt t="35093" x="6402388" y="3532188"/>
          <p14:tracePt t="35099" x="6410325" y="3532188"/>
          <p14:tracePt t="35107" x="6426200" y="3532188"/>
          <p14:tracePt t="35115" x="6442075" y="3516313"/>
          <p14:tracePt t="35123" x="6450013" y="3500438"/>
          <p14:tracePt t="35131" x="6450013" y="3492500"/>
          <p14:tracePt t="35140" x="6450013" y="3484563"/>
          <p14:tracePt t="35147" x="6457950" y="3468688"/>
          <p14:tracePt t="35155" x="6457950" y="3452813"/>
          <p14:tracePt t="35163" x="6457950" y="3429000"/>
          <p14:tracePt t="35171" x="6450013" y="3405188"/>
          <p14:tracePt t="35179" x="6434138" y="3381375"/>
          <p14:tracePt t="35188" x="6418263" y="3349625"/>
          <p14:tracePt t="35195" x="6402388" y="3325813"/>
          <p14:tracePt t="35202" x="6369050" y="3286125"/>
          <p14:tracePt t="35209" x="6321425" y="3252788"/>
          <p14:tracePt t="35217" x="6265863" y="3236913"/>
          <p14:tracePt t="35225" x="6218238" y="3213100"/>
          <p14:tracePt t="35233" x="6178550" y="3205163"/>
          <p14:tracePt t="35241" x="6122988" y="3197225"/>
          <p14:tracePt t="35249" x="6059488" y="3189288"/>
          <p14:tracePt t="35257" x="6002338" y="3189288"/>
          <p14:tracePt t="35265" x="5962650" y="3189288"/>
          <p14:tracePt t="35273" x="5915025" y="3205163"/>
          <p14:tracePt t="35281" x="5883275" y="3221038"/>
          <p14:tracePt t="35287" x="5867400" y="3236913"/>
          <p14:tracePt t="35296" x="5851525" y="3252788"/>
          <p14:tracePt t="35303" x="5835650" y="3270250"/>
          <p14:tracePt t="35312" x="5827713" y="3294063"/>
          <p14:tracePt t="35320" x="5827713" y="3309938"/>
          <p14:tracePt t="35327" x="5827713" y="3333750"/>
          <p14:tracePt t="35335" x="5827713" y="3365500"/>
          <p14:tracePt t="35343" x="5835650" y="3405188"/>
          <p14:tracePt t="35351" x="5851525" y="3429000"/>
          <p14:tracePt t="35359" x="5859463" y="3444875"/>
          <p14:tracePt t="35367" x="5875338" y="3460750"/>
          <p14:tracePt t="35376" x="5891213" y="3476625"/>
          <p14:tracePt t="35384" x="5907088" y="3484563"/>
          <p14:tracePt t="35389" x="5930900" y="3492500"/>
          <p14:tracePt t="35397" x="5946775" y="3492500"/>
          <p14:tracePt t="35405" x="5962650" y="3492500"/>
          <p14:tracePt t="35414" x="5978525" y="3492500"/>
          <p14:tracePt t="35421" x="5986463" y="3492500"/>
          <p14:tracePt t="35429" x="6002338" y="3492500"/>
          <p14:tracePt t="35437" x="6010275" y="3492500"/>
          <p14:tracePt t="35665" x="6010275" y="3500438"/>
          <p14:tracePt t="35695" x="6002338" y="3508375"/>
          <p14:tracePt t="36488" x="6018213" y="3500438"/>
          <p14:tracePt t="36495" x="6034088" y="3492500"/>
          <p14:tracePt t="36503" x="6059488" y="3484563"/>
          <p14:tracePt t="36511" x="6075363" y="3484563"/>
          <p14:tracePt t="36519" x="6091238" y="3484563"/>
          <p14:tracePt t="36527" x="6107113" y="3484563"/>
          <p14:tracePt t="36533" x="6122988" y="3484563"/>
          <p14:tracePt t="36541" x="6138863" y="3484563"/>
          <p14:tracePt t="36549" x="6154738" y="3484563"/>
          <p14:tracePt t="36557" x="6178550" y="3484563"/>
          <p14:tracePt t="36565" x="6202363" y="3492500"/>
          <p14:tracePt t="36573" x="6242050" y="3492500"/>
          <p14:tracePt t="36581" x="6273800" y="3500438"/>
          <p14:tracePt t="36589" x="6305550" y="3500438"/>
          <p14:tracePt t="36597" x="6345238" y="3500438"/>
          <p14:tracePt t="36605" x="6402388" y="3500438"/>
          <p14:tracePt t="36613" x="6457950" y="3500438"/>
          <p14:tracePt t="36620" x="6513513" y="3500438"/>
          <p14:tracePt t="36628" x="6569075" y="3500438"/>
          <p14:tracePt t="36635" x="6632575" y="3500438"/>
          <p14:tracePt t="36643" x="6704013" y="3516313"/>
          <p14:tracePt t="36652" x="6777038" y="3532188"/>
          <p14:tracePt t="36660" x="6848475" y="3532188"/>
          <p14:tracePt t="36667" x="6904038" y="3540125"/>
          <p14:tracePt t="36675" x="6975475" y="3556000"/>
          <p14:tracePt t="36683" x="7054850" y="3563938"/>
          <p14:tracePt t="36691" x="7143750" y="3571875"/>
          <p14:tracePt t="36699" x="7207250" y="3571875"/>
          <p14:tracePt t="36707" x="7278688" y="3579813"/>
          <p14:tracePt t="36716" x="7350125" y="3595688"/>
          <p14:tracePt t="36721" x="7389813" y="3595688"/>
          <p14:tracePt t="36730" x="7429500" y="3595688"/>
          <p14:tracePt t="36737" x="7461250" y="3595688"/>
          <p14:tracePt t="36746" x="7502525" y="3595688"/>
          <p14:tracePt t="36753" x="7550150" y="3595688"/>
          <p14:tracePt t="36761" x="7573963" y="3595688"/>
          <p14:tracePt t="36770" x="7589838" y="3595688"/>
          <p14:tracePt t="36777" x="7613650" y="3595688"/>
          <p14:tracePt t="36785" x="7629525" y="3587750"/>
          <p14:tracePt t="36793" x="7645400" y="3579813"/>
          <p14:tracePt t="36801" x="7661275" y="3571875"/>
          <p14:tracePt t="36807" x="7685088" y="3556000"/>
          <p14:tracePt t="36815" x="7700963" y="3548063"/>
          <p14:tracePt t="36823" x="7716838" y="3532188"/>
          <p14:tracePt t="36831" x="7724775" y="3532188"/>
          <p14:tracePt t="36839" x="7740650" y="3516313"/>
          <p14:tracePt t="36847" x="7756525" y="3500438"/>
          <p14:tracePt t="36855" x="7772400" y="3484563"/>
          <p14:tracePt t="36864" x="7788275" y="3468688"/>
          <p14:tracePt t="36872" x="7796213" y="3460750"/>
          <p14:tracePt t="36879" x="7804150" y="3452813"/>
          <p14:tracePt t="36898" x="7820025" y="3429000"/>
          <p14:tracePt t="36901" x="7827963" y="3413125"/>
          <p14:tracePt t="36910" x="7843838" y="3397250"/>
          <p14:tracePt t="36917" x="7843838" y="3381375"/>
          <p14:tracePt t="36925" x="7851775" y="3365500"/>
          <p14:tracePt t="36933" x="7869238" y="3349625"/>
          <p14:tracePt t="36941" x="7877175" y="3325813"/>
          <p14:tracePt t="36949" x="7885113" y="3302000"/>
          <p14:tracePt t="36957" x="7893050" y="3286125"/>
          <p14:tracePt t="36965" x="7900988" y="3270250"/>
          <p14:tracePt t="36973" x="7908925" y="3262313"/>
          <p14:tracePt t="36981" x="7908925" y="3244850"/>
          <p14:tracePt t="36989" x="7916863" y="3228975"/>
          <p14:tracePt t="36997" x="7916863" y="3221038"/>
          <p14:tracePt t="37003" x="7916863" y="3213100"/>
          <p14:tracePt t="37012" x="7924800" y="3197225"/>
          <p14:tracePt t="37020" x="7932738" y="3181350"/>
          <p14:tracePt t="37035" x="7932738" y="3165475"/>
          <p14:tracePt t="37044" x="7932738" y="3157538"/>
          <p14:tracePt t="37064" x="7932738" y="3149600"/>
          <p14:tracePt t="37071" x="7932738" y="3133725"/>
          <p14:tracePt t="37087" x="7932738" y="3117850"/>
          <p14:tracePt t="37096" x="7924800" y="3109913"/>
          <p14:tracePt t="37103" x="7916863" y="3101975"/>
          <p14:tracePt t="37112" x="7900988" y="3086100"/>
          <p14:tracePt t="37118" x="7877175" y="3070225"/>
          <p14:tracePt t="37125" x="7843838" y="3062288"/>
          <p14:tracePt t="37133" x="7827963" y="3046413"/>
          <p14:tracePt t="37142" x="7780338" y="3030538"/>
          <p14:tracePt t="37151" x="7740650" y="3022600"/>
          <p14:tracePt t="37158" x="7708900" y="3014663"/>
          <p14:tracePt t="37165" x="7661275" y="2998788"/>
          <p14:tracePt t="37173" x="7629525" y="2990850"/>
          <p14:tracePt t="37181" x="7581900" y="2974975"/>
          <p14:tracePt t="37190" x="7566025" y="2974975"/>
          <p14:tracePt t="37197" x="7534275" y="2967038"/>
          <p14:tracePt t="37205" x="7502525" y="2967038"/>
          <p14:tracePt t="37212" x="7469188" y="2967038"/>
          <p14:tracePt t="37220" x="7437438" y="2967038"/>
          <p14:tracePt t="37227" x="7413625" y="2974975"/>
          <p14:tracePt t="37235" x="7405688" y="2982913"/>
          <p14:tracePt t="37244" x="7389813" y="2982913"/>
          <p14:tracePt t="37252" x="7373938" y="2998788"/>
          <p14:tracePt t="37259" x="7358063" y="3014663"/>
          <p14:tracePt t="37268" x="7342188" y="3030538"/>
          <p14:tracePt t="37275" x="7334250" y="3054350"/>
          <p14:tracePt t="37283" x="7318375" y="3070225"/>
          <p14:tracePt t="37292" x="7302500" y="3094038"/>
          <p14:tracePt t="37297" x="7286625" y="3125788"/>
          <p14:tracePt t="37305" x="7262813" y="3173413"/>
          <p14:tracePt t="37313" x="7246938" y="3221038"/>
          <p14:tracePt t="37321" x="7231063" y="3252788"/>
          <p14:tracePt t="37329" x="7215188" y="3302000"/>
          <p14:tracePt t="37338" x="7215188" y="3333750"/>
          <p14:tracePt t="37345" x="7215188" y="3365500"/>
          <p14:tracePt t="37353" x="7223125" y="3405188"/>
          <p14:tracePt t="37362" x="7239000" y="3436938"/>
          <p14:tracePt t="37369" x="7254875" y="3460750"/>
          <p14:tracePt t="37378" x="7286625" y="3484563"/>
          <p14:tracePt t="37385" x="7318375" y="3500438"/>
          <p14:tracePt t="37393" x="7381875" y="3524250"/>
          <p14:tracePt t="37401" x="7437438" y="3532188"/>
          <p14:tracePt t="37407" x="7493000" y="3540125"/>
          <p14:tracePt t="37415" x="7550150" y="3548063"/>
          <p14:tracePt t="37423" x="7629525" y="3548063"/>
          <p14:tracePt t="37431" x="7700963" y="3548063"/>
          <p14:tracePt t="37439" x="7756525" y="3540125"/>
          <p14:tracePt t="37447" x="7820025" y="3524250"/>
          <p14:tracePt t="37455" x="7877175" y="3500438"/>
          <p14:tracePt t="37464" x="7924800" y="3492500"/>
          <p14:tracePt t="37471" x="7948613" y="3484563"/>
          <p14:tracePt t="37480" x="7964488" y="3468688"/>
          <p14:tracePt t="37485" x="7980363" y="3452813"/>
          <p14:tracePt t="37494" x="7996238" y="3444875"/>
          <p14:tracePt t="37501" x="8012113" y="3429000"/>
          <p14:tracePt t="37509" x="8020050" y="3413125"/>
          <p14:tracePt t="37518" x="8027988" y="3397250"/>
          <p14:tracePt t="37525" x="8027988" y="3381375"/>
          <p14:tracePt t="37533" x="8027988" y="3365500"/>
          <p14:tracePt t="37541" x="8027988" y="3341688"/>
          <p14:tracePt t="37550" x="8027988" y="3317875"/>
          <p14:tracePt t="37557" x="8027988" y="3294063"/>
          <p14:tracePt t="37565" x="8027988" y="3278188"/>
          <p14:tracePt t="37573" x="8012113" y="3262313"/>
          <p14:tracePt t="37581" x="7996238" y="3244850"/>
          <p14:tracePt t="37589" x="7980363" y="3228975"/>
          <p14:tracePt t="37597" x="7956550" y="3213100"/>
          <p14:tracePt t="37606" x="7940675" y="3197225"/>
          <p14:tracePt t="37612" x="7932738" y="3189288"/>
          <p14:tracePt t="37620" x="7916863" y="3173413"/>
          <p14:tracePt t="37627" x="7900988" y="3165475"/>
          <p14:tracePt t="37636" x="7885113" y="3149600"/>
          <p14:tracePt t="37644" x="7869238" y="3141663"/>
          <p14:tracePt t="37652" x="7859713" y="3141663"/>
          <p14:tracePt t="37659" x="7835900" y="3141663"/>
          <p14:tracePt t="37667" x="7812088" y="3141663"/>
          <p14:tracePt t="37675" x="7788275" y="3157538"/>
          <p14:tracePt t="37683" x="7756525" y="3173413"/>
          <p14:tracePt t="37692" x="7732713" y="3189288"/>
          <p14:tracePt t="37700" x="7700963" y="3213100"/>
          <p14:tracePt t="37705" x="7685088" y="3228975"/>
          <p14:tracePt t="37715" x="7669213" y="3262313"/>
          <p14:tracePt t="37721" x="7653338" y="3286125"/>
          <p14:tracePt t="37730" x="7653338" y="3302000"/>
          <p14:tracePt t="37737" x="7637463" y="3325813"/>
          <p14:tracePt t="37745" x="7637463" y="3341688"/>
          <p14:tracePt t="37753" x="7629525" y="3365500"/>
          <p14:tracePt t="37762" x="7629525" y="3381375"/>
          <p14:tracePt t="37770" x="7629525" y="3389313"/>
          <p14:tracePt t="37777" x="7629525" y="3397250"/>
          <p14:tracePt t="37785" x="7629525" y="3405188"/>
          <p14:tracePt t="37847" x="7653338" y="3405188"/>
          <p14:tracePt t="37855" x="7685088" y="3389313"/>
          <p14:tracePt t="37863" x="7708900" y="3381375"/>
          <p14:tracePt t="37871" x="7724775" y="3373438"/>
          <p14:tracePt t="37879" x="7740650" y="3373438"/>
          <p14:tracePt t="37898" x="7764463" y="3365500"/>
          <p14:tracePt t="39001" x="7772400" y="3357563"/>
          <p14:tracePt t="39007" x="7796213" y="3341688"/>
          <p14:tracePt t="39015" x="7812088" y="3341688"/>
          <p14:tracePt t="39023" x="7827963" y="3333750"/>
          <p14:tracePt t="39031" x="7827963" y="3325813"/>
          <p14:tracePt t="39038" x="7843838" y="3317875"/>
          <p14:tracePt t="39046" x="7859713" y="3309938"/>
          <p14:tracePt t="39053" x="7869238" y="3302000"/>
          <p14:tracePt t="39061" x="7885113" y="3286125"/>
          <p14:tracePt t="39069" x="7893050" y="3278188"/>
          <p14:tracePt t="39078" x="7900988" y="3270250"/>
          <p14:tracePt t="39199" x="7900988" y="3262313"/>
          <p14:tracePt t="39211" x="7885113" y="3252788"/>
          <p14:tracePt t="39220" x="7885113" y="3244850"/>
          <p14:tracePt t="39225" x="7869238" y="3236913"/>
          <p14:tracePt t="39233" x="7851775" y="3236913"/>
          <p14:tracePt t="39241" x="7835900" y="3221038"/>
          <p14:tracePt t="39249" x="7827963" y="3205163"/>
          <p14:tracePt t="39257" x="7820025" y="3197225"/>
          <p14:tracePt t="39265" x="7804150" y="3189288"/>
          <p14:tracePt t="39273" x="7796213" y="3189288"/>
          <p14:tracePt t="39282" x="7780338" y="3189288"/>
          <p14:tracePt t="39289" x="7772400" y="3181350"/>
          <p14:tracePt t="39298" x="7764463" y="3181350"/>
          <p14:tracePt t="39306" x="7756525" y="3181350"/>
          <p14:tracePt t="39311" x="7740650" y="3181350"/>
          <p14:tracePt t="39328" x="7732713" y="3181350"/>
          <p14:tracePt t="39343" x="7724775" y="3181350"/>
          <p14:tracePt t="39383" x="7716838" y="3181350"/>
          <p14:tracePt t="39417" x="7708900" y="3189288"/>
          <p14:tracePt t="39425" x="7700963" y="3205163"/>
          <p14:tracePt t="39433" x="7685088" y="3213100"/>
          <p14:tracePt t="39441" x="7685088" y="3270250"/>
          <p14:tracePt t="39449" x="7685088" y="3309938"/>
          <p14:tracePt t="39457" x="7685088" y="3341688"/>
          <p14:tracePt t="39465" x="7685088" y="3381375"/>
          <p14:tracePt t="39473" x="7693025" y="3413125"/>
          <p14:tracePt t="39481" x="7716838" y="3476625"/>
          <p14:tracePt t="39489" x="7732713" y="3516313"/>
          <p14:tracePt t="39497" x="7748588" y="3556000"/>
          <p14:tracePt t="39503" x="7788275" y="3587750"/>
          <p14:tracePt t="39511" x="7820025" y="3621088"/>
          <p14:tracePt t="39519" x="7859713" y="3636963"/>
          <p14:tracePt t="39528" x="7916863" y="3652838"/>
          <p14:tracePt t="39536" x="7972425" y="3660775"/>
          <p14:tracePt t="39543" x="8027988" y="3660775"/>
          <p14:tracePt t="39551" x="8083550" y="3660775"/>
          <p14:tracePt t="39560" x="8154988" y="3652838"/>
          <p14:tracePt t="39567" x="8210550" y="3636963"/>
          <p14:tracePt t="39576" x="8275638" y="3605213"/>
          <p14:tracePt t="39584" x="8315325" y="3563938"/>
          <p14:tracePt t="39592" x="8355013" y="3516313"/>
          <p14:tracePt t="39600" x="8378825" y="3484563"/>
          <p14:tracePt t="39605" x="8394700" y="3444875"/>
          <p14:tracePt t="39613" x="8410575" y="3405188"/>
          <p14:tracePt t="39622" x="8418513" y="3357563"/>
          <p14:tracePt t="39629" x="8434388" y="3309938"/>
          <p14:tracePt t="39637" x="8434388" y="3286125"/>
          <p14:tracePt t="39646" x="8434388" y="3252788"/>
          <p14:tracePt t="39653" x="8434388" y="3236913"/>
          <p14:tracePt t="39661" x="8434388" y="3213100"/>
          <p14:tracePt t="39669" x="8434388" y="3205163"/>
          <p14:tracePt t="39677" x="8426450" y="3189288"/>
          <p14:tracePt t="39685" x="8410575" y="3173413"/>
          <p14:tracePt t="39692" x="8402638" y="3157538"/>
          <p14:tracePt t="39699" x="8394700" y="3157538"/>
          <p14:tracePt t="39707" x="8386763" y="3141663"/>
          <p14:tracePt t="39720" x="8378825" y="3141663"/>
          <p14:tracePt t="40176" x="8370888" y="3141663"/>
          <p14:tracePt t="40181" x="8331200" y="3141663"/>
          <p14:tracePt t="40190" x="8307388" y="3141663"/>
          <p14:tracePt t="40197" x="8291513" y="3149600"/>
          <p14:tracePt t="40205" x="8275638" y="3149600"/>
          <p14:tracePt t="40214" x="8267700" y="3165475"/>
          <p14:tracePt t="40221" x="8251825" y="3173413"/>
          <p14:tracePt t="40229" x="8202613" y="3197225"/>
          <p14:tracePt t="40237" x="8154988" y="3221038"/>
          <p14:tracePt t="40245" x="8099425" y="3244850"/>
          <p14:tracePt t="40253" x="8051800" y="3270250"/>
          <p14:tracePt t="40261" x="8020050" y="3286125"/>
          <p14:tracePt t="40267" x="7996238" y="3302000"/>
          <p14:tracePt t="40276" x="7972425" y="3317875"/>
          <p14:tracePt t="40283" x="7956550" y="3333750"/>
          <p14:tracePt t="40291" x="7940675" y="3349625"/>
          <p14:tracePt t="40299" x="7940675" y="3365500"/>
          <p14:tracePt t="40307" x="7940675" y="3373438"/>
          <p14:tracePt t="40315" x="7940675" y="3381375"/>
          <p14:tracePt t="40323" x="7940675" y="3389313"/>
          <p14:tracePt t="40472" x="7924800" y="3397250"/>
          <p14:tracePt t="40483" x="7916863" y="3397250"/>
          <p14:tracePt t="40495" x="7908925" y="3397250"/>
          <p14:tracePt t="43118" x="7885113" y="3373438"/>
          <p14:tracePt t="43124" x="7859713" y="3349625"/>
          <p14:tracePt t="43133" x="7827963" y="3325813"/>
          <p14:tracePt t="43139" x="7812088" y="3309938"/>
          <p14:tracePt t="43148" x="7796213" y="3294063"/>
          <p14:tracePt t="43156" x="7780338" y="3286125"/>
          <p14:tracePt t="43163" x="7772400" y="3270250"/>
          <p14:tracePt t="43172" x="7756525" y="3262313"/>
          <p14:tracePt t="43179" x="7748588" y="3252788"/>
          <p14:tracePt t="43200" x="7748588" y="3244850"/>
          <p14:tracePt t="43212" x="7748588" y="3236913"/>
          <p14:tracePt t="43217" x="7756525" y="3228975"/>
          <p14:tracePt t="43226" x="7772400" y="3221038"/>
          <p14:tracePt t="43234" x="7788275" y="3205163"/>
          <p14:tracePt t="43241" x="7812088" y="3189288"/>
          <p14:tracePt t="43250" x="7835900" y="3173413"/>
          <p14:tracePt t="43257" x="7859713" y="3157538"/>
          <p14:tracePt t="43266" x="7869238" y="3149600"/>
          <p14:tracePt t="43274" x="7885113" y="3133725"/>
          <p14:tracePt t="43282" x="7900988" y="3117850"/>
          <p14:tracePt t="43289" x="7916863" y="3109913"/>
          <p14:tracePt t="43297" x="7916863" y="3101975"/>
          <p14:tracePt t="43306" x="7924800" y="3101975"/>
          <p14:tracePt t="43417" x="7908925" y="3101975"/>
          <p14:tracePt t="43425" x="7900988" y="3101975"/>
          <p14:tracePt t="43434" x="7893050" y="3101975"/>
          <p14:tracePt t="43441" x="7885113" y="3101975"/>
          <p14:tracePt t="43449" x="7877175" y="3101975"/>
          <p14:tracePt t="43457" x="7869238" y="3109913"/>
          <p14:tracePt t="43465" x="7859713" y="3109913"/>
          <p14:tracePt t="43473" x="7843838" y="3117850"/>
          <p14:tracePt t="43489" x="7835900" y="3117850"/>
          <p14:tracePt t="43495" x="7820025" y="3117850"/>
          <p14:tracePt t="43503" x="7820025" y="3125788"/>
          <p14:tracePt t="43511" x="7812088" y="3125788"/>
          <p14:tracePt t="43519" x="7796213" y="3133725"/>
          <p14:tracePt t="43527" x="7796213" y="3141663"/>
          <p14:tracePt t="43535" x="7788275" y="3141663"/>
          <p14:tracePt t="43543" x="7772400" y="3157538"/>
          <p14:tracePt t="43552" x="7764463" y="3173413"/>
          <p14:tracePt t="43559" x="7764463" y="3189288"/>
          <p14:tracePt t="43568" x="7764463" y="3197225"/>
          <p14:tracePt t="43576" x="7756525" y="3205163"/>
          <p14:tracePt t="43583" x="7748588" y="3221038"/>
          <p14:tracePt t="43589" x="7748588" y="3228975"/>
          <p14:tracePt t="43597" x="7748588" y="3244850"/>
          <p14:tracePt t="43606" x="7740650" y="3252788"/>
          <p14:tracePt t="43614" x="7740650" y="3262313"/>
          <p14:tracePt t="43621" x="7740650" y="3278188"/>
          <p14:tracePt t="43629" x="7740650" y="3286125"/>
          <p14:tracePt t="43638" x="7740650" y="3302000"/>
          <p14:tracePt t="43645" x="7756525" y="3325813"/>
          <p14:tracePt t="43653" x="7772400" y="3341688"/>
          <p14:tracePt t="43661" x="7788275" y="3357563"/>
          <p14:tracePt t="43669" x="7804150" y="3365500"/>
          <p14:tracePt t="43678" x="7812088" y="3381375"/>
          <p14:tracePt t="43685" x="7835900" y="3397250"/>
          <p14:tracePt t="43691" x="7851775" y="3405188"/>
          <p14:tracePt t="43699" x="7877175" y="3413125"/>
          <p14:tracePt t="43707" x="7885113" y="3413125"/>
          <p14:tracePt t="43715" x="7908925" y="3413125"/>
          <p14:tracePt t="43723" x="7924800" y="3421063"/>
          <p14:tracePt t="43731" x="7948613" y="3421063"/>
          <p14:tracePt t="43740" x="7956550" y="3421063"/>
          <p14:tracePt t="43747" x="7972425" y="3421063"/>
          <p14:tracePt t="43755" x="7988300" y="3413125"/>
          <p14:tracePt t="43764" x="8004175" y="3405188"/>
          <p14:tracePt t="43772" x="8012113" y="3389313"/>
          <p14:tracePt t="43778" x="8027988" y="3381375"/>
          <p14:tracePt t="43787" x="8035925" y="3365500"/>
          <p14:tracePt t="43795" x="8051800" y="3357563"/>
          <p14:tracePt t="43801" x="8059738" y="3341688"/>
          <p14:tracePt t="43811" x="8059738" y="3333750"/>
          <p14:tracePt t="43820" x="8059738" y="3317875"/>
          <p14:tracePt t="43827" x="8059738" y="3302000"/>
          <p14:tracePt t="43835" x="8051800" y="3294063"/>
          <p14:tracePt t="43843" x="8035925" y="3278188"/>
          <p14:tracePt t="43851" x="8004175" y="3252788"/>
          <p14:tracePt t="43860" x="7956550" y="3221038"/>
          <p14:tracePt t="43867" x="7885113" y="3181350"/>
          <p14:tracePt t="43876" x="7804150" y="3149600"/>
          <p14:tracePt t="43881" x="7732713" y="3125788"/>
          <p14:tracePt t="43895" x="7661275" y="3109913"/>
          <p14:tracePt t="43897" x="7605713" y="3094038"/>
          <p14:tracePt t="43906" x="7566025" y="3086100"/>
          <p14:tracePt t="43913" x="7510463" y="3086100"/>
          <p14:tracePt t="43922" x="7485063" y="3086100"/>
          <p14:tracePt t="43929" x="7453313" y="3086100"/>
          <p14:tracePt t="43938" x="7437438" y="3094038"/>
          <p14:tracePt t="43945" x="7429500" y="3109913"/>
          <p14:tracePt t="43953" x="7413625" y="3125788"/>
          <p14:tracePt t="43961" x="7397750" y="3141663"/>
          <p14:tracePt t="43970" x="7381875" y="3149600"/>
          <p14:tracePt t="43976" x="7366000" y="3173413"/>
          <p14:tracePt t="43983" x="7358063" y="3189288"/>
          <p14:tracePt t="43991" x="7350125" y="3221038"/>
          <p14:tracePt t="44000" x="7350125" y="3236913"/>
          <p14:tracePt t="44007" x="7350125" y="3244850"/>
          <p14:tracePt t="44015" x="7350125" y="3270250"/>
          <p14:tracePt t="44023" x="7358063" y="3286125"/>
          <p14:tracePt t="44031" x="7366000" y="3302000"/>
          <p14:tracePt t="44040" x="7381875" y="3309938"/>
          <p14:tracePt t="44048" x="7397750" y="3325813"/>
          <p14:tracePt t="44056" x="7413625" y="3341688"/>
          <p14:tracePt t="44064" x="7429500" y="3357563"/>
          <p14:tracePt t="44069" x="7453313" y="3365500"/>
          <p14:tracePt t="44077" x="7477125" y="3381375"/>
          <p14:tracePt t="44085" x="7518400" y="3389313"/>
          <p14:tracePt t="44094" x="7542213" y="3397250"/>
          <p14:tracePt t="44102" x="7581900" y="3397250"/>
          <p14:tracePt t="44109" x="7629525" y="3405188"/>
          <p14:tracePt t="44118" x="7661275" y="3405188"/>
          <p14:tracePt t="44126" x="7693025" y="3397250"/>
          <p14:tracePt t="44133" x="7716838" y="3389313"/>
          <p14:tracePt t="44142" x="7724775" y="3373438"/>
          <p14:tracePt t="44150" x="7740650" y="3365500"/>
          <p14:tracePt t="44158" x="7756525" y="3349625"/>
          <p14:tracePt t="44163" x="7764463" y="3341688"/>
          <p14:tracePt t="44172" x="7772400" y="3325813"/>
          <p14:tracePt t="44187" x="7788275" y="3309938"/>
          <p14:tracePt t="44196" x="7796213" y="3309938"/>
          <p14:tracePt t="44204" x="7796213" y="3294063"/>
          <p14:tracePt t="44211" x="7796213" y="3286125"/>
          <p14:tracePt t="44220" x="7796213" y="3278188"/>
          <p14:tracePt t="44227" x="7796213" y="3270250"/>
          <p14:tracePt t="44235" x="7796213" y="3262313"/>
          <p14:tracePt t="44255" x="7796213" y="3252788"/>
          <p14:tracePt t="44263" x="7796213" y="3244850"/>
          <p14:tracePt t="44272" x="7796213" y="3236913"/>
          <p14:tracePt t="44287" x="7796213" y="3228975"/>
          <p14:tracePt t="44295" x="7796213" y="3221038"/>
          <p14:tracePt t="44302" x="7796213" y="3213100"/>
          <p14:tracePt t="44317" x="7796213" y="3205163"/>
          <p14:tracePt t="44326" x="7796213" y="3197225"/>
          <p14:tracePt t="44341" x="7796213" y="3189288"/>
          <p14:tracePt t="44358" x="7796213" y="3181350"/>
          <p14:tracePt t="44365" x="7796213" y="3173413"/>
          <p14:tracePt t="44385" x="7796213" y="3165475"/>
          <p14:tracePt t="44393" x="7796213" y="3149600"/>
          <p14:tracePt t="44400" x="7788275" y="3149600"/>
          <p14:tracePt t="44407" x="7780338" y="3133725"/>
          <p14:tracePt t="44415" x="7772400" y="3117850"/>
          <p14:tracePt t="44424" x="7756525" y="3101975"/>
          <p14:tracePt t="44431" x="7740650" y="3101975"/>
          <p14:tracePt t="44439" x="7724775" y="3086100"/>
          <p14:tracePt t="44447" x="7716838" y="3078163"/>
          <p14:tracePt t="44455" x="7700963" y="3062288"/>
          <p14:tracePt t="44463" x="7685088" y="3054350"/>
          <p14:tracePt t="44472" x="7661275" y="3046413"/>
          <p14:tracePt t="44479" x="7637463" y="3030538"/>
          <p14:tracePt t="44487" x="7605713" y="3014663"/>
          <p14:tracePt t="44493" x="7581900" y="3006725"/>
          <p14:tracePt t="44501" x="7566025" y="2998788"/>
          <p14:tracePt t="44509" x="7542213" y="2998788"/>
          <p14:tracePt t="44517" x="7526338" y="2998788"/>
          <p14:tracePt t="44527" x="7510463" y="2998788"/>
          <p14:tracePt t="44534" x="7493000" y="2998788"/>
          <p14:tracePt t="44543" x="7477125" y="2998788"/>
          <p14:tracePt t="44550" x="7469188" y="2998788"/>
          <p14:tracePt t="44558" x="7453313" y="2998788"/>
          <p14:tracePt t="44565" x="7437438" y="2998788"/>
          <p14:tracePt t="44574" x="7429500" y="2998788"/>
          <p14:tracePt t="44582" x="7413625" y="3006725"/>
          <p14:tracePt t="44588" x="7397750" y="3014663"/>
          <p14:tracePt t="44595" x="7389813" y="3014663"/>
          <p14:tracePt t="44603" x="7373938" y="3022600"/>
          <p14:tracePt t="44611" x="7358063" y="3038475"/>
          <p14:tracePt t="44620" x="7334250" y="3054350"/>
          <p14:tracePt t="44628" x="7318375" y="3062288"/>
          <p14:tracePt t="44637" x="7294563" y="3078163"/>
          <p14:tracePt t="44644" x="7286625" y="3094038"/>
          <p14:tracePt t="44652" x="7270750" y="3109913"/>
          <p14:tracePt t="44659" x="7254875" y="3133725"/>
          <p14:tracePt t="44668" x="7239000" y="3157538"/>
          <p14:tracePt t="44676" x="7223125" y="3173413"/>
          <p14:tracePt t="44681" x="7215188" y="3181350"/>
          <p14:tracePt t="44690" x="7207250" y="3197225"/>
          <p14:tracePt t="44698" x="7207250" y="3213100"/>
          <p14:tracePt t="44705" x="7199313" y="3221038"/>
          <p14:tracePt t="44713" x="7199313" y="3236913"/>
          <p14:tracePt t="44721" x="7199313" y="3252788"/>
          <p14:tracePt t="44730" x="7199313" y="3262313"/>
          <p14:tracePt t="44737" x="7207250" y="3278188"/>
          <p14:tracePt t="44746" x="7223125" y="3294063"/>
          <p14:tracePt t="44753" x="7239000" y="3309938"/>
          <p14:tracePt t="44761" x="7254875" y="3333750"/>
          <p14:tracePt t="44770" x="7270750" y="3349625"/>
          <p14:tracePt t="44777" x="7286625" y="3357563"/>
          <p14:tracePt t="44783" x="7310438" y="3373438"/>
          <p14:tracePt t="44792" x="7358063" y="3397250"/>
          <p14:tracePt t="44800" x="7405688" y="3413125"/>
          <p14:tracePt t="44808" x="7461250" y="3429000"/>
          <p14:tracePt t="44816" x="7518400" y="3452813"/>
          <p14:tracePt t="44824" x="7581900" y="3468688"/>
          <p14:tracePt t="44832" x="7653338" y="3492500"/>
          <p14:tracePt t="44840" x="7724775" y="3508375"/>
          <p14:tracePt t="44847" x="7780338" y="3524250"/>
          <p14:tracePt t="44855" x="7835900" y="3532188"/>
          <p14:tracePt t="44863" x="7885113" y="3540125"/>
          <p14:tracePt t="44873" x="7908925" y="3548063"/>
          <p14:tracePt t="44879" x="7924800" y="3548063"/>
          <p14:tracePt t="44895" x="7948613" y="3548063"/>
          <p14:tracePt t="44901" x="7956550" y="3548063"/>
          <p14:tracePt t="44909" x="7972425" y="3548063"/>
          <p14:tracePt t="44918" x="7972425" y="3540125"/>
          <p14:tracePt t="44925" x="7988300" y="3540125"/>
          <p14:tracePt t="44933" x="7996238" y="3524250"/>
          <p14:tracePt t="44942" x="8012113" y="3508375"/>
          <p14:tracePt t="44949" x="8027988" y="3492500"/>
          <p14:tracePt t="44958" x="8035925" y="3476625"/>
          <p14:tracePt t="44966" x="8051800" y="3468688"/>
          <p14:tracePt t="44973" x="8067675" y="3452813"/>
          <p14:tracePt t="44981" x="8083550" y="3436938"/>
          <p14:tracePt t="44988" x="8099425" y="3413125"/>
          <p14:tracePt t="44995" x="8115300" y="3397250"/>
          <p14:tracePt t="45004" x="8123238" y="3381375"/>
          <p14:tracePt t="45011" x="8139113" y="3373438"/>
          <p14:tracePt t="45019" x="8154988" y="3357563"/>
          <p14:tracePt t="45027" x="8170863" y="3341688"/>
          <p14:tracePt t="45035" x="8170863" y="3325813"/>
          <p14:tracePt t="45043" x="8178800" y="3317875"/>
          <p14:tracePt t="45051" x="8178800" y="3302000"/>
          <p14:tracePt t="45060" x="8178800" y="3286125"/>
          <p14:tracePt t="45067" x="8178800" y="3278188"/>
          <p14:tracePt t="45076" x="8178800" y="3262313"/>
          <p14:tracePt t="45084" x="8170863" y="3244850"/>
          <p14:tracePt t="45092" x="8162925" y="3228975"/>
          <p14:tracePt t="45099" x="8154988" y="3221038"/>
          <p14:tracePt t="45108" x="8147050" y="3205163"/>
          <p14:tracePt t="45115" x="8131175" y="3189288"/>
          <p14:tracePt t="45123" x="8131175" y="3181350"/>
          <p14:tracePt t="45131" x="8115300" y="3173413"/>
          <p14:tracePt t="45139" x="8099425" y="3157538"/>
          <p14:tracePt t="45147" x="8091488" y="3149600"/>
          <p14:tracePt t="45157" x="8083550" y="3133725"/>
          <p14:tracePt t="45163" x="8067675" y="3125788"/>
          <p14:tracePt t="45171" x="8051800" y="3125788"/>
          <p14:tracePt t="45177" x="8035925" y="3117850"/>
          <p14:tracePt t="45185" x="8020050" y="3117850"/>
          <p14:tracePt t="45193" x="7996238" y="3117850"/>
          <p14:tracePt t="45202" x="7972425" y="3109913"/>
          <p14:tracePt t="45209" x="7948613" y="3109913"/>
          <p14:tracePt t="45218" x="7940675" y="3101975"/>
          <p14:tracePt t="45226" x="7924800" y="3101975"/>
          <p14:tracePt t="45234" x="7908925" y="3101975"/>
          <p14:tracePt t="45242" x="7893050" y="3094038"/>
          <p14:tracePt t="45249" x="7877175" y="3094038"/>
          <p14:tracePt t="45257" x="7859713" y="3094038"/>
          <p14:tracePt t="45266" x="7835900" y="3094038"/>
          <p14:tracePt t="45272" x="7812088" y="3101975"/>
          <p14:tracePt t="45279" x="7780338" y="3109913"/>
          <p14:tracePt t="45288" x="7732713" y="3117850"/>
          <p14:tracePt t="45295" x="7700963" y="3125788"/>
          <p14:tracePt t="45304" x="7677150" y="3125788"/>
          <p14:tracePt t="45311" x="7661275" y="3125788"/>
          <p14:tracePt t="45319" x="7637463" y="3133725"/>
          <p14:tracePt t="45327" x="7613650" y="3141663"/>
          <p14:tracePt t="45335" x="7589838" y="3157538"/>
          <p14:tracePt t="45343" x="7550150" y="3165475"/>
          <p14:tracePt t="45351" x="7526338" y="3181350"/>
          <p14:tracePt t="45357" x="7493000" y="3197225"/>
          <p14:tracePt t="45365" x="7461250" y="3205163"/>
          <p14:tracePt t="45373" x="7429500" y="3221038"/>
          <p14:tracePt t="45381" x="7381875" y="3236913"/>
          <p14:tracePt t="45390" x="7334250" y="3252788"/>
          <p14:tracePt t="45397" x="7286625" y="3278188"/>
          <p14:tracePt t="45405" x="7231063" y="3294063"/>
          <p14:tracePt t="45414" x="7183438" y="3317875"/>
          <p14:tracePt t="45422" x="7151688" y="3325813"/>
          <p14:tracePt t="45429" x="7126288" y="3325813"/>
          <p14:tracePt t="45437" x="7110413" y="3341688"/>
          <p14:tracePt t="45445" x="7094538" y="3349625"/>
          <p14:tracePt t="45452" x="7078663" y="3357563"/>
          <p14:tracePt t="45460" x="7062788" y="3365500"/>
          <p14:tracePt t="45467" x="7062788" y="3373438"/>
          <p14:tracePt t="45475" x="7046913" y="3381375"/>
          <p14:tracePt t="45483" x="7038975" y="3381375"/>
          <p14:tracePt t="45499" x="7031038" y="3389313"/>
          <p14:tracePt t="45507" x="7023100" y="3389313"/>
          <p14:tracePt t="45515" x="7015163" y="3397250"/>
          <p14:tracePt t="45531" x="7007225" y="3405188"/>
          <p14:tracePt t="45540" x="7007225" y="3421063"/>
          <p14:tracePt t="45547" x="6999288" y="3421063"/>
          <p14:tracePt t="45554" x="6999288" y="3429000"/>
          <p14:tracePt t="45561" x="6999288" y="3436938"/>
          <p14:tracePt t="45573" x="6999288" y="3444875"/>
          <p14:tracePt t="45593" x="6999288" y="3452813"/>
          <p14:tracePt t="45601" x="6999288" y="3460750"/>
          <p14:tracePt t="45609" x="6999288" y="3468688"/>
          <p14:tracePt t="45617" x="7015163" y="3484563"/>
          <p14:tracePt t="45625" x="7031038" y="3500438"/>
          <p14:tracePt t="45633" x="7031038" y="3516313"/>
          <p14:tracePt t="45640" x="7038975" y="3532188"/>
          <p14:tracePt t="45647" x="7054850" y="3540125"/>
          <p14:tracePt t="45655" x="7078663" y="3556000"/>
          <p14:tracePt t="45663" x="7102475" y="3571875"/>
          <p14:tracePt t="45672" x="7126288" y="3587750"/>
          <p14:tracePt t="45679" x="7151688" y="3605213"/>
          <p14:tracePt t="45687" x="7191375" y="3621088"/>
          <p14:tracePt t="45695" x="7239000" y="3644900"/>
          <p14:tracePt t="45704" x="7294563" y="3660775"/>
          <p14:tracePt t="45711" x="7358063" y="3676650"/>
          <p14:tracePt t="45720" x="7413625" y="3700463"/>
          <p14:tracePt t="45727" x="7469188" y="3716338"/>
          <p14:tracePt t="45735" x="7558088" y="3740150"/>
          <p14:tracePt t="45742" x="7645400" y="3763963"/>
          <p14:tracePt t="45752" x="7724775" y="3771900"/>
          <p14:tracePt t="45757" x="7804150" y="3771900"/>
          <p14:tracePt t="45765" x="7877175" y="3771900"/>
          <p14:tracePt t="45773" x="7940675" y="3771900"/>
          <p14:tracePt t="45781" x="7996238" y="3771900"/>
          <p14:tracePt t="45789" x="8043863" y="3771900"/>
          <p14:tracePt t="45798" x="8083550" y="3771900"/>
          <p14:tracePt t="45806" x="8115300" y="3771900"/>
          <p14:tracePt t="45814" x="8139113" y="3771900"/>
          <p14:tracePt t="45821" x="8147050" y="3763963"/>
          <p14:tracePt t="45829" x="8162925" y="3763963"/>
          <p14:tracePt t="45835" x="8178800" y="3756025"/>
          <p14:tracePt t="45843" x="8186738" y="3756025"/>
          <p14:tracePt t="45851" x="8194675" y="3748088"/>
          <p14:tracePt t="45859" x="8210550" y="3740150"/>
          <p14:tracePt t="45867" x="8226425" y="3724275"/>
          <p14:tracePt t="45875" x="8243888" y="3708400"/>
          <p14:tracePt t="45894" x="8267700" y="3676650"/>
          <p14:tracePt t="45900" x="8283575" y="3668713"/>
          <p14:tracePt t="45907" x="8299450" y="3644900"/>
          <p14:tracePt t="45915" x="8315325" y="3629025"/>
          <p14:tracePt t="45921" x="8331200" y="3605213"/>
          <p14:tracePt t="45929" x="8347075" y="3587750"/>
          <p14:tracePt t="45937" x="8355013" y="3571875"/>
          <p14:tracePt t="45946" x="8370888" y="3556000"/>
          <p14:tracePt t="45954" x="8378825" y="3548063"/>
          <p14:tracePt t="45961" x="8378825" y="3532188"/>
          <p14:tracePt t="45970" x="8378825" y="3508375"/>
          <p14:tracePt t="45979" x="8378825" y="3500438"/>
          <p14:tracePt t="45987" x="8378825" y="3484563"/>
          <p14:tracePt t="45995" x="8378825" y="3468688"/>
          <p14:tracePt t="46004" x="8378825" y="3460750"/>
          <p14:tracePt t="46011" x="8362950" y="3444875"/>
          <p14:tracePt t="46019" x="8355013" y="3429000"/>
          <p14:tracePt t="46028" x="8339138" y="3413125"/>
          <p14:tracePt t="46035" x="8323263" y="3397250"/>
          <p14:tracePt t="46043" x="8307388" y="3389313"/>
          <p14:tracePt t="46052" x="8275638" y="3349625"/>
          <p14:tracePt t="46059" x="8235950" y="3325813"/>
          <p14:tracePt t="46066" x="8210550" y="3309938"/>
          <p14:tracePt t="46073" x="8194675" y="3286125"/>
          <p14:tracePt t="46082" x="8170863" y="3270250"/>
          <p14:tracePt t="46089" x="8147050" y="3252788"/>
          <p14:tracePt t="46097" x="8131175" y="3236913"/>
          <p14:tracePt t="46105" x="8123238" y="3236913"/>
          <p14:tracePt t="46114" x="8115300" y="3236913"/>
          <p14:tracePt t="46122" x="8115300" y="3228975"/>
          <p14:tracePt t="46130" x="8107363" y="3228975"/>
          <p14:tracePt t="46142" x="8099425" y="3228975"/>
          <p14:tracePt t="46163" x="8091488" y="3228975"/>
          <p14:tracePt t="46171" x="8083550" y="3228975"/>
          <p14:tracePt t="46180" x="8075613" y="3228975"/>
          <p14:tracePt t="46187" x="8067675" y="3228975"/>
          <p14:tracePt t="46199" x="8059738" y="3228975"/>
          <p14:tracePt t="46208" x="8051800" y="3228975"/>
          <p14:tracePt t="46215" x="8035925" y="3228975"/>
          <p14:tracePt t="46224" x="8020050" y="3228975"/>
          <p14:tracePt t="46231" x="8004175" y="3236913"/>
          <p14:tracePt t="46239" x="7996238" y="3236913"/>
          <p14:tracePt t="46247" x="7980363" y="3252788"/>
          <p14:tracePt t="46253" x="7956550" y="3252788"/>
          <p14:tracePt t="46261" x="7932738" y="3270250"/>
          <p14:tracePt t="46269" x="7916863" y="3286125"/>
          <p14:tracePt t="46277" x="7908925" y="3302000"/>
          <p14:tracePt t="46285" x="7893050" y="3317875"/>
          <p14:tracePt t="46293" x="7877175" y="3325813"/>
          <p14:tracePt t="46301" x="7869238" y="3333750"/>
          <p14:tracePt t="46310" x="7851775" y="3341688"/>
          <p14:tracePt t="46318" x="7843838" y="3349625"/>
          <p14:tracePt t="46325" x="7835900" y="3357563"/>
          <p14:tracePt t="46333" x="7827963" y="3365500"/>
          <p14:tracePt t="46342" x="7820025" y="3373438"/>
          <p14:tracePt t="46348" x="7804150" y="3373438"/>
          <p14:tracePt t="46355" x="7788275" y="3389313"/>
          <p14:tracePt t="46363" x="7780338" y="3397250"/>
          <p14:tracePt t="46371" x="7772400" y="3405188"/>
          <p14:tracePt t="46383" x="7764463" y="3405188"/>
          <p14:tracePt t="46392" x="7756525" y="3413125"/>
          <p14:tracePt t="46409" x="7748588" y="3421063"/>
          <p14:tracePt t="46415" x="7740650" y="3429000"/>
          <p14:tracePt t="46435" x="7740650" y="3436938"/>
          <p14:tracePt t="46442" x="7732713" y="3444875"/>
          <p14:tracePt t="46450" x="7732713" y="3452813"/>
          <p14:tracePt t="46465" x="7732713" y="3460750"/>
          <p14:tracePt t="46473" x="7732713" y="3468688"/>
          <p14:tracePt t="46489" x="7732713" y="3484563"/>
          <p14:tracePt t="46497" x="7732713" y="3500438"/>
          <p14:tracePt t="46505" x="7740650" y="3516313"/>
          <p14:tracePt t="46514" x="7748588" y="3524250"/>
          <p14:tracePt t="46521" x="7764463" y="3540125"/>
          <p14:tracePt t="46530" x="7780338" y="3556000"/>
          <p14:tracePt t="46535" x="7796213" y="3571875"/>
          <p14:tracePt t="46544" x="7812088" y="3587750"/>
          <p14:tracePt t="46551" x="7827963" y="3595688"/>
          <p14:tracePt t="46560" x="7851775" y="3613150"/>
          <p14:tracePt t="46567" x="7869238" y="3621088"/>
          <p14:tracePt t="46575" x="7893050" y="3629025"/>
          <p14:tracePt t="46583" x="7908925" y="3636963"/>
          <p14:tracePt t="46592" x="7916863" y="3636963"/>
          <p14:tracePt t="46599" x="7932738" y="3644900"/>
          <p14:tracePt t="46608" x="7948613" y="3644900"/>
          <p14:tracePt t="46615" x="7964488" y="3644900"/>
          <p14:tracePt t="46624" x="7988300" y="3644900"/>
          <p14:tracePt t="46630" x="8004175" y="3636963"/>
          <p14:tracePt t="46638" x="8020050" y="3629025"/>
          <p14:tracePt t="46646" x="8035925" y="3613150"/>
          <p14:tracePt t="46654" x="8051800" y="3605213"/>
          <p14:tracePt t="46661" x="8075613" y="3587750"/>
          <p14:tracePt t="46669" x="8099425" y="3563938"/>
          <p14:tracePt t="46677" x="8139113" y="3532188"/>
          <p14:tracePt t="46685" x="8162925" y="3516313"/>
          <p14:tracePt t="46693" x="8178800" y="3508375"/>
          <p14:tracePt t="46702" x="8186738" y="3484563"/>
          <p14:tracePt t="46709" x="8194675" y="3468688"/>
          <p14:tracePt t="46717" x="8202613" y="3436938"/>
          <p14:tracePt t="46725" x="8210550" y="3413125"/>
          <p14:tracePt t="46733" x="8210550" y="3405188"/>
          <p14:tracePt t="46741" x="8210550" y="3389313"/>
          <p14:tracePt t="46749" x="8202613" y="3373438"/>
          <p14:tracePt t="46757" x="8186738" y="3349625"/>
          <p14:tracePt t="46765" x="8162925" y="3317875"/>
          <p14:tracePt t="46773" x="8139113" y="3294063"/>
          <p14:tracePt t="46781" x="8107363" y="3270250"/>
          <p14:tracePt t="46787" x="8059738" y="3236913"/>
          <p14:tracePt t="46795" x="7996238" y="3205163"/>
          <p14:tracePt t="46803" x="7940675" y="3189288"/>
          <p14:tracePt t="46811" x="7885113" y="3165475"/>
          <p14:tracePt t="46819" x="7804150" y="3141663"/>
          <p14:tracePt t="46827" x="7724775" y="3101975"/>
          <p14:tracePt t="46835" x="7653338" y="3086100"/>
          <p14:tracePt t="46843" x="7566025" y="3054350"/>
          <p14:tracePt t="46851" x="7477125" y="3030538"/>
          <p14:tracePt t="46859" x="7405688" y="3014663"/>
          <p14:tracePt t="46867" x="7350125" y="2990850"/>
          <p14:tracePt t="46875" x="7294563" y="2990850"/>
          <p14:tracePt t="46881" x="7270750" y="2990850"/>
          <p14:tracePt t="46889" x="7239000" y="2990850"/>
          <p14:tracePt t="46909" x="7215188" y="2990850"/>
          <p14:tracePt t="46913" x="7199313" y="2990850"/>
          <p14:tracePt t="46929" x="7191375" y="2990850"/>
          <p14:tracePt t="46937" x="7183438" y="2998788"/>
          <p14:tracePt t="46945" x="7175500" y="3006725"/>
          <p14:tracePt t="46953" x="7167563" y="3006725"/>
          <p14:tracePt t="46961" x="7159625" y="3006725"/>
          <p14:tracePt t="46969" x="7151688" y="3022600"/>
          <p14:tracePt t="46977" x="7151688" y="3038475"/>
          <p14:tracePt t="46983" x="7143750" y="3046413"/>
          <p14:tracePt t="46991" x="7135813" y="3070225"/>
          <p14:tracePt t="46999" x="7135813" y="3094038"/>
          <p14:tracePt t="47008" x="7135813" y="3133725"/>
          <p14:tracePt t="47015" x="7143750" y="3189288"/>
          <p14:tracePt t="47023" x="7167563" y="3252788"/>
          <p14:tracePt t="47031" x="7183438" y="3286125"/>
          <p14:tracePt t="47039" x="7207250" y="3333750"/>
          <p14:tracePt t="47047" x="7239000" y="3381375"/>
          <p14:tracePt t="47055" x="7278688" y="3421063"/>
          <p14:tracePt t="47063" x="7286625" y="3429000"/>
          <p14:tracePt t="47071" x="7318375" y="3452813"/>
          <p14:tracePt t="47077" x="7334250" y="3460750"/>
          <p14:tracePt t="47085" x="7366000" y="3476625"/>
          <p14:tracePt t="47093" x="7389813" y="3484563"/>
          <p14:tracePt t="47102" x="7421563" y="3500438"/>
          <p14:tracePt t="47109" x="7453313" y="3500438"/>
          <p14:tracePt t="47117" x="7485063" y="3508375"/>
          <p14:tracePt t="47126" x="7518400" y="3508375"/>
          <p14:tracePt t="47134" x="7550150" y="3508375"/>
          <p14:tracePt t="47141" x="7581900" y="3508375"/>
          <p14:tracePt t="47149" x="7605713" y="3508375"/>
          <p14:tracePt t="47158" x="7637463" y="3508375"/>
          <p14:tracePt t="47163" x="7661275" y="3508375"/>
          <p14:tracePt t="47172" x="7677150" y="3508375"/>
          <p14:tracePt t="47179" x="7685088" y="3508375"/>
          <p14:tracePt t="47188" x="7700963" y="3492500"/>
          <p14:tracePt t="47195" x="7716838" y="3484563"/>
          <p14:tracePt t="47203" x="7732713" y="3468688"/>
          <p14:tracePt t="47213" x="7748588" y="3452813"/>
          <p14:tracePt t="47220" x="7748588" y="3436938"/>
          <p14:tracePt t="47227" x="7756525" y="3436938"/>
          <p14:tracePt t="47235" x="7772400" y="3429000"/>
          <p14:tracePt t="47243" x="7780338" y="3413125"/>
          <p14:tracePt t="47251" x="7788275" y="3397250"/>
          <p14:tracePt t="47259" x="7804150" y="3389313"/>
          <p14:tracePt t="47265" x="7820025" y="3373438"/>
          <p14:tracePt t="47273" x="7835900" y="3357563"/>
          <p14:tracePt t="47282" x="7851775" y="3333750"/>
          <p14:tracePt t="47290" x="7869238" y="3309938"/>
          <p14:tracePt t="47297" x="7877175" y="3286125"/>
          <p14:tracePt t="47306" x="7893050" y="3270250"/>
          <p14:tracePt t="47313" x="7893050" y="3262313"/>
          <p14:tracePt t="47322" x="7900988" y="3244850"/>
          <p14:tracePt t="47331" x="7908925" y="3228975"/>
          <p14:tracePt t="47347" x="7908925" y="3221038"/>
          <p14:tracePt t="47527" x="7908925" y="3236913"/>
          <p14:tracePt t="47535" x="7908925" y="3244850"/>
          <p14:tracePt t="47543" x="7908925" y="3252788"/>
          <p14:tracePt t="47549" x="7908925" y="3270250"/>
          <p14:tracePt t="47558" x="7908925" y="3294063"/>
          <p14:tracePt t="47565" x="7916863" y="3309938"/>
          <p14:tracePt t="47573" x="7932738" y="3317875"/>
          <p14:tracePt t="47581" x="7948613" y="3333750"/>
          <p14:tracePt t="47589" x="7956550" y="3349625"/>
          <p14:tracePt t="47597" x="7972425" y="3365500"/>
          <p14:tracePt t="47606" x="7980363" y="3381375"/>
          <p14:tracePt t="47733" x="7972425" y="3381375"/>
          <p14:tracePt t="47741" x="7956550" y="3365500"/>
          <p14:tracePt t="47749" x="7932738" y="3349625"/>
          <p14:tracePt t="47757" x="7900988" y="3333750"/>
          <p14:tracePt t="47765" x="7877175" y="3317875"/>
          <p14:tracePt t="47774" x="7843838" y="3302000"/>
          <p14:tracePt t="47781" x="7827963" y="3286125"/>
          <p14:tracePt t="47789" x="7820025" y="3270250"/>
          <p14:tracePt t="47797" x="7804150" y="3270250"/>
          <p14:tracePt t="47805" x="7788275" y="3252788"/>
          <p14:tracePt t="47814" x="7764463" y="3236913"/>
          <p14:tracePt t="47821" x="7748588" y="3221038"/>
          <p14:tracePt t="47829" x="7724775" y="3213100"/>
          <p14:tracePt t="47835" x="7716838" y="3197225"/>
          <p14:tracePt t="47843" x="7700963" y="3197225"/>
          <p14:tracePt t="47851" x="7685088" y="3189288"/>
          <p14:tracePt t="47868" x="7669213" y="3189288"/>
          <p14:tracePt t="47875" x="7653338" y="3189288"/>
          <p14:tracePt t="47894" x="7629525" y="3181350"/>
          <p14:tracePt t="47899" x="7613650" y="3181350"/>
          <p14:tracePt t="47909" x="7597775" y="3189288"/>
          <p14:tracePt t="47916" x="7589838" y="3197225"/>
          <p14:tracePt t="47923" x="7573963" y="3213100"/>
          <p14:tracePt t="47930" x="7558088" y="3228975"/>
          <p14:tracePt t="47938" x="7542213" y="3244850"/>
          <p14:tracePt t="47945" x="7526338" y="3262313"/>
          <p14:tracePt t="47953" x="7518400" y="3286125"/>
          <p14:tracePt t="47962" x="7518400" y="3302000"/>
          <p14:tracePt t="47969" x="7518400" y="3333750"/>
          <p14:tracePt t="47977" x="7518400" y="3357563"/>
          <p14:tracePt t="47985" x="7518400" y="3373438"/>
          <p14:tracePt t="47993" x="7518400" y="3397250"/>
          <p14:tracePt t="48001" x="7518400" y="3413125"/>
          <p14:tracePt t="48009" x="7534275" y="3429000"/>
          <p14:tracePt t="48015" x="7542213" y="3436938"/>
          <p14:tracePt t="48024" x="7558088" y="3452813"/>
          <p14:tracePt t="48031" x="7573963" y="3468688"/>
          <p14:tracePt t="48039" x="7581900" y="3484563"/>
          <p14:tracePt t="48047" x="7589838" y="3492500"/>
          <p14:tracePt t="48055" x="7605713" y="3508375"/>
          <p14:tracePt t="48063" x="7621588" y="3508375"/>
          <p14:tracePt t="48072" x="7637463" y="3516313"/>
          <p14:tracePt t="48080" x="7645400" y="3516313"/>
          <p14:tracePt t="48087" x="7661275" y="3516313"/>
          <p14:tracePt t="48095" x="7677150" y="3516313"/>
          <p14:tracePt t="48104" x="7693025" y="3516313"/>
          <p14:tracePt t="48111" x="7716838" y="3516313"/>
          <p14:tracePt t="48118" x="7732713" y="3516313"/>
          <p14:tracePt t="48125" x="7756525" y="3508375"/>
          <p14:tracePt t="48134" x="7764463" y="3500438"/>
          <p14:tracePt t="48141" x="7780338" y="3492500"/>
          <p14:tracePt t="48149" x="7796213" y="3476625"/>
          <p14:tracePt t="48157" x="7812088" y="3460750"/>
          <p14:tracePt t="48165" x="7827963" y="3444875"/>
          <p14:tracePt t="48174" x="7835900" y="3429000"/>
          <p14:tracePt t="48181" x="7851775" y="3405188"/>
          <p14:tracePt t="48189" x="7851775" y="3389313"/>
          <p14:tracePt t="48197" x="7859713" y="3365500"/>
          <p14:tracePt t="48206" x="7859713" y="3341688"/>
          <p14:tracePt t="48211" x="7859713" y="3333750"/>
          <p14:tracePt t="48219" x="7859713" y="3317875"/>
          <p14:tracePt t="48227" x="7851775" y="3302000"/>
          <p14:tracePt t="48235" x="7843838" y="3286125"/>
          <p14:tracePt t="48244" x="7827963" y="3270250"/>
          <p14:tracePt t="48251" x="7812088" y="3270250"/>
          <p14:tracePt t="48259" x="7796213" y="3262313"/>
          <p14:tracePt t="48267" x="7780338" y="3262313"/>
          <p14:tracePt t="48276" x="7748588" y="3262313"/>
          <p14:tracePt t="48283" x="7724775" y="3262313"/>
          <p14:tracePt t="48291" x="7708900" y="3262313"/>
          <p14:tracePt t="48297" x="7700963" y="3262313"/>
          <p14:tracePt t="48305" x="7685088" y="3262313"/>
          <p14:tracePt t="48313" x="7669213" y="3270250"/>
          <p14:tracePt t="48322" x="7661275" y="3270250"/>
          <p14:tracePt t="48329" x="7653338" y="3278188"/>
          <p14:tracePt t="48337" x="7645400" y="3294063"/>
          <p14:tracePt t="48345" x="7637463" y="3309938"/>
          <p14:tracePt t="48361" x="7629525" y="3325813"/>
          <p14:tracePt t="48369" x="7629525" y="3341688"/>
          <p14:tracePt t="48377" x="7629525" y="3349625"/>
          <p14:tracePt t="48385" x="7629525" y="3365500"/>
          <p14:tracePt t="48391" x="7629525" y="3381375"/>
          <p14:tracePt t="48400" x="7637463" y="3389313"/>
          <p14:tracePt t="48407" x="7645400" y="3405188"/>
          <p14:tracePt t="48415" x="7661275" y="3421063"/>
          <p14:tracePt t="48424" x="7677150" y="3436938"/>
          <p14:tracePt t="48431" x="7685088" y="3452813"/>
          <p14:tracePt t="48439" x="7700963" y="3460750"/>
          <p14:tracePt t="48447" x="7716838" y="3476625"/>
          <p14:tracePt t="48455" x="7732713" y="3484563"/>
          <p14:tracePt t="48463" x="7732713" y="3492500"/>
          <p14:tracePt t="48471" x="7748588" y="3492500"/>
          <p14:tracePt t="48479" x="7756525" y="3500438"/>
          <p14:tracePt t="48493" x="7772400" y="3500438"/>
          <p14:tracePt t="48501" x="7788275" y="3500438"/>
          <p14:tracePt t="48509" x="7796213" y="3500438"/>
          <p14:tracePt t="48518" x="7812088" y="3500438"/>
          <p14:tracePt t="48526" x="7820025" y="3500438"/>
          <p14:tracePt t="48534" x="7827963" y="3492500"/>
          <p14:tracePt t="48549" x="7835900" y="3484563"/>
          <p14:tracePt t="48557" x="7843838" y="3476625"/>
          <p14:tracePt t="48583" x="7843838" y="3468688"/>
          <p14:tracePt t="48689" x="7835900" y="3468688"/>
          <p14:tracePt t="48705" x="7827963" y="3468688"/>
          <p14:tracePt t="49297" x="7820025" y="3460750"/>
          <p14:tracePt t="49307" x="7812088" y="3452813"/>
          <p14:tracePt t="49313" x="7804150" y="3405188"/>
          <p14:tracePt t="49322" x="7788275" y="3349625"/>
          <p14:tracePt t="49329" x="7764463" y="3294063"/>
          <p14:tracePt t="49335" x="7748588" y="3228975"/>
          <p14:tracePt t="49343" x="7740650" y="3197225"/>
          <p14:tracePt t="49351" x="7732713" y="3157538"/>
          <p14:tracePt t="49359" x="7732713" y="3117850"/>
          <p14:tracePt t="49367" x="7732713" y="3070225"/>
          <p14:tracePt t="49375" x="7732713" y="3046413"/>
          <p14:tracePt t="49384" x="7732713" y="3038475"/>
          <p14:tracePt t="49391" x="7732713" y="3014663"/>
          <p14:tracePt t="49399" x="7732713" y="2998788"/>
          <p14:tracePt t="49415" x="7732713" y="2990850"/>
          <p14:tracePt t="49423" x="7732713" y="2982913"/>
          <p14:tracePt t="51116" x="7732713" y="2990850"/>
          <p14:tracePt t="51123" x="7732713" y="3006725"/>
          <p14:tracePt t="51131" x="7724775" y="3022600"/>
          <p14:tracePt t="51139" x="7716838" y="3054350"/>
          <p14:tracePt t="51147" x="7716838" y="3094038"/>
          <p14:tracePt t="51157" x="7724775" y="3157538"/>
          <p14:tracePt t="51163" x="7748588" y="3213100"/>
          <p14:tracePt t="51169" x="7764463" y="3270250"/>
          <p14:tracePt t="51177" x="7788275" y="3333750"/>
          <p14:tracePt t="51186" x="7796213" y="3389313"/>
          <p14:tracePt t="51193" x="7812088" y="3436938"/>
          <p14:tracePt t="51201" x="7820025" y="3476625"/>
          <p14:tracePt t="51209" x="7827963" y="3500438"/>
          <p14:tracePt t="51218" x="7827963" y="3516313"/>
          <p14:tracePt t="51242" x="7827963" y="3524250"/>
          <p14:tracePt t="51390" x="7827963" y="3532188"/>
          <p14:tracePt t="51397" x="7827963" y="3540125"/>
          <p14:tracePt t="51408" x="7812088" y="3548063"/>
          <p14:tracePt t="51413" x="7804150" y="3563938"/>
          <p14:tracePt t="51422" x="7804150" y="3579813"/>
          <p14:tracePt t="51430" x="7796213" y="3579813"/>
          <p14:tracePt t="51450" x="7796213" y="3587750"/>
          <p14:tracePt t="52671" x="7796213" y="3579813"/>
          <p14:tracePt t="52680" x="7796213" y="3571875"/>
          <p14:tracePt t="52687" x="7796213" y="3563938"/>
          <p14:tracePt t="52693" x="7796213" y="3556000"/>
          <p14:tracePt t="52701" x="7796213" y="3548063"/>
          <p14:tracePt t="52710" x="7796213" y="3540125"/>
          <p14:tracePt t="52726" x="7796213" y="3532188"/>
          <p14:tracePt t="53176" x="7788275" y="3524250"/>
          <p14:tracePt t="53183" x="7748588" y="3516313"/>
          <p14:tracePt t="53191" x="7708900" y="3500438"/>
          <p14:tracePt t="53199" x="7661275" y="3492500"/>
          <p14:tracePt t="53207" x="7629525" y="3476625"/>
          <p14:tracePt t="53215" x="7605713" y="3460750"/>
          <p14:tracePt t="53223" x="7581900" y="3444875"/>
          <p14:tracePt t="53232" x="7550150" y="3429000"/>
          <p14:tracePt t="53239" x="7502525" y="3397250"/>
          <p14:tracePt t="53248" x="7437438" y="3373438"/>
          <p14:tracePt t="53256" x="7381875" y="3349625"/>
          <p14:tracePt t="53261" x="7334250" y="3333750"/>
          <p14:tracePt t="53270" x="7318375" y="3317875"/>
          <p14:tracePt t="53277" x="7310438" y="3302000"/>
          <p14:tracePt t="53285" x="7302500" y="3294063"/>
          <p14:tracePt t="53294" x="7294563" y="3294063"/>
          <p14:tracePt t="53302" x="7286625" y="3278188"/>
          <p14:tracePt t="53317" x="7286625" y="3270250"/>
          <p14:tracePt t="53337" x="7286625" y="3252788"/>
          <p14:tracePt t="53345" x="7302500" y="3236913"/>
          <p14:tracePt t="53352" x="7318375" y="3221038"/>
          <p14:tracePt t="53359" x="7334250" y="3205163"/>
          <p14:tracePt t="53367" x="7334250" y="3197225"/>
          <p14:tracePt t="53375" x="7350125" y="3181350"/>
          <p14:tracePt t="53383" x="7366000" y="3165475"/>
          <p14:tracePt t="53391" x="7373938" y="3165475"/>
          <p14:tracePt t="53400" x="7381875" y="3157538"/>
          <p14:tracePt t="53407" x="7389813" y="3157538"/>
          <p14:tracePt t="53415" x="7397750" y="3157538"/>
          <p14:tracePt t="53424" x="7405688" y="3157538"/>
          <p14:tracePt t="53431" x="7413625" y="3149600"/>
          <p14:tracePt t="53439" x="7429500" y="3149600"/>
          <p14:tracePt t="88407" x="7381875" y="3165475"/>
          <p14:tracePt t="88415" x="7326313" y="3181350"/>
          <p14:tracePt t="88423" x="7254875" y="3205163"/>
          <p14:tracePt t="88431" x="7191375" y="3221038"/>
          <p14:tracePt t="88439" x="7110413" y="3244850"/>
          <p14:tracePt t="88448" x="6975475" y="3252788"/>
          <p14:tracePt t="88455" x="6840538" y="3270250"/>
          <p14:tracePt t="88462" x="6704013" y="3278188"/>
          <p14:tracePt t="88470" x="6553200" y="3278188"/>
          <p14:tracePt t="88478" x="6418263" y="3262313"/>
          <p14:tracePt t="88485" x="6281738" y="3252788"/>
          <p14:tracePt t="88493" x="6154738" y="3252788"/>
          <p14:tracePt t="88501" x="6075363" y="3262313"/>
          <p14:tracePt t="88509" x="5994400" y="3262313"/>
          <p14:tracePt t="88517" x="5907088" y="3262313"/>
          <p14:tracePt t="88525" x="5843588" y="3262313"/>
          <p14:tracePt t="88533" x="5788025" y="3262313"/>
          <p14:tracePt t="88541" x="5732463" y="3262313"/>
          <p14:tracePt t="88547" x="5684838" y="3252788"/>
          <p14:tracePt t="88555" x="5659438" y="3252788"/>
          <p14:tracePt t="88563" x="5651500" y="3252788"/>
          <p14:tracePt t="88571" x="5635625" y="3262313"/>
          <p14:tracePt t="88579" x="5619750" y="3278188"/>
          <p14:tracePt t="88587" x="5603875" y="3286125"/>
          <p14:tracePt t="88595" x="5588000" y="3302000"/>
          <p14:tracePt t="88603" x="5580063" y="3317875"/>
          <p14:tracePt t="88611" x="5564188" y="3333750"/>
          <p14:tracePt t="88620" x="5556250" y="3349625"/>
          <p14:tracePt t="88627" x="5540375" y="3357563"/>
          <p14:tracePt t="88635" x="5524500" y="3373438"/>
          <p14:tracePt t="88644" x="5508625" y="3397250"/>
          <p14:tracePt t="88649" x="5492750" y="3421063"/>
          <p14:tracePt t="88657" x="5484813" y="3436938"/>
          <p14:tracePt t="88665" x="5453063" y="3468688"/>
          <p14:tracePt t="88674" x="5429250" y="3492500"/>
          <p14:tracePt t="88681" x="5381625" y="3556000"/>
          <p14:tracePt t="88689" x="5318125" y="3605213"/>
          <p14:tracePt t="88698" x="5253038" y="3660775"/>
          <p14:tracePt t="88705" x="5205413" y="3692525"/>
          <p14:tracePt t="88713" x="5173663" y="3708400"/>
          <p14:tracePt t="88721" x="5149850" y="3724275"/>
          <p14:tracePt t="88729" x="5126038" y="3732213"/>
          <p14:tracePt t="88736" x="5110163" y="3732213"/>
          <p14:tracePt t="88743" x="5086350" y="3732213"/>
          <p14:tracePt t="88752" x="5062538" y="3740150"/>
          <p14:tracePt t="88759" x="5038725" y="3740150"/>
          <p14:tracePt t="88767" x="5014913" y="3748088"/>
          <p14:tracePt t="88775" x="4991100" y="3748088"/>
          <p14:tracePt t="88783" x="4933950" y="3756025"/>
          <p14:tracePt t="88792" x="4878388" y="3771900"/>
          <p14:tracePt t="88799" x="4822825" y="3779838"/>
          <p14:tracePt t="88807" x="4759325" y="3795713"/>
          <p14:tracePt t="88815" x="4703763" y="3803650"/>
          <p14:tracePt t="88824" x="4648200" y="3827463"/>
          <p14:tracePt t="88831" x="4584700" y="3843338"/>
          <p14:tracePt t="88837" x="4527550" y="3859213"/>
          <p14:tracePt t="88846" x="4471988" y="3867150"/>
          <p14:tracePt t="88853" x="4424363" y="3875088"/>
          <p14:tracePt t="88861" x="4400550" y="3883025"/>
          <p14:tracePt t="88869" x="4368800" y="3890963"/>
          <p14:tracePt t="88877" x="4329113" y="3906838"/>
          <p14:tracePt t="88885" x="4297363" y="3922713"/>
          <p14:tracePt t="88908" x="4241800" y="3956050"/>
          <p14:tracePt t="88911" x="4225925" y="3971925"/>
          <p14:tracePt t="88918" x="4210050" y="3987800"/>
          <p14:tracePt t="88924" x="4184650" y="4003675"/>
          <p14:tracePt t="88932" x="4176713" y="4019550"/>
          <p14:tracePt t="88939" x="4160838" y="4027488"/>
          <p14:tracePt t="88947" x="4144963" y="4035425"/>
          <p14:tracePt t="88955" x="4121150" y="4051300"/>
          <p14:tracePt t="88963" x="4097338" y="4067175"/>
          <p14:tracePt t="88971" x="4089400" y="4083050"/>
          <p14:tracePt t="88979" x="4065588" y="4098925"/>
          <p14:tracePt t="88987" x="4033838" y="4114800"/>
          <p14:tracePt t="88996" x="4017963" y="4130675"/>
          <p14:tracePt t="89004" x="3994150" y="4146550"/>
          <p14:tracePt t="89011" x="3978275" y="4154488"/>
          <p14:tracePt t="89019" x="3962400" y="4162425"/>
          <p14:tracePt t="89026" x="3962400" y="4170363"/>
          <p14:tracePt t="89101" x="3954463" y="4186238"/>
          <p14:tracePt t="89109" x="3938588" y="4194175"/>
          <p14:tracePt t="89116" x="3922713" y="4210050"/>
          <p14:tracePt t="89124" x="3898900" y="4225925"/>
          <p14:tracePt t="89132" x="3867150" y="4249738"/>
          <p14:tracePt t="89139" x="3817938" y="4273550"/>
          <p14:tracePt t="89147" x="3794125" y="4291013"/>
          <p14:tracePt t="89156" x="3754438" y="4306888"/>
          <p14:tracePt t="89163" x="3722688" y="4314825"/>
          <p14:tracePt t="89172" x="3667125" y="4330700"/>
          <p14:tracePt t="89180" x="3635375" y="4330700"/>
          <p14:tracePt t="89187" x="3579813" y="4330700"/>
          <p14:tracePt t="89195" x="3563938" y="4330700"/>
          <p14:tracePt t="89203" x="3548063" y="4330700"/>
          <p14:tracePt t="89209" x="3532188" y="4330700"/>
          <p14:tracePt t="89225" x="3524250" y="4330700"/>
          <p14:tracePt t="89234" x="3516313" y="4330700"/>
          <p14:tracePt t="90441" x="3508375" y="4330700"/>
          <p14:tracePt t="90465" x="3500438" y="4322763"/>
          <p14:tracePt t="90471" x="3484563" y="4306888"/>
          <p14:tracePt t="90481" x="3476625" y="4291013"/>
          <p14:tracePt t="90489" x="3459163" y="4273550"/>
          <p14:tracePt t="90495" x="3451225" y="4265613"/>
          <p14:tracePt t="90503" x="3435350" y="4249738"/>
          <p14:tracePt t="90511" x="3419475" y="4241800"/>
          <p14:tracePt t="90519" x="3411538" y="4233863"/>
          <p14:tracePt t="90527" x="3411538" y="4225925"/>
          <p14:tracePt t="90617" x="3411538" y="4217988"/>
          <p14:tracePt t="90625" x="3427413" y="4202113"/>
          <p14:tracePt t="90633" x="3435350" y="4194175"/>
          <p14:tracePt t="90641" x="3451225" y="4186238"/>
          <p14:tracePt t="90650" x="3459163" y="4178300"/>
          <p14:tracePt t="90712" x="3451225" y="4178300"/>
          <p14:tracePt t="90720" x="3435350" y="4170363"/>
          <p14:tracePt t="90728" x="3419475" y="4170363"/>
          <p14:tracePt t="90735" x="3411538" y="4170363"/>
          <p14:tracePt t="90743" x="3387725" y="4170363"/>
          <p14:tracePt t="90751" x="3371850" y="4170363"/>
          <p14:tracePt t="90759" x="3363913" y="4170363"/>
          <p14:tracePt t="90767" x="3348038" y="4170363"/>
          <p14:tracePt t="90775" x="3332163" y="4170363"/>
          <p14:tracePt t="90783" x="3316288" y="4170363"/>
          <p14:tracePt t="90790" x="3268663" y="4178300"/>
          <p14:tracePt t="90797" x="3213100" y="4178300"/>
          <p14:tracePt t="90806" x="3157538" y="4186238"/>
          <p14:tracePt t="90814" x="3084513" y="4194175"/>
          <p14:tracePt t="90821" x="3028950" y="4210050"/>
          <p14:tracePt t="90829" x="2973388" y="4210050"/>
          <p14:tracePt t="90837" x="2917825" y="4210050"/>
          <p14:tracePt t="90845" x="2862263" y="4210050"/>
          <p14:tracePt t="90854" x="2846388" y="4210050"/>
          <p14:tracePt t="90862" x="2830513" y="4210050"/>
          <p14:tracePt t="90876" x="2822575" y="4210050"/>
          <p14:tracePt t="90927" x="2830513" y="4210050"/>
          <p14:tracePt t="90935" x="2862263" y="4194175"/>
          <p14:tracePt t="90943" x="2909888" y="4178300"/>
          <p14:tracePt t="90951" x="2973388" y="4154488"/>
          <p14:tracePt t="90959" x="3028950" y="4138613"/>
          <p14:tracePt t="90967" x="3084513" y="4114800"/>
          <p14:tracePt t="90973" x="3149600" y="4098925"/>
          <p14:tracePt t="90982" x="3181350" y="4083050"/>
          <p14:tracePt t="90991" x="3205163" y="4075113"/>
          <p14:tracePt t="90999" x="3221038" y="4067175"/>
          <p14:tracePt t="91005" x="3221038" y="4059238"/>
          <p14:tracePt t="91491" x="3228975" y="4059238"/>
          <p14:tracePt t="91503" x="3236913" y="4059238"/>
          <p14:tracePt t="91511" x="3252788" y="4059238"/>
          <p14:tracePt t="91519" x="3292475" y="4059238"/>
          <p14:tracePt t="91527" x="3340100" y="4059238"/>
          <p14:tracePt t="91536" x="3395663" y="4067175"/>
          <p14:tracePt t="91541" x="3467100" y="4075113"/>
          <p14:tracePt t="91550" x="3524250" y="4098925"/>
          <p14:tracePt t="91557" x="3579813" y="4106863"/>
          <p14:tracePt t="91566" x="3643313" y="4114800"/>
          <p14:tracePt t="91573" x="3706813" y="4122738"/>
          <p14:tracePt t="91581" x="3778250" y="4122738"/>
          <p14:tracePt t="91590" x="3833813" y="4122738"/>
          <p14:tracePt t="91597" x="3890963" y="4122738"/>
          <p14:tracePt t="91606" x="3946525" y="4122738"/>
          <p14:tracePt t="91614" x="3986213" y="4122738"/>
          <p14:tracePt t="91621" x="4017963" y="4122738"/>
          <p14:tracePt t="91629" x="4041775" y="4122738"/>
          <p14:tracePt t="91636" x="4049713" y="4122738"/>
          <p14:tracePt t="91643" x="4057650" y="4122738"/>
          <p14:tracePt t="91668" x="4057650" y="4130675"/>
          <p14:tracePt t="91675" x="4057650" y="4138613"/>
          <p14:tracePt t="91683" x="4049713" y="4138613"/>
          <p14:tracePt t="91691" x="4033838" y="4138613"/>
          <p14:tracePt t="91700" x="4017963" y="4138613"/>
          <p14:tracePt t="91708" x="4010025" y="4138613"/>
          <p14:tracePt t="91715" x="3994150" y="4138613"/>
          <p14:tracePt t="91723" x="3986213" y="4138613"/>
          <p14:tracePt t="91729" x="3978275" y="4138613"/>
          <p14:tracePt t="91737" x="3970338" y="4138613"/>
          <p14:tracePt t="91745" x="3962400" y="4138613"/>
          <p14:tracePt t="91753" x="3954463" y="4146550"/>
          <p14:tracePt t="91766" x="3946525" y="4146550"/>
          <p14:tracePt t="91851" x="3954463" y="4154488"/>
          <p14:tracePt t="91859" x="3978275" y="4154488"/>
          <p14:tracePt t="91867" x="4017963" y="4154488"/>
          <p14:tracePt t="91875" x="4073525" y="4154488"/>
          <p14:tracePt t="91883" x="4152900" y="4154488"/>
          <p14:tracePt t="91891" x="4249738" y="4154488"/>
          <p14:tracePt t="91899" x="4384675" y="4154488"/>
          <p14:tracePt t="91907" x="4535488" y="4154488"/>
          <p14:tracePt t="91915" x="4743450" y="4170363"/>
          <p14:tracePt t="91921" x="5006975" y="4194175"/>
          <p14:tracePt t="91929" x="5292725" y="4210050"/>
          <p14:tracePt t="91937" x="5572125" y="4210050"/>
          <p14:tracePt t="91945" x="5740400" y="4210050"/>
          <p14:tracePt t="91953" x="5875338" y="4210050"/>
          <p14:tracePt t="91961" x="5954713" y="4202113"/>
          <p14:tracePt t="91970" x="6026150" y="4186238"/>
          <p14:tracePt t="91977" x="6067425" y="4186238"/>
          <p14:tracePt t="91985" x="6091238" y="4186238"/>
          <p14:tracePt t="91995" x="6099175" y="4186238"/>
          <p14:tracePt t="92027" x="6099175" y="4178300"/>
          <p14:tracePt t="92036" x="6083300" y="4170363"/>
          <p14:tracePt t="92043" x="6067425" y="4162425"/>
          <p14:tracePt t="92051" x="6043613" y="4154488"/>
          <p14:tracePt t="92059" x="6010275" y="4154488"/>
          <p14:tracePt t="92068" x="5978525" y="4146550"/>
          <p14:tracePt t="92075" x="5938838" y="4138613"/>
          <p14:tracePt t="92084" x="5907088" y="4130675"/>
          <p14:tracePt t="92091" x="5859463" y="4130675"/>
          <p14:tracePt t="92099" x="5827713" y="4130675"/>
          <p14:tracePt t="92107" x="5803900" y="4130675"/>
          <p14:tracePt t="92114" x="5788025" y="4130675"/>
          <p14:tracePt t="92122" x="5772150" y="4130675"/>
          <p14:tracePt t="93730" x="5764213" y="4130675"/>
          <p14:tracePt t="93735" x="5676900" y="4130675"/>
          <p14:tracePt t="93743" x="5540375" y="4130675"/>
          <p14:tracePt t="93751" x="5437188" y="4146550"/>
          <p14:tracePt t="93759" x="5381625" y="4154488"/>
          <p14:tracePt t="93768" x="5365750" y="4162425"/>
          <p14:tracePt t="93948" x="5357813" y="4162425"/>
          <p14:tracePt t="93955" x="5349875" y="4162425"/>
          <p14:tracePt t="93964" x="5341938" y="4170363"/>
          <p14:tracePt t="93972" x="5334000" y="4170363"/>
          <p14:tracePt t="93980" x="5326063" y="4170363"/>
          <p14:tracePt t="93987" x="5310188" y="4170363"/>
          <p14:tracePt t="93996" x="5300663" y="4170363"/>
          <p14:tracePt t="94004" x="5284788" y="4170363"/>
          <p14:tracePt t="94011" x="5260975" y="4170363"/>
          <p14:tracePt t="94018" x="5229225" y="4170363"/>
          <p14:tracePt t="94026" x="5189538" y="4170363"/>
          <p14:tracePt t="94033" x="5141913" y="4162425"/>
          <p14:tracePt t="94041" x="5070475" y="4154488"/>
          <p14:tracePt t="94050" x="5014913" y="4138613"/>
          <p14:tracePt t="94058" x="4933950" y="4122738"/>
          <p14:tracePt t="94065" x="4862513" y="4114800"/>
          <p14:tracePt t="94074" x="4791075" y="4114800"/>
          <p14:tracePt t="94081" x="4727575" y="4114800"/>
          <p14:tracePt t="94090" x="4656138" y="4114800"/>
          <p14:tracePt t="94097" x="4584700" y="4114800"/>
          <p14:tracePt t="94106" x="4527550" y="4114800"/>
          <p14:tracePt t="94112" x="4487863" y="4114800"/>
          <p14:tracePt t="94120" x="4456113" y="4114800"/>
          <p14:tracePt t="94127" x="4432300" y="4114800"/>
          <p14:tracePt t="94136" x="4424363" y="4114800"/>
          <p14:tracePt t="94144" x="4416425" y="4114800"/>
          <p14:tracePt t="94152" x="4408488" y="4114800"/>
          <p14:tracePt t="95872" x="4400550" y="4106863"/>
          <p14:tracePt t="95879" x="4337050" y="4043363"/>
          <p14:tracePt t="95887" x="4217988" y="3948113"/>
          <p14:tracePt t="95895" x="4089400" y="3875088"/>
          <p14:tracePt t="95903" x="3954463" y="3803650"/>
          <p14:tracePt t="95911" x="3794125" y="3724275"/>
          <p14:tracePt t="95917" x="3619500" y="3652838"/>
          <p14:tracePt t="95925" x="3443288" y="3571875"/>
          <p14:tracePt t="95933" x="3221038" y="3516313"/>
          <p14:tracePt t="95941" x="2965450" y="3436938"/>
          <p14:tracePt t="95950" x="2751138" y="3389313"/>
          <p14:tracePt t="95957" x="2614613" y="3365500"/>
          <p14:tracePt t="95966" x="2479675" y="3333750"/>
          <p14:tracePt t="95973" x="2392363" y="3333750"/>
          <p14:tracePt t="95981" x="2327275" y="3333750"/>
          <p14:tracePt t="95989" x="2255838" y="3357563"/>
          <p14:tracePt t="95997" x="2168525" y="3381375"/>
          <p14:tracePt t="96006" x="2097088" y="3397250"/>
          <p14:tracePt t="96011" x="2041525" y="3421063"/>
          <p14:tracePt t="96019" x="1976438" y="3436938"/>
          <p14:tracePt t="96028" x="1920875" y="3460750"/>
          <p14:tracePt t="96035" x="1865313" y="3476625"/>
          <p14:tracePt t="96043" x="1801813" y="3508375"/>
          <p14:tracePt t="96051" x="1738313" y="3540125"/>
          <p14:tracePt t="96059" x="1682750" y="3587750"/>
          <p14:tracePt t="96067" x="1625600" y="3629025"/>
          <p14:tracePt t="96075" x="1570038" y="3660775"/>
          <p14:tracePt t="96084" x="1506538" y="3708400"/>
          <p14:tracePt t="96091" x="1443038" y="3748088"/>
          <p14:tracePt t="96099" x="1403350" y="3803650"/>
          <p14:tracePt t="96105" x="1379538" y="3851275"/>
          <p14:tracePt t="96113" x="1363663" y="3890963"/>
          <p14:tracePt t="96121" x="1339850" y="3938588"/>
          <p14:tracePt t="96129" x="1316038" y="3987800"/>
          <p14:tracePt t="96138" x="1292225" y="4051300"/>
          <p14:tracePt t="96145" x="1274763" y="4122738"/>
          <p14:tracePt t="96153" x="1250950" y="4202113"/>
          <p14:tracePt t="96161" x="1243013" y="4273550"/>
          <p14:tracePt t="96169" x="1243013" y="4346575"/>
          <p14:tracePt t="96178" x="1227138" y="4410075"/>
          <p14:tracePt t="96186" x="1219200" y="4481513"/>
          <p14:tracePt t="96193" x="1211263" y="4537075"/>
          <p14:tracePt t="96200" x="1203325" y="4600575"/>
          <p14:tracePt t="96207" x="1203325" y="4649788"/>
          <p14:tracePt t="96215" x="1211263" y="4697413"/>
          <p14:tracePt t="96223" x="1219200" y="4752975"/>
          <p14:tracePt t="96231" x="1243013" y="4800600"/>
          <p14:tracePt t="96239" x="1258888" y="4864100"/>
          <p14:tracePt t="96247" x="1274763" y="4903788"/>
          <p14:tracePt t="96255" x="1308100" y="4943475"/>
          <p14:tracePt t="96263" x="1323975" y="4992688"/>
          <p14:tracePt t="96271" x="1355725" y="5016500"/>
          <p14:tracePt t="96280" x="1395413" y="5040313"/>
          <p14:tracePt t="96285" x="1443038" y="5080000"/>
          <p14:tracePt t="96293" x="1482725" y="5111750"/>
          <p14:tracePt t="96301" x="1514475" y="5143500"/>
          <p14:tracePt t="96309" x="1554163" y="5167313"/>
          <p14:tracePt t="96317" x="1570038" y="5183188"/>
          <p14:tracePt t="96325" x="1593850" y="5199063"/>
          <p14:tracePt t="96333" x="1617663" y="5222875"/>
          <p14:tracePt t="96341" x="1641475" y="5246688"/>
          <p14:tracePt t="96349" x="1666875" y="5270500"/>
          <p14:tracePt t="96358" x="1690688" y="5294313"/>
          <p14:tracePt t="96366" x="1706563" y="5319713"/>
          <p14:tracePt t="96373" x="1722438" y="5335588"/>
          <p14:tracePt t="96381" x="1738313" y="5351463"/>
          <p14:tracePt t="96389" x="1746250" y="5359400"/>
          <p14:tracePt t="96395" x="1754188" y="5359400"/>
          <p14:tracePt t="96403" x="1762125" y="5359400"/>
          <p14:tracePt t="96411" x="1770063" y="5351463"/>
          <p14:tracePt t="96419" x="1778000" y="5343525"/>
          <p14:tracePt t="96436" x="1778000" y="5335588"/>
          <p14:tracePt t="96479" x="1778000" y="5327650"/>
          <p14:tracePt t="96553" x="1778000" y="5319713"/>
          <p14:tracePt t="96571" x="1778000" y="5310188"/>
          <p14:tracePt t="96580" x="1762125" y="5294313"/>
          <p14:tracePt t="96587" x="1746250" y="5278438"/>
          <p14:tracePt t="96595" x="1722438" y="5270500"/>
          <p14:tracePt t="96604" x="1690688" y="5238750"/>
          <p14:tracePt t="96611" x="1658938" y="5222875"/>
          <p14:tracePt t="96619" x="1609725" y="5207000"/>
          <p14:tracePt t="96627" x="1562100" y="5191125"/>
          <p14:tracePt t="96636" x="1530350" y="5175250"/>
          <p14:tracePt t="96643" x="1506538" y="5151438"/>
          <p14:tracePt t="96652" x="1490663" y="5135563"/>
          <p14:tracePt t="96659" x="1482725" y="5119688"/>
          <p14:tracePt t="96667" x="1466850" y="5103813"/>
          <p14:tracePt t="96674" x="1450975" y="5087938"/>
          <p14:tracePt t="96682" x="1443038" y="5087938"/>
          <p14:tracePt t="96689" x="1443038" y="5080000"/>
          <p14:tracePt t="96697" x="1435100" y="5072063"/>
          <p14:tracePt t="96705" x="1435100" y="5064125"/>
          <p14:tracePt t="96843" x="1443038" y="5064125"/>
          <p14:tracePt t="97179" x="1443038" y="5056188"/>
          <p14:tracePt t="97187" x="1435100" y="5056188"/>
          <p14:tracePt t="97195" x="1419225" y="5048250"/>
          <p14:tracePt t="97203" x="1411288" y="5048250"/>
          <p14:tracePt t="97211" x="1395413" y="5040313"/>
          <p14:tracePt t="97223" x="1387475" y="5040313"/>
          <p14:tracePt t="97233" x="1379538" y="5040313"/>
          <p14:tracePt t="97250" x="1371600" y="5040313"/>
          <p14:tracePt t="97257" x="1363663" y="5040313"/>
          <p14:tracePt t="97266" x="1355725" y="5048250"/>
          <p14:tracePt t="97281" x="1347788" y="5048250"/>
          <p14:tracePt t="97289" x="1339850" y="5056188"/>
          <p14:tracePt t="97305" x="1331913" y="5056188"/>
          <p14:tracePt t="97325" x="1331913" y="5064125"/>
          <p14:tracePt t="97348" x="1323975" y="5064125"/>
          <p14:tracePt t="97399" x="1323975" y="5072063"/>
          <p14:tracePt t="97437" x="1316038" y="5080000"/>
          <p14:tracePt t="97445" x="1316038" y="5095875"/>
          <p14:tracePt t="97461" x="1316038" y="5111750"/>
          <p14:tracePt t="97469" x="1316038" y="5119688"/>
          <p14:tracePt t="97479" x="1316038" y="5127625"/>
          <p14:tracePt t="97485" x="1316038" y="5135563"/>
          <p14:tracePt t="97494" x="1316038" y="5143500"/>
          <p14:tracePt t="97501" x="1323975" y="5159375"/>
          <p14:tracePt t="97509" x="1331913" y="5167313"/>
          <p14:tracePt t="97517" x="1331913" y="5183188"/>
          <p14:tracePt t="97525" x="1339850" y="5183188"/>
          <p14:tracePt t="97534" x="1347788" y="5183188"/>
          <p14:tracePt t="97539" x="1355725" y="5191125"/>
          <p14:tracePt t="97556" x="1363663" y="5199063"/>
          <p14:tracePt t="97563" x="1379538" y="5199063"/>
          <p14:tracePt t="97571" x="1387475" y="5199063"/>
          <p14:tracePt t="97580" x="1403350" y="5207000"/>
          <p14:tracePt t="97587" x="1419225" y="5207000"/>
          <p14:tracePt t="97595" x="1435100" y="5207000"/>
          <p14:tracePt t="97603" x="1458913" y="5214938"/>
          <p14:tracePt t="97612" x="1474788" y="5214938"/>
          <p14:tracePt t="97618" x="1498600" y="5214938"/>
          <p14:tracePt t="97625" x="1506538" y="5214938"/>
          <p14:tracePt t="97633" x="1522413" y="5222875"/>
          <p14:tracePt t="97641" x="1530350" y="5222875"/>
          <p14:tracePt t="97649" x="1538288" y="5222875"/>
          <p14:tracePt t="97673" x="1546225" y="5222875"/>
          <p14:tracePt t="98453" x="1554163" y="5222875"/>
          <p14:tracePt t="98465" x="1562100" y="5222875"/>
          <p14:tracePt t="98471" x="1570038" y="5207000"/>
          <p14:tracePt t="98480" x="1585913" y="5191125"/>
          <p14:tracePt t="98487" x="1601788" y="5183188"/>
          <p14:tracePt t="98495" x="1617663" y="5167313"/>
          <p14:tracePt t="98503" x="1625600" y="5151438"/>
          <p14:tracePt t="98511" x="1641475" y="5135563"/>
          <p14:tracePt t="98520" x="1651000" y="5119688"/>
          <p14:tracePt t="98527" x="1666875" y="5111750"/>
          <p14:tracePt t="98535" x="1674813" y="5111750"/>
          <p14:tracePt t="105371" x="1714500" y="5095875"/>
          <p14:tracePt t="105380" x="1762125" y="5080000"/>
          <p14:tracePt t="105387" x="1801813" y="5064125"/>
          <p14:tracePt t="105395" x="1825625" y="5064125"/>
          <p14:tracePt t="105403" x="1857375" y="5056188"/>
          <p14:tracePt t="105411" x="1897063" y="5056188"/>
          <p14:tracePt t="105419" x="1968500" y="5064125"/>
          <p14:tracePt t="105427" x="2057400" y="5087938"/>
          <p14:tracePt t="105435" x="2144713" y="5103813"/>
          <p14:tracePt t="105441" x="2239963" y="5127625"/>
          <p14:tracePt t="105449" x="2351088" y="5135563"/>
          <p14:tracePt t="105457" x="2471738" y="5159375"/>
          <p14:tracePt t="105466" x="2598738" y="5183188"/>
          <p14:tracePt t="105473" x="2733675" y="5207000"/>
          <p14:tracePt t="105482" x="2925763" y="5222875"/>
          <p14:tracePt t="105489" x="3125788" y="5230813"/>
          <p14:tracePt t="105498" x="3355975" y="5246688"/>
          <p14:tracePt t="105505" x="3587750" y="5238750"/>
          <p14:tracePt t="105513" x="3722688" y="5238750"/>
          <p14:tracePt t="105521" x="3843338" y="5230813"/>
          <p14:tracePt t="105527" x="3962400" y="5214938"/>
          <p14:tracePt t="105535" x="4057650" y="5214938"/>
          <p14:tracePt t="105543" x="4152900" y="5214938"/>
          <p14:tracePt t="105551" x="4225925" y="5214938"/>
          <p14:tracePt t="105559" x="4281488" y="5199063"/>
          <p14:tracePt t="105567" x="4329113" y="5191125"/>
          <p14:tracePt t="105576" x="4360863" y="5175250"/>
          <p14:tracePt t="105584" x="4376738" y="5159375"/>
          <p14:tracePt t="105591" x="4392613" y="5151438"/>
          <p14:tracePt t="105599" x="4400550" y="5135563"/>
          <p14:tracePt t="105608" x="4408488" y="5127625"/>
          <p14:tracePt t="105615" x="4416425" y="5111750"/>
          <p14:tracePt t="105623" x="4424363" y="5095875"/>
          <p14:tracePt t="105629" x="4424363" y="5080000"/>
          <p14:tracePt t="105637" x="4424363" y="5072063"/>
          <p14:tracePt t="105645" x="4408488" y="5056188"/>
          <p14:tracePt t="105653" x="4392613" y="5032375"/>
          <p14:tracePt t="105661" x="4376738" y="5008563"/>
          <p14:tracePt t="105669" x="4368800" y="4992688"/>
          <p14:tracePt t="105677" x="4352925" y="4967288"/>
          <p14:tracePt t="105685" x="4337050" y="4959350"/>
          <p14:tracePt t="105693" x="4321175" y="4943475"/>
          <p14:tracePt t="105701" x="4305300" y="4927600"/>
          <p14:tracePt t="105710" x="4289425" y="4911725"/>
          <p14:tracePt t="105717" x="4281488" y="4895850"/>
          <p14:tracePt t="105723" x="4257675" y="4879975"/>
          <p14:tracePt t="105732" x="4241800" y="4872038"/>
          <p14:tracePt t="105739" x="4225925" y="4872038"/>
          <p14:tracePt t="105747" x="4200525" y="4864100"/>
          <p14:tracePt t="105756" x="4176713" y="4856163"/>
          <p14:tracePt t="105763" x="4137025" y="4840288"/>
          <p14:tracePt t="105771" x="4081463" y="4816475"/>
          <p14:tracePt t="105780" x="4033838" y="4800600"/>
          <p14:tracePt t="105787" x="3986213" y="4776788"/>
          <p14:tracePt t="105795" x="3930650" y="4760913"/>
          <p14:tracePt t="105804" x="3883025" y="4752975"/>
          <p14:tracePt t="105811" x="3825875" y="4729163"/>
          <p14:tracePt t="105817" x="3770313" y="4721225"/>
          <p14:tracePt t="105825" x="3730625" y="4721225"/>
          <p14:tracePt t="105834" x="3683000" y="4721225"/>
          <p14:tracePt t="105841" x="3643313" y="4721225"/>
          <p14:tracePt t="105849" x="3603625" y="4721225"/>
          <p14:tracePt t="105859" x="3540125" y="4737100"/>
          <p14:tracePt t="105865" x="3484563" y="4745038"/>
          <p14:tracePt t="105873" x="3427413" y="4752975"/>
          <p14:tracePt t="105882" x="3371850" y="4760913"/>
          <p14:tracePt t="105901" x="3260725" y="4776788"/>
          <p14:tracePt t="105903" x="3197225" y="4792663"/>
          <p14:tracePt t="105911" x="3157538" y="4800600"/>
          <p14:tracePt t="105919" x="3133725" y="4808538"/>
          <p14:tracePt t="105927" x="3100388" y="4824413"/>
          <p14:tracePt t="105935" x="3076575" y="4840288"/>
          <p14:tracePt t="105944" x="3044825" y="4856163"/>
          <p14:tracePt t="105955" x="3021013" y="4872038"/>
          <p14:tracePt t="105960" x="2997200" y="4887913"/>
          <p14:tracePt t="105967" x="2981325" y="4903788"/>
          <p14:tracePt t="105975" x="2973388" y="4911725"/>
          <p14:tracePt t="105983" x="2957513" y="4935538"/>
          <p14:tracePt t="105991" x="2957513" y="4959350"/>
          <p14:tracePt t="105999" x="2957513" y="4984750"/>
          <p14:tracePt t="106005" x="2957513" y="5008563"/>
          <p14:tracePt t="106014" x="2965450" y="5024438"/>
          <p14:tracePt t="106021" x="2973388" y="5048250"/>
          <p14:tracePt t="106029" x="2989263" y="5072063"/>
          <p14:tracePt t="106037" x="3005138" y="5095875"/>
          <p14:tracePt t="106045" x="3021013" y="5119688"/>
          <p14:tracePt t="106053" x="3036888" y="5135563"/>
          <p14:tracePt t="106061" x="3052763" y="5151438"/>
          <p14:tracePt t="106069" x="3076575" y="5159375"/>
          <p14:tracePt t="106077" x="3100388" y="5167313"/>
          <p14:tracePt t="106085" x="3125788" y="5175250"/>
          <p14:tracePt t="106094" x="3157538" y="5175250"/>
          <p14:tracePt t="106099" x="3181350" y="5175250"/>
          <p14:tracePt t="106107" x="3221038" y="5175250"/>
          <p14:tracePt t="106115" x="3260725" y="5175250"/>
          <p14:tracePt t="106123" x="3324225" y="5175250"/>
          <p14:tracePt t="106131" x="3379788" y="5167313"/>
          <p14:tracePt t="106140" x="3435350" y="5159375"/>
          <p14:tracePt t="106147" x="3492500" y="5135563"/>
          <p14:tracePt t="106155" x="3556000" y="5119688"/>
          <p14:tracePt t="106163" x="3611563" y="5095875"/>
          <p14:tracePt t="106171" x="3635375" y="5087938"/>
          <p14:tracePt t="106179" x="3651250" y="5072063"/>
          <p14:tracePt t="106185" x="3659188" y="5056188"/>
          <p14:tracePt t="106193" x="3659188" y="5048250"/>
          <p14:tracePt t="106201" x="3659188" y="5040313"/>
          <p14:tracePt t="106210" x="3667125" y="5040313"/>
          <p14:tracePt t="106218" x="3667125" y="5032375"/>
          <p14:tracePt t="106226" x="3667125" y="5016500"/>
          <p14:tracePt t="106234" x="3667125" y="5008563"/>
          <p14:tracePt t="106241" x="3667125" y="4992688"/>
          <p14:tracePt t="106250" x="3667125" y="4984750"/>
          <p14:tracePt t="106258" x="3659188" y="4976813"/>
          <p14:tracePt t="106265" x="3651250" y="4959350"/>
          <p14:tracePt t="106274" x="3643313" y="4943475"/>
          <p14:tracePt t="106282" x="3627438" y="4927600"/>
          <p14:tracePt t="106288" x="3611563" y="4919663"/>
          <p14:tracePt t="106295" x="3587750" y="4903788"/>
          <p14:tracePt t="106303" x="3563938" y="4887913"/>
          <p14:tracePt t="106311" x="3540125" y="4872038"/>
          <p14:tracePt t="106319" x="3508375" y="4856163"/>
          <p14:tracePt t="106328" x="3476625" y="4848225"/>
          <p14:tracePt t="106335" x="3459163" y="4848225"/>
          <p14:tracePt t="106344" x="3435350" y="4848225"/>
          <p14:tracePt t="106351" x="3411538" y="4848225"/>
          <p14:tracePt t="106360" x="3387725" y="4848225"/>
          <p14:tracePt t="106367" x="3371850" y="4848225"/>
          <p14:tracePt t="106373" x="3348038" y="4856163"/>
          <p14:tracePt t="106381" x="3316288" y="4864100"/>
          <p14:tracePt t="106389" x="3300413" y="4872038"/>
          <p14:tracePt t="106398" x="3276600" y="4879975"/>
          <p14:tracePt t="106405" x="3260725" y="4895850"/>
          <p14:tracePt t="106414" x="3252788" y="4911725"/>
          <p14:tracePt t="106422" x="3236913" y="4927600"/>
          <p14:tracePt t="106429" x="3221038" y="4951413"/>
          <p14:tracePt t="106437" x="3221038" y="4976813"/>
          <p14:tracePt t="106445" x="3213100" y="4984750"/>
          <p14:tracePt t="106454" x="3213100" y="5000625"/>
          <p14:tracePt t="106461" x="3213100" y="5016500"/>
          <p14:tracePt t="106469" x="3213100" y="5032375"/>
          <p14:tracePt t="106475" x="3213100" y="5048250"/>
          <p14:tracePt t="106483" x="3221038" y="5064125"/>
          <p14:tracePt t="106491" x="3236913" y="5080000"/>
          <p14:tracePt t="106500" x="3244850" y="5087938"/>
          <p14:tracePt t="106507" x="3252788" y="5095875"/>
          <p14:tracePt t="106515" x="3268663" y="5103813"/>
          <p14:tracePt t="106523" x="3284538" y="5103813"/>
          <p14:tracePt t="106532" x="3292475" y="5103813"/>
          <p14:tracePt t="106540" x="3308350" y="5103813"/>
          <p14:tracePt t="106547" x="3324225" y="5095875"/>
          <p14:tracePt t="106555" x="3340100" y="5087938"/>
          <p14:tracePt t="106561" x="3348038" y="5087938"/>
          <p14:tracePt t="106569" x="3363913" y="5080000"/>
          <p14:tracePt t="106577" x="3379788" y="5064125"/>
          <p14:tracePt t="106585" x="3395663" y="5048250"/>
          <p14:tracePt t="106594" x="3403600" y="5032375"/>
          <p14:tracePt t="106610" x="3419475" y="5024438"/>
          <p14:tracePt t="106618" x="3427413" y="5008563"/>
          <p14:tracePt t="106626" x="3427413" y="5000625"/>
          <p14:tracePt t="106649" x="3427413" y="4992688"/>
          <p14:tracePt t="106657" x="3427413" y="4984750"/>
          <p14:tracePt t="106663" x="3435350" y="4976813"/>
          <p14:tracePt t="106907" x="3435350" y="4967288"/>
          <p14:tracePt t="106916" x="3435350" y="4951413"/>
          <p14:tracePt t="106923" x="3427413" y="4943475"/>
          <p14:tracePt t="106932" x="3411538" y="4927600"/>
          <p14:tracePt t="106939" x="3395663" y="4911725"/>
          <p14:tracePt t="106945" x="3379788" y="4903788"/>
          <p14:tracePt t="106953" x="3355975" y="4887913"/>
          <p14:tracePt t="106961" x="3348038" y="4879975"/>
          <p14:tracePt t="106969" x="3332163" y="4879975"/>
          <p14:tracePt t="106977" x="3316288" y="4879975"/>
          <p14:tracePt t="106985" x="3292475" y="4879975"/>
          <p14:tracePt t="106993" x="3284538" y="4887913"/>
          <p14:tracePt t="107001" x="3268663" y="4903788"/>
          <p14:tracePt t="107010" x="3252788" y="4927600"/>
          <p14:tracePt t="107018" x="3236913" y="4951413"/>
          <p14:tracePt t="107025" x="3221038" y="4967288"/>
          <p14:tracePt t="107033" x="3221038" y="5016500"/>
          <p14:tracePt t="107039" x="3221038" y="5032375"/>
          <p14:tracePt t="107047" x="3221038" y="5064125"/>
          <p14:tracePt t="107055" x="3221038" y="5095875"/>
          <p14:tracePt t="107063" x="3221038" y="5119688"/>
          <p14:tracePt t="107071" x="3228975" y="5135563"/>
          <p14:tracePt t="107080" x="3244850" y="5143500"/>
          <p14:tracePt t="107087" x="3260725" y="5151438"/>
          <p14:tracePt t="107095" x="3268663" y="5159375"/>
          <p14:tracePt t="107104" x="3284538" y="5159375"/>
          <p14:tracePt t="107112" x="3300413" y="5159375"/>
          <p14:tracePt t="107120" x="3316288" y="5159375"/>
          <p14:tracePt t="107134" x="3355975" y="5143500"/>
          <p14:tracePt t="107141" x="3379788" y="5143500"/>
          <p14:tracePt t="107150" x="3387725" y="5143500"/>
          <p14:tracePt t="107158" x="3403600" y="5135563"/>
          <p14:tracePt t="107165" x="3419475" y="5135563"/>
          <p14:tracePt t="107173" x="3435350" y="5127625"/>
          <p14:tracePt t="107182" x="3435350" y="5119688"/>
          <p14:tracePt t="107190" x="3443288" y="5103813"/>
          <p14:tracePt t="107205" x="3451225" y="5103813"/>
          <p14:tracePt t="107213" x="3451225" y="5095875"/>
          <p14:tracePt t="107223" x="3451225" y="5087938"/>
          <p14:tracePt t="107233" x="3451225" y="5080000"/>
          <p14:tracePt t="107299" x="3443288" y="5080000"/>
          <p14:tracePt t="107315" x="3435350" y="5080000"/>
          <p14:tracePt t="107843" x="3411538" y="5080000"/>
          <p14:tracePt t="107851" x="3371850" y="5095875"/>
          <p14:tracePt t="107859" x="3340100" y="5111750"/>
          <p14:tracePt t="107867" x="3292475" y="5127625"/>
          <p14:tracePt t="107875" x="3260725" y="5143500"/>
          <p14:tracePt t="107883" x="3244850" y="5159375"/>
          <p14:tracePt t="107903" x="3228975" y="5167313"/>
          <p14:tracePt t="107917" x="3228975" y="5175250"/>
          <p14:tracePt t="107933" x="3228975" y="5183188"/>
          <p14:tracePt t="107962" x="3228975" y="5191125"/>
          <p14:tracePt t="107970" x="3236913" y="5191125"/>
          <p14:tracePt t="107977" x="3252788" y="5199063"/>
          <p14:tracePt t="107985" x="3276600" y="5207000"/>
          <p14:tracePt t="107991" x="3284538" y="5207000"/>
          <p14:tracePt t="107999" x="3308350" y="5207000"/>
          <p14:tracePt t="108008" x="3340100" y="5207000"/>
          <p14:tracePt t="108015" x="3363913" y="5207000"/>
          <p14:tracePt t="108023" x="3379788" y="5207000"/>
          <p14:tracePt t="108031" x="3403600" y="5207000"/>
          <p14:tracePt t="108040" x="3411538" y="5207000"/>
          <p14:tracePt t="108048" x="3419475" y="5207000"/>
          <p14:tracePt t="108055" x="3419475" y="5199063"/>
          <p14:tracePt t="109771" x="3419475" y="5191125"/>
          <p14:tracePt t="109846" x="3419475" y="5183188"/>
          <p14:tracePt t="109891" x="3427413" y="5175250"/>
          <p14:tracePt t="109903" x="3427413" y="5167313"/>
          <p14:tracePt t="109912" x="3435350" y="5167313"/>
          <p14:tracePt t="109923" x="3443288" y="5167313"/>
          <p14:tracePt t="110065" x="3451225" y="5159375"/>
          <p14:tracePt t="110083" x="3459163" y="5159375"/>
          <p14:tracePt t="110100" x="3459163" y="5151438"/>
          <p14:tracePt t="110107" x="3476625" y="5151438"/>
          <p14:tracePt t="110115" x="3500438" y="5143500"/>
          <p14:tracePt t="110123" x="3540125" y="5143500"/>
          <p14:tracePt t="110132" x="3595688" y="5143500"/>
          <p14:tracePt t="110140" x="3659188" y="5143500"/>
          <p14:tracePt t="110147" x="3714750" y="5143500"/>
          <p14:tracePt t="110155" x="3786188" y="5135563"/>
          <p14:tracePt t="110161" x="3843338" y="5135563"/>
          <p14:tracePt t="110169" x="3898900" y="5135563"/>
          <p14:tracePt t="110177" x="3954463" y="5127625"/>
          <p14:tracePt t="110185" x="4010025" y="5111750"/>
          <p14:tracePt t="110193" x="4065588" y="5111750"/>
          <p14:tracePt t="110201" x="4121150" y="5111750"/>
          <p14:tracePt t="110210" x="4210050" y="5111750"/>
          <p14:tracePt t="110217" x="4265613" y="5111750"/>
          <p14:tracePt t="110225" x="4329113" y="5119688"/>
          <p14:tracePt t="110233" x="4400550" y="5119688"/>
          <p14:tracePt t="110241" x="4456113" y="5135563"/>
          <p14:tracePt t="110249" x="4519613" y="5143500"/>
          <p14:tracePt t="110255" x="4576763" y="5159375"/>
          <p14:tracePt t="110264" x="4632325" y="5167313"/>
          <p14:tracePt t="110271" x="4687888" y="5175250"/>
          <p14:tracePt t="110280" x="4743450" y="5183188"/>
          <p14:tracePt t="110287" x="4799013" y="5191125"/>
          <p14:tracePt t="110295" x="4862513" y="5207000"/>
          <p14:tracePt t="110303" x="4926013" y="5207000"/>
          <p14:tracePt t="110311" x="4999038" y="5214938"/>
          <p14:tracePt t="110319" x="5078413" y="5222875"/>
          <p14:tracePt t="110327" x="5165725" y="5246688"/>
          <p14:tracePt t="110335" x="5253038" y="5262563"/>
          <p14:tracePt t="110344" x="5349875" y="5286375"/>
          <p14:tracePt t="110351" x="5429250" y="5286375"/>
          <p14:tracePt t="110357" x="5516563" y="5310188"/>
          <p14:tracePt t="110365" x="5611813" y="5319713"/>
          <p14:tracePt t="110373" x="5708650" y="5327650"/>
          <p14:tracePt t="110382" x="5803900" y="5327650"/>
          <p14:tracePt t="110389" x="5883275" y="5343525"/>
          <p14:tracePt t="110397" x="5978525" y="5343525"/>
          <p14:tracePt t="110406" x="6075363" y="5335588"/>
          <p14:tracePt t="110413" x="6186488" y="5319713"/>
          <p14:tracePt t="110421" x="6281738" y="5302250"/>
          <p14:tracePt t="110429" x="6410325" y="5294313"/>
          <p14:tracePt t="110437" x="6529388" y="5270500"/>
          <p14:tracePt t="110443" x="6632575" y="5238750"/>
          <p14:tracePt t="110451" x="6711950" y="5214938"/>
          <p14:tracePt t="110459" x="6784975" y="5199063"/>
          <p14:tracePt t="110467" x="6848475" y="5175250"/>
          <p14:tracePt t="110475" x="6888163" y="5159375"/>
          <p14:tracePt t="110483" x="6911975" y="5143500"/>
          <p14:tracePt t="110491" x="6927850" y="5127625"/>
          <p14:tracePt t="110511" x="6935788" y="5119688"/>
          <p14:tracePt t="110519" x="6935788" y="5103813"/>
          <p14:tracePt t="110525" x="6927850" y="5087938"/>
          <p14:tracePt t="110533" x="6904038" y="5080000"/>
          <p14:tracePt t="110541" x="6872288" y="5056188"/>
          <p14:tracePt t="110549" x="6840538" y="5040313"/>
          <p14:tracePt t="110557" x="6777038" y="5024438"/>
          <p14:tracePt t="110565" x="6719888" y="5000625"/>
          <p14:tracePt t="110573" x="6664325" y="4984750"/>
          <p14:tracePt t="110582" x="6600825" y="4967288"/>
          <p14:tracePt t="110589" x="6545263" y="4943475"/>
          <p14:tracePt t="110597" x="6473825" y="4919663"/>
          <p14:tracePt t="110606" x="6418263" y="4903788"/>
          <p14:tracePt t="110613" x="6369050" y="4887913"/>
          <p14:tracePt t="110621" x="6321425" y="4879975"/>
          <p14:tracePt t="110627" x="6313488" y="4872038"/>
          <p14:tracePt t="110636" x="6289675" y="4872038"/>
          <p14:tracePt t="110643" x="6265863" y="4864100"/>
          <p14:tracePt t="110651" x="6249988" y="4864100"/>
          <p14:tracePt t="110660" x="6234113" y="4864100"/>
          <p14:tracePt t="110667" x="6210300" y="4864100"/>
          <p14:tracePt t="110675" x="6178550" y="4872038"/>
          <p14:tracePt t="110683" x="6154738" y="4879975"/>
          <p14:tracePt t="110691" x="6130925" y="4887913"/>
          <p14:tracePt t="110699" x="6122988" y="4887913"/>
          <p14:tracePt t="110707" x="6107113" y="4887913"/>
          <p14:tracePt t="110714" x="6091238" y="4887913"/>
          <p14:tracePt t="111326" x="6083300" y="4887913"/>
          <p14:tracePt t="111375" x="6115050" y="4879975"/>
          <p14:tracePt t="111383" x="6130925" y="4872038"/>
          <p14:tracePt t="111391" x="6146800" y="4864100"/>
          <p14:tracePt t="111399" x="6162675" y="4848225"/>
          <p14:tracePt t="111407" x="6178550" y="4848225"/>
          <p14:tracePt t="111415" x="6186488" y="4848225"/>
          <p14:tracePt t="111424" x="6218238" y="4848225"/>
          <p14:tracePt t="111432" x="6242050" y="4848225"/>
          <p14:tracePt t="111439" x="6273800" y="4856163"/>
          <p14:tracePt t="111448" x="6305550" y="4872038"/>
          <p14:tracePt t="111455" x="6321425" y="4872038"/>
          <p14:tracePt t="111464" x="6337300" y="4879975"/>
          <p14:tracePt t="111471" x="6345238" y="4879975"/>
          <p14:tracePt t="111478" x="6361113" y="4879975"/>
          <p14:tracePt t="111485" x="6369050" y="4879975"/>
          <p14:tracePt t="111538" x="6369050" y="4887913"/>
          <p14:tracePt t="111550" x="6361113" y="4887913"/>
          <p14:tracePt t="111557" x="6345238" y="4895850"/>
          <p14:tracePt t="111563" x="6329363" y="4895850"/>
          <p14:tracePt t="111572" x="6313488" y="4903788"/>
          <p14:tracePt t="111579" x="6305550" y="4903788"/>
          <p14:tracePt t="111587" x="6273800" y="4911725"/>
          <p14:tracePt t="111595" x="6242050" y="4919663"/>
          <p14:tracePt t="111603" x="6194425" y="4927600"/>
          <p14:tracePt t="111612" x="6162675" y="4935538"/>
          <p14:tracePt t="111620" x="6107113" y="4951413"/>
          <p14:tracePt t="111627" x="6083300" y="4967288"/>
          <p14:tracePt t="111635" x="6059488" y="4984750"/>
          <p14:tracePt t="111644" x="6043613" y="5000625"/>
          <p14:tracePt t="111651" x="6034088" y="5016500"/>
          <p14:tracePt t="111660" x="6034088" y="5024438"/>
          <p14:tracePt t="111667" x="6034088" y="5040313"/>
          <p14:tracePt t="111678" x="6034088" y="5048250"/>
          <p14:tracePt t="111694" x="6051550" y="5064125"/>
          <p14:tracePt t="111701" x="6075363" y="5080000"/>
          <p14:tracePt t="111709" x="6099175" y="5095875"/>
          <p14:tracePt t="111717" x="6138863" y="5103813"/>
          <p14:tracePt t="111725" x="6186488" y="5119688"/>
          <p14:tracePt t="111733" x="6226175" y="5127625"/>
          <p14:tracePt t="111741" x="6281738" y="5135563"/>
          <p14:tracePt t="111749" x="6353175" y="5151438"/>
          <p14:tracePt t="111755" x="6434138" y="5151438"/>
          <p14:tracePt t="111763" x="6521450" y="5135563"/>
          <p14:tracePt t="111771" x="6600825" y="5127625"/>
          <p14:tracePt t="111780" x="6648450" y="5103813"/>
          <p14:tracePt t="111788" x="6680200" y="5095875"/>
          <p14:tracePt t="111795" x="6688138" y="5095875"/>
          <p14:tracePt t="111811" x="6688138" y="5087938"/>
          <p14:tracePt t="111820" x="6688138" y="5080000"/>
          <p14:tracePt t="111827" x="6688138" y="5072063"/>
          <p14:tracePt t="111844" x="6688138" y="5064125"/>
          <p14:tracePt t="111851" x="6680200" y="5056188"/>
          <p14:tracePt t="111858" x="6664325" y="5056188"/>
          <p14:tracePt t="111865" x="6648450" y="5056188"/>
          <p14:tracePt t="111873" x="6640513" y="5056188"/>
          <p14:tracePt t="111881" x="6624638" y="5056188"/>
          <p14:tracePt t="111899" x="6569075" y="5064125"/>
          <p14:tracePt t="111905" x="6521450" y="5087938"/>
          <p14:tracePt t="111913" x="6465888" y="5095875"/>
          <p14:tracePt t="111921" x="6426200" y="5103813"/>
          <p14:tracePt t="111930" x="6376988" y="5111750"/>
          <p14:tracePt t="111937" x="6345238" y="5119688"/>
          <p14:tracePt t="111945" x="6337300" y="5119688"/>
          <p14:tracePt t="111951" x="6329363" y="5119688"/>
          <p14:tracePt t="111959" x="6321425" y="5119688"/>
          <p14:tracePt t="112383" x="6313488" y="5119688"/>
          <p14:tracePt t="112399" x="6305550" y="5119688"/>
          <p14:tracePt t="112408" x="6281738" y="5111750"/>
          <p14:tracePt t="112415" x="6265863" y="5103813"/>
          <p14:tracePt t="112429" x="6257925" y="5095875"/>
          <p14:tracePt t="112438" x="6242050" y="5087938"/>
          <p14:tracePt t="112445" x="6226175" y="5080000"/>
          <p14:tracePt t="112453" x="6210300" y="5064125"/>
          <p14:tracePt t="112461" x="6194425" y="5056188"/>
          <p14:tracePt t="112470" x="6178550" y="5056188"/>
          <p14:tracePt t="112477" x="6170613" y="5048250"/>
          <p14:tracePt t="112493" x="6162675" y="5040313"/>
          <p14:tracePt t="112516" x="6162675" y="5032375"/>
          <p14:tracePt t="112523" x="6170613" y="5032375"/>
          <p14:tracePt t="112531" x="6186488" y="5016500"/>
          <p14:tracePt t="112539" x="6194425" y="5008563"/>
          <p14:tracePt t="112548" x="6202363" y="5000625"/>
          <p14:tracePt t="112555" x="6210300" y="4992688"/>
          <p14:tracePt t="112564" x="6218238" y="4992688"/>
          <p14:tracePt t="112571" x="6226175" y="4992688"/>
          <p14:tracePt t="112579" x="6234113" y="4984750"/>
          <p14:tracePt t="112591" x="6242050" y="4976813"/>
          <p14:tracePt t="112599" x="6249988" y="4976813"/>
          <p14:tracePt t="112605" x="6257925" y="4967288"/>
          <p14:tracePt t="112613" x="6265863" y="4967288"/>
          <p14:tracePt t="112621" x="6273800" y="4967288"/>
          <p14:tracePt t="113258" x="6281738" y="4967288"/>
          <p14:tracePt t="113265" x="6321425" y="4951413"/>
          <p14:tracePt t="113271" x="6353175" y="4943475"/>
          <p14:tracePt t="113279" x="6376988" y="4927600"/>
          <p14:tracePt t="113288" x="6392863" y="4927600"/>
          <p14:tracePt t="113295" x="6426200" y="4919663"/>
          <p14:tracePt t="113303" x="6473825" y="4911725"/>
          <p14:tracePt t="113311" x="6537325" y="4911725"/>
          <p14:tracePt t="113319" x="6608763" y="4903788"/>
          <p14:tracePt t="113327" x="6696075" y="4887913"/>
          <p14:tracePt t="113335" x="6777038" y="4887913"/>
          <p14:tracePt t="113344" x="6856413" y="4879975"/>
          <p14:tracePt t="113351" x="6951663" y="4879975"/>
          <p14:tracePt t="113359" x="7038975" y="4879975"/>
          <p14:tracePt t="113367" x="7118350" y="4879975"/>
          <p14:tracePt t="113373" x="7207250" y="4903788"/>
          <p14:tracePt t="113383" x="7286625" y="4911725"/>
          <p14:tracePt t="113390" x="7342188" y="4919663"/>
          <p14:tracePt t="113397" x="7397750" y="4919663"/>
          <p14:tracePt t="113405" x="7445375" y="4919663"/>
          <p14:tracePt t="113415" x="7477125" y="4919663"/>
          <p14:tracePt t="113421" x="7485063" y="4911725"/>
          <p14:tracePt t="113429" x="7502525" y="4911725"/>
          <p14:tracePt t="113437" x="7510463" y="4911725"/>
          <p14:tracePt t="113445" x="7518400" y="4911725"/>
          <p14:tracePt t="113453" x="7526338" y="4903788"/>
          <p14:tracePt t="113555" x="7534275" y="4903788"/>
          <p14:tracePt t="113565" x="7534275" y="4895850"/>
          <p14:tracePt t="113581" x="7542213" y="4895850"/>
          <p14:tracePt t="113589" x="7550150" y="4895850"/>
          <p14:tracePt t="113597" x="7566025" y="4895850"/>
          <p14:tracePt t="113618" x="7581900" y="4895850"/>
          <p14:tracePt t="113626" x="7589838" y="4895850"/>
          <p14:tracePt t="113633" x="7605713" y="4895850"/>
          <p14:tracePt t="113641" x="7621588" y="4895850"/>
          <p14:tracePt t="113649" x="7629525" y="4895850"/>
          <p14:tracePt t="113655" x="7653338" y="4895850"/>
          <p14:tracePt t="113664" x="7685088" y="4895850"/>
          <p14:tracePt t="113671" x="7732713" y="4911725"/>
          <p14:tracePt t="113679" x="7788275" y="4919663"/>
          <p14:tracePt t="113687" x="7843838" y="4927600"/>
          <p14:tracePt t="113695" x="7916863" y="4935538"/>
          <p14:tracePt t="113704" x="7972425" y="4943475"/>
          <p14:tracePt t="113711" x="8027988" y="4959350"/>
          <p14:tracePt t="113719" x="8083550" y="4967288"/>
          <p14:tracePt t="113727" x="8131175" y="4976813"/>
          <p14:tracePt t="113735" x="8170863" y="4984750"/>
          <p14:tracePt t="113741" x="8218488" y="5000625"/>
          <p14:tracePt t="113749" x="8243888" y="5008563"/>
          <p14:tracePt t="113760" x="8259763" y="5008563"/>
          <p14:tracePt t="113765" x="8275638" y="5008563"/>
          <p14:tracePt t="113773" x="8291513" y="5008563"/>
          <p14:tracePt t="113781" x="8307388" y="5016500"/>
          <p14:tracePt t="113790" x="8315325" y="5016500"/>
          <p14:tracePt t="113797" x="8323263" y="5016500"/>
          <p14:tracePt t="113977" x="8299450" y="5016500"/>
          <p14:tracePt t="113985" x="8283575" y="5008563"/>
          <p14:tracePt t="113993" x="8267700" y="5000625"/>
          <p14:tracePt t="114002" x="8243888" y="4992688"/>
          <p14:tracePt t="114010" x="8194675" y="4976813"/>
          <p14:tracePt t="114017" x="8162925" y="4959350"/>
          <p14:tracePt t="114025" x="8115300" y="4935538"/>
          <p14:tracePt t="114032" x="8083550" y="4927600"/>
          <p14:tracePt t="114039" x="8043863" y="4919663"/>
          <p14:tracePt t="114047" x="7988300" y="4919663"/>
          <p14:tracePt t="114055" x="7932738" y="4919663"/>
          <p14:tracePt t="114063" x="7877175" y="4919663"/>
          <p14:tracePt t="114071" x="7820025" y="4919663"/>
          <p14:tracePt t="114079" x="7764463" y="4919663"/>
          <p14:tracePt t="114087" x="7732713" y="4919663"/>
          <p14:tracePt t="114095" x="7700963" y="4911725"/>
          <p14:tracePt t="114103" x="7693025" y="4911725"/>
          <p14:tracePt t="114112" x="7677150" y="4911725"/>
          <p14:tracePt t="114118" x="7661275" y="4903788"/>
          <p14:tracePt t="114125" x="7653338" y="4903788"/>
          <p14:tracePt t="114133" x="7637463" y="4903788"/>
          <p14:tracePt t="114141" x="7629525" y="4903788"/>
          <p14:tracePt t="114150" x="7613650" y="4903788"/>
          <p14:tracePt t="114158" x="7597775" y="4903788"/>
          <p14:tracePt t="114173" x="7589838" y="4903788"/>
          <p14:tracePt t="114182" x="7581900" y="4903788"/>
          <p14:tracePt t="114231" x="7581900" y="4911725"/>
          <p14:tracePt t="114243" x="7573963" y="4911725"/>
          <p14:tracePt t="114255" x="7573963" y="4919663"/>
          <p14:tracePt t="114263" x="7573963" y="4927600"/>
          <p14:tracePt t="114271" x="7573963" y="4943475"/>
          <p14:tracePt t="114280" x="7573963" y="4951413"/>
          <p14:tracePt t="114287" x="7573963" y="4967288"/>
          <p14:tracePt t="114295" x="7573963" y="4984750"/>
          <p14:tracePt t="114303" x="7581900" y="4992688"/>
          <p14:tracePt t="114309" x="7589838" y="5008563"/>
          <p14:tracePt t="114317" x="7605713" y="5024438"/>
          <p14:tracePt t="114325" x="7621588" y="5040313"/>
          <p14:tracePt t="114333" x="7629525" y="5048250"/>
          <p14:tracePt t="114341" x="7645400" y="5056188"/>
          <p14:tracePt t="114349" x="7661275" y="5072063"/>
          <p14:tracePt t="114357" x="7685088" y="5080000"/>
          <p14:tracePt t="114365" x="7716838" y="5095875"/>
          <p14:tracePt t="114373" x="7740650" y="5103813"/>
          <p14:tracePt t="114381" x="7772400" y="5111750"/>
          <p14:tracePt t="114389" x="7804150" y="5119688"/>
          <p14:tracePt t="114397" x="7859713" y="5127625"/>
          <p14:tracePt t="114405" x="7900988" y="5135563"/>
          <p14:tracePt t="114411" x="7956550" y="5135563"/>
          <p14:tracePt t="114419" x="8020050" y="5151438"/>
          <p14:tracePt t="114427" x="8059738" y="5159375"/>
          <p14:tracePt t="114435" x="8099425" y="5159375"/>
          <p14:tracePt t="114443" x="8131175" y="5167313"/>
          <p14:tracePt t="114451" x="8162925" y="5167313"/>
          <p14:tracePt t="114459" x="8178800" y="5167313"/>
          <p14:tracePt t="114467" x="8186738" y="5167313"/>
          <p14:tracePt t="114475" x="8202613" y="5167313"/>
          <p14:tracePt t="114483" x="8210550" y="5167313"/>
          <p14:tracePt t="114495" x="8218488" y="5167313"/>
          <p14:tracePt t="114541" x="8218488" y="5151438"/>
          <p14:tracePt t="114570" x="8218488" y="5135563"/>
          <p14:tracePt t="114577" x="8210550" y="5119688"/>
          <p14:tracePt t="114585" x="8202613" y="5111750"/>
          <p14:tracePt t="114594" x="8194675" y="5095875"/>
          <p14:tracePt t="114599" x="8186738" y="5080000"/>
          <p14:tracePt t="114607" x="8178800" y="5064125"/>
          <p14:tracePt t="114615" x="8162925" y="5064125"/>
          <p14:tracePt t="114624" x="8162925" y="5048250"/>
          <p14:tracePt t="114631" x="8147050" y="5032375"/>
          <p14:tracePt t="114640" x="8131175" y="5024438"/>
          <p14:tracePt t="114647" x="8115300" y="5008563"/>
          <p14:tracePt t="114655" x="8099425" y="5000625"/>
          <p14:tracePt t="114663" x="8083550" y="4984750"/>
          <p14:tracePt t="114672" x="8051800" y="4976813"/>
          <p14:tracePt t="114680" x="8027988" y="4976813"/>
          <p14:tracePt t="114687" x="7996238" y="4967288"/>
          <p14:tracePt t="114693" x="7972425" y="4959350"/>
          <p14:tracePt t="114702" x="7940675" y="4959350"/>
          <p14:tracePt t="114709" x="7900988" y="4959350"/>
          <p14:tracePt t="114717" x="7859713" y="4951413"/>
          <p14:tracePt t="114725" x="7835900" y="4951413"/>
          <p14:tracePt t="114733" x="7804150" y="4951413"/>
          <p14:tracePt t="114742" x="7788275" y="4951413"/>
          <p14:tracePt t="114749" x="7780338" y="4959350"/>
          <p14:tracePt t="114758" x="7764463" y="4959350"/>
          <p14:tracePt t="114765" x="7748588" y="4976813"/>
          <p14:tracePt t="114773" x="7740650" y="4976813"/>
          <p14:tracePt t="114788" x="7732713" y="4984750"/>
          <p14:tracePt t="114807" x="7732713" y="4992688"/>
          <p14:tracePt t="114815" x="7732713" y="5008563"/>
          <p14:tracePt t="114823" x="7732713" y="5016500"/>
          <p14:tracePt t="114855" x="7732713" y="5024438"/>
          <p14:tracePt t="114863" x="7740650" y="5040313"/>
          <p14:tracePt t="114871" x="7756525" y="5056188"/>
          <p14:tracePt t="114883" x="7772400" y="5056188"/>
          <p14:tracePt t="114888" x="7788275" y="5064125"/>
          <p14:tracePt t="114893" x="7796213" y="5072063"/>
          <p14:tracePt t="114901" x="7820025" y="5072063"/>
          <p14:tracePt t="114909" x="7835900" y="5072063"/>
          <p14:tracePt t="114917" x="7843838" y="5072063"/>
          <p14:tracePt t="114925" x="7859713" y="5072063"/>
          <p14:tracePt t="114933" x="7877175" y="5072063"/>
          <p14:tracePt t="114941" x="7893050" y="5072063"/>
          <p14:tracePt t="114949" x="7916863" y="5064125"/>
          <p14:tracePt t="114957" x="7940675" y="5056188"/>
          <p14:tracePt t="114965" x="7956550" y="5048250"/>
          <p14:tracePt t="114971" x="7972425" y="5040313"/>
          <p14:tracePt t="114981" x="7972425" y="5032375"/>
          <p14:tracePt t="114988" x="7980363" y="5024438"/>
          <p14:tracePt t="115019" x="7980363" y="5016500"/>
          <p14:tracePt t="115031" x="7980363" y="5008563"/>
          <p14:tracePt t="115039" x="7980363" y="5000625"/>
          <p14:tracePt t="116135" x="7980363" y="5016500"/>
          <p14:tracePt t="116143" x="7980363" y="5024438"/>
          <p14:tracePt t="116151" x="7980363" y="5040313"/>
          <p14:tracePt t="116159" x="7980363" y="5056188"/>
          <p14:tracePt t="116167" x="7980363" y="5064125"/>
          <p14:tracePt t="116175" x="7980363" y="5080000"/>
          <p14:tracePt t="116183" x="7980363" y="5087938"/>
          <p14:tracePt t="116191" x="7988300" y="5095875"/>
          <p14:tracePt t="116199" x="7988300" y="5103813"/>
          <p14:tracePt t="116213" x="7988300" y="5111750"/>
          <p14:tracePt t="116233" x="7988300" y="5119688"/>
          <p14:tracePt t="116257" x="7988300" y="5127625"/>
          <p14:tracePt t="116270" x="7980363" y="5127625"/>
          <p14:tracePt t="116359" x="7972425" y="5127625"/>
          <p14:tracePt t="116445" x="7972425" y="5119688"/>
          <p14:tracePt t="116461" x="7980363" y="5111750"/>
          <p14:tracePt t="116470" x="7996238" y="5095875"/>
          <p14:tracePt t="116477" x="8012113" y="5080000"/>
          <p14:tracePt t="116486" x="8027988" y="5064125"/>
          <p14:tracePt t="116493" x="8051800" y="5048250"/>
          <p14:tracePt t="116499" x="8059738" y="5040313"/>
          <p14:tracePt t="116507" x="8083550" y="5024438"/>
          <p14:tracePt t="116515" x="8099425" y="5016500"/>
          <p14:tracePt t="116523" x="8115300" y="5000625"/>
          <p14:tracePt t="116531" x="8131175" y="4992688"/>
          <p14:tracePt t="116539" x="8139113" y="4992688"/>
          <p14:tracePt t="116547" x="8139113" y="4984750"/>
          <p14:tracePt t="120041" x="8131175" y="4959350"/>
          <p14:tracePt t="120049" x="8115300" y="4935538"/>
          <p14:tracePt t="120057" x="8099425" y="4911725"/>
          <p14:tracePt t="120065" x="8083550" y="4895850"/>
          <p14:tracePt t="120074" x="8067675" y="4887913"/>
          <p14:tracePt t="120081" x="8059738" y="4872038"/>
          <p14:tracePt t="120090" x="8043863" y="4856163"/>
          <p14:tracePt t="120097" x="8027988" y="4840288"/>
          <p14:tracePt t="120106" x="8012113" y="4832350"/>
          <p14:tracePt t="120111" x="7996238" y="4832350"/>
          <p14:tracePt t="120120" x="7988300" y="4832350"/>
          <p14:tracePt t="120128" x="7972425" y="4832350"/>
          <p14:tracePt t="120135" x="7964488" y="4832350"/>
          <p14:tracePt t="120143" x="7956550" y="4832350"/>
          <p14:tracePt t="120152" x="7940675" y="4848225"/>
          <p14:tracePt t="120159" x="7924800" y="4864100"/>
          <p14:tracePt t="120168" x="7908925" y="4879975"/>
          <p14:tracePt t="120175" x="7900988" y="4887913"/>
          <p14:tracePt t="120184" x="7885113" y="4903788"/>
          <p14:tracePt t="120191" x="7869238" y="4919663"/>
          <p14:tracePt t="120199" x="7843838" y="4935538"/>
          <p14:tracePt t="120205" x="7827963" y="4951413"/>
          <p14:tracePt t="120213" x="7812088" y="4967288"/>
          <p14:tracePt t="120221" x="7812088" y="4976813"/>
          <p14:tracePt t="120229" x="7812088" y="4992688"/>
          <p14:tracePt t="120237" x="7812088" y="5008563"/>
          <p14:tracePt t="120331" x="7812088" y="5016500"/>
          <p14:tracePt t="120360" x="7820025" y="5016500"/>
          <p14:tracePt t="124871" x="7835900" y="4967288"/>
          <p14:tracePt t="124879" x="7859713" y="4903788"/>
          <p14:tracePt t="124887" x="7885113" y="4816475"/>
          <p14:tracePt t="124895" x="7885113" y="4737100"/>
          <p14:tracePt t="124903" x="7885113" y="4681538"/>
          <p14:tracePt t="124911" x="7885113" y="4624388"/>
          <p14:tracePt t="124919" x="7877175" y="4568825"/>
          <p14:tracePt t="124927" x="7877175" y="4497388"/>
          <p14:tracePt t="124935" x="7877175" y="4425950"/>
          <p14:tracePt t="124943" x="7869238" y="4370388"/>
          <p14:tracePt t="124951" x="7869238" y="4330700"/>
          <p14:tracePt t="124959" x="7869238" y="4298950"/>
          <p14:tracePt t="124965" x="7859713" y="4257675"/>
          <p14:tracePt t="124973" x="7859713" y="4225925"/>
          <p14:tracePt t="124981" x="7851775" y="4194175"/>
          <p14:tracePt t="124989" x="7843838" y="4170363"/>
          <p14:tracePt t="124997" x="7843838" y="4138613"/>
          <p14:tracePt t="125005" x="7843838" y="4098925"/>
          <p14:tracePt t="125013" x="7843838" y="4059238"/>
          <p14:tracePt t="125021" x="7843838" y="4003675"/>
          <p14:tracePt t="125029" x="7843838" y="3948113"/>
          <p14:tracePt t="125037" x="7843838" y="3890963"/>
          <p14:tracePt t="125045" x="7859713" y="3819525"/>
          <p14:tracePt t="125051" x="7859713" y="3756025"/>
          <p14:tracePt t="125060" x="7869238" y="3684588"/>
          <p14:tracePt t="125067" x="7869238" y="3613150"/>
          <p14:tracePt t="125076" x="7851775" y="3540125"/>
          <p14:tracePt t="125083" x="7843838" y="3484563"/>
          <p14:tracePt t="125091" x="7827963" y="3429000"/>
          <p14:tracePt t="125099" x="7804150" y="3365500"/>
          <p14:tracePt t="125107" x="7796213" y="3309938"/>
          <p14:tracePt t="125115" x="7780338" y="3252788"/>
          <p14:tracePt t="125123" x="7756525" y="3189288"/>
          <p14:tracePt t="125131" x="7748588" y="3149600"/>
          <p14:tracePt t="125139" x="7740650" y="3125788"/>
          <p14:tracePt t="125148" x="7732713" y="3101975"/>
          <p14:tracePt t="125153" x="7716838" y="3086100"/>
          <p14:tracePt t="125161" x="7716838" y="3078163"/>
          <p14:tracePt t="125170" x="7716838" y="3070225"/>
          <p14:tracePt t="125178" x="7716838" y="3054350"/>
          <p14:tracePt t="125185" x="7708900" y="3038475"/>
          <p14:tracePt t="125193" x="7700963" y="3030538"/>
          <p14:tracePt t="125202" x="7693025" y="3022600"/>
          <p14:tracePt t="125209" x="7693025" y="3014663"/>
          <p14:tracePt t="125221" x="7685088" y="3014663"/>
          <p14:tracePt t="125338" x="7669213" y="3070225"/>
          <p14:tracePt t="125345" x="7645400" y="3181350"/>
          <p14:tracePt t="125353" x="7629525" y="3317875"/>
          <p14:tracePt t="125361" x="7629525" y="3468688"/>
          <p14:tracePt t="125370" x="7637463" y="3605213"/>
          <p14:tracePt t="125377" x="7637463" y="3724275"/>
          <p14:tracePt t="125385" x="7645400" y="3859213"/>
          <p14:tracePt t="125393" x="7645400" y="3995738"/>
          <p14:tracePt t="125401" x="7645400" y="4130675"/>
          <p14:tracePt t="125409" x="7669213" y="4265613"/>
          <p14:tracePt t="125417" x="7693025" y="4410075"/>
          <p14:tracePt t="125425" x="7716838" y="4529138"/>
          <p14:tracePt t="125431" x="7740650" y="4657725"/>
          <p14:tracePt t="125439" x="7756525" y="4776788"/>
          <p14:tracePt t="125447" x="7780338" y="4872038"/>
          <p14:tracePt t="125455" x="7788275" y="4959350"/>
          <p14:tracePt t="125464" x="7788275" y="5024438"/>
          <p14:tracePt t="125471" x="7788275" y="5080000"/>
          <p14:tracePt t="125479" x="7788275" y="5127625"/>
          <p14:tracePt t="125487" x="7780338" y="5143500"/>
          <p14:tracePt t="125496" x="7772400" y="5151438"/>
          <p14:tracePt t="125504" x="7764463" y="5159375"/>
          <p14:tracePt t="125511" x="7756525" y="5159375"/>
          <p14:tracePt t="125520" x="7756525" y="5167313"/>
          <p14:tracePt t="125526" x="7748588" y="5167313"/>
          <p14:tracePt t="125554" x="7748588" y="5175250"/>
          <p14:tracePt t="125562" x="7740650" y="5175250"/>
          <p14:tracePt t="125675" x="7740650" y="5159375"/>
          <p14:tracePt t="125683" x="7756525" y="5143500"/>
          <p14:tracePt t="125691" x="7764463" y="5135563"/>
          <p14:tracePt t="125700" x="7772400" y="5119688"/>
          <p14:tracePt t="125708" x="7780338" y="5103813"/>
          <p14:tracePt t="125715" x="7788275" y="5087938"/>
          <p14:tracePt t="125723" x="7796213" y="5087938"/>
          <p14:tracePt t="125875" x="7796213" y="5080000"/>
          <p14:tracePt t="133087" x="7788275" y="5056188"/>
          <p14:tracePt t="133095" x="7740650" y="4984750"/>
          <p14:tracePt t="133103" x="7645400" y="4864100"/>
          <p14:tracePt t="133111" x="7542213" y="4760913"/>
          <p14:tracePt t="133120" x="7389813" y="4641850"/>
          <p14:tracePt t="133128" x="7175500" y="4521200"/>
          <p14:tracePt t="133135" x="6983413" y="4418013"/>
          <p14:tracePt t="133144" x="6816725" y="4306888"/>
          <p14:tracePt t="133149" x="6600825" y="4186238"/>
          <p14:tracePt t="133157" x="6376988" y="4043363"/>
          <p14:tracePt t="133165" x="6138863" y="3914775"/>
          <p14:tracePt t="133174" x="5899150" y="3803650"/>
          <p14:tracePt t="133181" x="5684838" y="3676650"/>
          <p14:tracePt t="133189" x="5516563" y="3563938"/>
          <p14:tracePt t="133197" x="5373688" y="3460750"/>
          <p14:tracePt t="133206" x="5260975" y="3397250"/>
          <p14:tracePt t="133214" x="5173663" y="3341688"/>
          <p14:tracePt t="133222" x="5086350" y="3286125"/>
          <p14:tracePt t="133230" x="4983163" y="3228975"/>
          <p14:tracePt t="133237" x="4902200" y="3205163"/>
          <p14:tracePt t="133245" x="4799013" y="3173413"/>
          <p14:tracePt t="133251" x="4687888" y="3141663"/>
          <p14:tracePt t="133259" x="4592638" y="3117850"/>
          <p14:tracePt t="133267" x="4495800" y="3086100"/>
          <p14:tracePt t="133275" x="4400550" y="3062288"/>
          <p14:tracePt t="133283" x="4289425" y="3046413"/>
          <p14:tracePt t="133291" x="4144963" y="3022600"/>
          <p14:tracePt t="133299" x="4002088" y="3006725"/>
          <p14:tracePt t="133307" x="3851275" y="3022600"/>
          <p14:tracePt t="133315" x="3706813" y="3046413"/>
          <p14:tracePt t="133323" x="3587750" y="3070225"/>
          <p14:tracePt t="133331" x="3500438" y="3094038"/>
          <p14:tracePt t="133337" x="3419475" y="3101975"/>
          <p14:tracePt t="133345" x="3363913" y="3109913"/>
          <p14:tracePt t="133353" x="3324225" y="3125788"/>
          <p14:tracePt t="133362" x="3308350" y="3133725"/>
          <p14:tracePt t="133370" x="3292475" y="3141663"/>
          <p14:tracePt t="133378" x="3276600" y="3157538"/>
          <p14:tracePt t="133385" x="3260725" y="3165475"/>
          <p14:tracePt t="133393" x="3252788" y="3173413"/>
          <p14:tracePt t="133402" x="3244850" y="3173413"/>
          <p14:tracePt t="133409" x="3236913" y="3173413"/>
          <p14:tracePt t="133428" x="3228975" y="3173413"/>
          <p14:tracePt t="133515" x="3221038" y="3181350"/>
          <p14:tracePt t="133521" x="3205163" y="3189288"/>
          <p14:tracePt t="133529" x="3197225" y="3197225"/>
          <p14:tracePt t="133537" x="3181350" y="3205163"/>
          <p14:tracePt t="133545" x="3165475" y="3213100"/>
          <p14:tracePt t="133553" x="3149600" y="3221038"/>
          <p14:tracePt t="133561" x="3133725" y="3228975"/>
          <p14:tracePt t="133569" x="3117850" y="3244850"/>
          <p14:tracePt t="133577" x="3060700" y="3262313"/>
          <p14:tracePt t="133585" x="3005138" y="3286125"/>
          <p14:tracePt t="133593" x="2894013" y="3294063"/>
          <p14:tracePt t="133601" x="2782888" y="3317875"/>
          <p14:tracePt t="133609" x="2670175" y="3349625"/>
          <p14:tracePt t="133617" x="2535238" y="3373438"/>
          <p14:tracePt t="133623" x="2400300" y="3397250"/>
          <p14:tracePt t="133631" x="2255838" y="3421063"/>
          <p14:tracePt t="133639" x="2136775" y="3444875"/>
          <p14:tracePt t="133647" x="2008188" y="3460750"/>
          <p14:tracePt t="133655" x="1873250" y="3460750"/>
          <p14:tracePt t="133663" x="1754188" y="3476625"/>
          <p14:tracePt t="133671" x="1633538" y="3476625"/>
          <p14:tracePt t="133680" x="1506538" y="3468688"/>
          <p14:tracePt t="133688" x="1387475" y="3468688"/>
          <p14:tracePt t="133695" x="1284288" y="3468688"/>
          <p14:tracePt t="133703" x="1195388" y="3452813"/>
          <p14:tracePt t="133710" x="1123950" y="3429000"/>
          <p14:tracePt t="133717" x="1068388" y="3421063"/>
          <p14:tracePt t="133726" x="1036638" y="3413125"/>
          <p14:tracePt t="133733" x="1004888" y="3413125"/>
          <p14:tracePt t="133741" x="989013" y="3413125"/>
          <p14:tracePt t="134055" x="1004888" y="3397250"/>
          <p14:tracePt t="134063" x="1020763" y="3389313"/>
          <p14:tracePt t="134071" x="1028700" y="3373438"/>
          <p14:tracePt t="134079" x="1044575" y="3365500"/>
          <p14:tracePt t="134087" x="1060450" y="3357563"/>
          <p14:tracePt t="134093" x="1076325" y="3341688"/>
          <p14:tracePt t="134101" x="1084263" y="3325813"/>
          <p14:tracePt t="134109" x="1100138" y="3317875"/>
          <p14:tracePt t="134117" x="1116013" y="3317875"/>
          <p14:tracePt t="134125" x="1123950" y="3309938"/>
          <p14:tracePt t="134133" x="1131888" y="3302000"/>
          <p14:tracePt t="134141" x="1147763" y="3294063"/>
          <p14:tracePt t="134149" x="1163638" y="3278188"/>
          <p14:tracePt t="134157" x="1179513" y="3270250"/>
          <p14:tracePt t="134165" x="1187450" y="3270250"/>
          <p14:tracePt t="134173" x="1203325" y="3252788"/>
          <p14:tracePt t="134181" x="1219200" y="3244850"/>
          <p14:tracePt t="134188" x="1227138" y="3236913"/>
          <p14:tracePt t="134195" x="1227138" y="3228975"/>
          <p14:tracePt t="134203" x="1235075" y="3228975"/>
          <p14:tracePt t="134211" x="1243013" y="3221038"/>
          <p14:tracePt t="134219" x="1250950" y="3213100"/>
          <p14:tracePt t="134227" x="1250950" y="3205163"/>
          <p14:tracePt t="134235" x="1250950" y="3197225"/>
          <p14:tracePt t="134243" x="1258888" y="3181350"/>
          <p14:tracePt t="134252" x="1258888" y="3173413"/>
          <p14:tracePt t="134260" x="1258888" y="3165475"/>
          <p14:tracePt t="134267" x="1258888" y="3149600"/>
          <p14:tracePt t="134273" x="1258888" y="3141663"/>
          <p14:tracePt t="134281" x="1258888" y="3125788"/>
          <p14:tracePt t="134289" x="1258888" y="3109913"/>
          <p14:tracePt t="134297" x="1250950" y="3101975"/>
          <p14:tracePt t="134305" x="1243013" y="3101975"/>
          <p14:tracePt t="134317" x="1235075" y="3101975"/>
          <p14:tracePt t="134346" x="1227138" y="3101975"/>
          <p14:tracePt t="134816" x="1243013" y="3165475"/>
          <p14:tracePt t="134823" x="1274763" y="3325813"/>
          <p14:tracePt t="134831" x="1339850" y="3476625"/>
          <p14:tracePt t="134839" x="1411288" y="3587750"/>
          <p14:tracePt t="134845" x="1466850" y="3676650"/>
          <p14:tracePt t="134854" x="1514475" y="3763963"/>
          <p14:tracePt t="134861" x="1538288" y="3867150"/>
          <p14:tracePt t="134869" x="1562100" y="3948113"/>
          <p14:tracePt t="134878" x="1577975" y="4035425"/>
          <p14:tracePt t="134891" x="1601788" y="4106863"/>
          <p14:tracePt t="134893" x="1617663" y="4162425"/>
          <p14:tracePt t="134902" x="1641475" y="4210050"/>
          <p14:tracePt t="134910" x="1658938" y="4257675"/>
          <p14:tracePt t="134918" x="1666875" y="4265613"/>
          <p14:tracePt t="134925" x="1682750" y="4281488"/>
          <p14:tracePt t="134933" x="1690688" y="4291013"/>
          <p14:tracePt t="134939" x="1690688" y="4306888"/>
          <p14:tracePt t="135073" x="1698625" y="4314825"/>
          <p14:tracePt t="135085" x="1706563" y="4314825"/>
          <p14:tracePt t="135125" x="1714500" y="4314825"/>
          <p14:tracePt t="135133" x="1714500" y="4306888"/>
          <p14:tracePt t="135141" x="1722438" y="4298950"/>
          <p14:tracePt t="135149" x="1730375" y="4291013"/>
          <p14:tracePt t="135157" x="1738313" y="4273550"/>
          <p14:tracePt t="135173" x="1746250" y="4257675"/>
          <p14:tracePt t="135181" x="1746250" y="4241800"/>
          <p14:tracePt t="135198" x="1746250" y="4233863"/>
          <p14:tracePt t="135205" x="1754188" y="4225925"/>
          <p14:tracePt t="135503" x="1754188" y="4233863"/>
          <p14:tracePt t="135511" x="1730375" y="4298950"/>
          <p14:tracePt t="135519" x="1706563" y="4354513"/>
          <p14:tracePt t="135527" x="1690688" y="4418013"/>
          <p14:tracePt t="135533" x="1666875" y="4465638"/>
          <p14:tracePt t="135541" x="1651000" y="4505325"/>
          <p14:tracePt t="135550" x="1633538" y="4545013"/>
          <p14:tracePt t="135557" x="1617663" y="4576763"/>
          <p14:tracePt t="135565" x="1609725" y="4600575"/>
          <p14:tracePt t="135573" x="1601788" y="4633913"/>
          <p14:tracePt t="135581" x="1585913" y="4665663"/>
          <p14:tracePt t="135590" x="1577975" y="4697413"/>
          <p14:tracePt t="135597" x="1570038" y="4713288"/>
          <p14:tracePt t="135606" x="1562100" y="4721225"/>
          <p14:tracePt t="135613" x="1562100" y="4729163"/>
          <p14:tracePt t="135620" x="1554163" y="4745038"/>
          <p14:tracePt t="135627" x="1546225" y="4752975"/>
          <p14:tracePt t="135635" x="1546225" y="4768850"/>
          <p14:tracePt t="135643" x="1546225" y="4776788"/>
          <p14:tracePt t="135917" x="1577975" y="4768850"/>
          <p14:tracePt t="135926" x="1641475" y="4737100"/>
          <p14:tracePt t="135933" x="1722438" y="4705350"/>
          <p14:tracePt t="135941" x="1833563" y="4681538"/>
          <p14:tracePt t="135950" x="2008188" y="4657725"/>
          <p14:tracePt t="135957" x="2271713" y="4624388"/>
          <p14:tracePt t="135965" x="2535238" y="4592638"/>
          <p14:tracePt t="135982" x="2846388" y="45608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639763"/>
          </a:xfrm>
        </p:spPr>
        <p:txBody>
          <a:bodyPr/>
          <a:lstStyle/>
          <a:p>
            <a:r>
              <a:rPr lang="en-GB" sz="3200"/>
              <a:t>electron, neutron X-ray scattering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807816"/>
              </p:ext>
            </p:extLst>
          </p:nvPr>
        </p:nvGraphicFramePr>
        <p:xfrm>
          <a:off x="304800" y="1524000"/>
          <a:ext cx="8534400" cy="3642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4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409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wave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Wavelength</a:t>
                      </a:r>
                    </a:p>
                    <a:p>
                      <a:pPr algn="ctr"/>
                      <a:r>
                        <a:rPr lang="en-GB" sz="1600" dirty="0">
                          <a:latin typeface="Symbol" pitchFamily="18" charset="2"/>
                        </a:rPr>
                        <a:t>l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Source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Scattering at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Differentiation</a:t>
                      </a:r>
                      <a:r>
                        <a:rPr lang="en-GB" sz="1200" baseline="0" dirty="0"/>
                        <a:t> of</a:t>
                      </a:r>
                      <a:endParaRPr lang="en-GB" sz="1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Sample size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817">
                <a:tc>
                  <a:txBody>
                    <a:bodyPr/>
                    <a:lstStyle/>
                    <a:p>
                      <a:r>
                        <a:rPr lang="en-GB" sz="1600" dirty="0"/>
                        <a:t>X-rays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0.07nm</a:t>
                      </a:r>
                    </a:p>
                    <a:p>
                      <a:r>
                        <a:rPr lang="en-GB" sz="1600" dirty="0"/>
                        <a:t>0.15nm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X-ray tubes</a:t>
                      </a:r>
                    </a:p>
                    <a:p>
                      <a:r>
                        <a:rPr lang="en-GB" sz="1600" dirty="0"/>
                        <a:t>synchrotrons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Electron cloud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Lattice parameters</a:t>
                      </a:r>
                    </a:p>
                    <a:p>
                      <a:r>
                        <a:rPr lang="en-GB" sz="1600" dirty="0"/>
                        <a:t>Unit cell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0.1mm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614">
                <a:tc>
                  <a:txBody>
                    <a:bodyPr/>
                    <a:lstStyle/>
                    <a:p>
                      <a:r>
                        <a:rPr lang="en-GB" sz="1600" dirty="0"/>
                        <a:t>Electrons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2pm @300keV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e guns</a:t>
                      </a:r>
                    </a:p>
                    <a:p>
                      <a:r>
                        <a:rPr lang="en-GB" sz="1600" dirty="0"/>
                        <a:t>(SEM/TEM)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Potential distribution</a:t>
                      </a:r>
                    </a:p>
                    <a:p>
                      <a:r>
                        <a:rPr lang="en-GB" sz="1600" dirty="0"/>
                        <a:t>(electrons &amp; nucleus)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Lattice parameters,</a:t>
                      </a:r>
                    </a:p>
                    <a:p>
                      <a:r>
                        <a:rPr lang="en-GB" sz="1600" dirty="0"/>
                        <a:t>Orientations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0.1um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098">
                <a:tc>
                  <a:txBody>
                    <a:bodyPr/>
                    <a:lstStyle/>
                    <a:p>
                      <a:r>
                        <a:rPr lang="en-GB" sz="1600" dirty="0"/>
                        <a:t>Neutrons (1)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~0.1nm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Nuclear reactors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Nuclear</a:t>
                      </a:r>
                      <a:r>
                        <a:rPr lang="en-GB" sz="1600" baseline="0" dirty="0"/>
                        <a:t> scattering</a:t>
                      </a:r>
                    </a:p>
                    <a:p>
                      <a:r>
                        <a:rPr lang="en-GB" sz="1600" baseline="0" dirty="0"/>
                        <a:t>(nucleus)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LP, isotopes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098">
                <a:tc>
                  <a:txBody>
                    <a:bodyPr/>
                    <a:lstStyle/>
                    <a:p>
                      <a:r>
                        <a:rPr lang="en-GB" sz="1600" dirty="0"/>
                        <a:t>Neutrons (2)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“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“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Magnetic spin (outer</a:t>
                      </a:r>
                      <a:r>
                        <a:rPr lang="en-GB" sz="1600" baseline="0" dirty="0"/>
                        <a:t> electrons)</a:t>
                      </a:r>
                      <a:endParaRPr lang="en-GB" sz="16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Oxidation states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480" name="TextBox 6"/>
          <p:cNvSpPr txBox="1">
            <a:spLocks noChangeArrowheads="1"/>
          </p:cNvSpPr>
          <p:nvPr/>
        </p:nvSpPr>
        <p:spPr bwMode="auto">
          <a:xfrm>
            <a:off x="685800" y="5669756"/>
            <a:ext cx="7997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Scattering power:     n  :  X-ray   :   e    =    1  : 10  : 10</a:t>
            </a:r>
            <a:r>
              <a:rPr lang="en-GB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932F77-C6A6-4A38-8956-732851711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39"/>
    </mc:Choice>
    <mc:Fallback>
      <p:transition spd="slow" advTm="28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85" x="8777288" y="4633913"/>
          <p14:tracePt t="1898" x="8474075" y="4721225"/>
          <p14:tracePt t="1900" x="8139113" y="4824413"/>
          <p14:tracePt t="1908" x="7796213" y="4864100"/>
          <p14:tracePt t="1916" x="7469188" y="4911725"/>
          <p14:tracePt t="1924" x="7302500" y="4967288"/>
          <p14:tracePt t="1933" x="7167563" y="5000625"/>
          <p14:tracePt t="1941" x="7070725" y="5024438"/>
          <p14:tracePt t="1949" x="6983413" y="5040313"/>
          <p14:tracePt t="1957" x="6896100" y="5064125"/>
          <p14:tracePt t="1963" x="6816725" y="5087938"/>
          <p14:tracePt t="1970" x="6743700" y="5103813"/>
          <p14:tracePt t="1979" x="6680200" y="5127625"/>
          <p14:tracePt t="1986" x="6640513" y="5135563"/>
          <p14:tracePt t="1995" x="6577013" y="5151438"/>
          <p14:tracePt t="2003" x="6537325" y="5159375"/>
          <p14:tracePt t="2011" x="6505575" y="5167313"/>
          <p14:tracePt t="2019" x="6489700" y="5175250"/>
          <p14:tracePt t="2027" x="6473825" y="5183188"/>
          <p14:tracePt t="2049" x="6465888" y="5183188"/>
          <p14:tracePt t="2069" x="6457950" y="5183188"/>
          <p14:tracePt t="2077" x="6450013" y="5191125"/>
          <p14:tracePt t="2085" x="6434138" y="5199063"/>
          <p14:tracePt t="2093" x="6418263" y="5207000"/>
          <p14:tracePt t="2101" x="6402388" y="5207000"/>
          <p14:tracePt t="2117" x="6384925" y="5214938"/>
          <p14:tracePt t="2125" x="6369050" y="5230813"/>
          <p14:tracePt t="2133" x="6361113" y="5238750"/>
          <p14:tracePt t="2141" x="6345238" y="5254625"/>
          <p14:tracePt t="2148" x="6313488" y="5262563"/>
          <p14:tracePt t="2155" x="6265863" y="5278438"/>
          <p14:tracePt t="2162" x="6210300" y="5286375"/>
          <p14:tracePt t="2171" x="6138863" y="5310188"/>
          <p14:tracePt t="2179" x="6067425" y="5327650"/>
          <p14:tracePt t="2187" x="5994400" y="5351463"/>
          <p14:tracePt t="2195" x="5922963" y="5375275"/>
          <p14:tracePt t="2203" x="5827713" y="5391150"/>
          <p14:tracePt t="2211" x="5740400" y="5407025"/>
          <p14:tracePt t="2219" x="5627688" y="5414963"/>
          <p14:tracePt t="2227" x="5524500" y="5438775"/>
          <p14:tracePt t="2234" x="5397500" y="5446713"/>
          <p14:tracePt t="2241" x="5260975" y="5454650"/>
          <p14:tracePt t="2249" x="5118100" y="5454650"/>
          <p14:tracePt t="2257" x="4967288" y="5454650"/>
          <p14:tracePt t="2264" x="4799013" y="5470525"/>
          <p14:tracePt t="2273" x="4648200" y="5478463"/>
          <p14:tracePt t="2281" x="4495800" y="5494338"/>
          <p14:tracePt t="2289" x="4376738" y="5502275"/>
          <p14:tracePt t="2298" x="4281488" y="5518150"/>
          <p14:tracePt t="2305" x="4168775" y="5534025"/>
          <p14:tracePt t="2313" x="4073525" y="5557838"/>
          <p14:tracePt t="2321" x="3970338" y="5589588"/>
          <p14:tracePt t="2327" x="3890963" y="5613400"/>
          <p14:tracePt t="2335" x="3817938" y="5629275"/>
          <p14:tracePt t="2344" x="3786188" y="5653088"/>
          <p14:tracePt t="2350" x="3778250" y="5653088"/>
          <p14:tracePt t="2358" x="3770313" y="5653088"/>
          <p14:tracePt t="2411" x="3770313" y="5662613"/>
          <p14:tracePt t="2527" x="3786188" y="5662613"/>
          <p14:tracePt t="2535" x="3794125" y="5653088"/>
          <p14:tracePt t="2543" x="3802063" y="5653088"/>
          <p14:tracePt t="2591" x="3810000" y="5653088"/>
          <p14:tracePt t="2603" x="3817938" y="5653088"/>
          <p14:tracePt t="2611" x="3851275" y="5694363"/>
          <p14:tracePt t="2617" x="3898900" y="5757863"/>
          <p14:tracePt t="2625" x="3914775" y="5789613"/>
          <p14:tracePt t="2632" x="3930650" y="5813425"/>
          <p14:tracePt t="2641" x="3938588" y="5829300"/>
          <p14:tracePt t="2649" x="3938588" y="5845175"/>
          <p14:tracePt t="2657" x="3938588" y="5861050"/>
          <p14:tracePt t="2665" x="3938588" y="5868988"/>
          <p14:tracePt t="2672" x="3938588" y="5876925"/>
          <p14:tracePt t="2681" x="3938588" y="5884863"/>
          <p14:tracePt t="2688" x="3938588" y="5900738"/>
          <p14:tracePt t="5774" x="3938588" y="5892800"/>
          <p14:tracePt t="5783" x="4017963" y="5876925"/>
          <p14:tracePt t="5791" x="4184650" y="5797550"/>
          <p14:tracePt t="5799" x="4416425" y="5710238"/>
          <p14:tracePt t="5806" x="4648200" y="5694363"/>
          <p14:tracePt t="5814" x="4806950" y="5726113"/>
          <p14:tracePt t="5823" x="4943475" y="5757863"/>
          <p14:tracePt t="5831" x="5070475" y="5781675"/>
          <p14:tracePt t="5839" x="5141913" y="5797550"/>
          <p14:tracePt t="5847" x="5181600" y="5797550"/>
          <p14:tracePt t="5855" x="5205413" y="5797550"/>
          <p14:tracePt t="5863" x="5237163" y="5797550"/>
          <p14:tracePt t="5871" x="5260975" y="5797550"/>
          <p14:tracePt t="5877" x="5268913" y="5797550"/>
          <p14:tracePt t="5885" x="5284788" y="5797550"/>
          <p14:tracePt t="5913" x="5292725" y="5797550"/>
          <p14:tracePt t="5940" x="5300663" y="5797550"/>
          <p14:tracePt t="5950" x="5300663" y="5789613"/>
          <p14:tracePt t="5959" x="5310188" y="5781675"/>
          <p14:tracePt t="5967" x="5318125" y="5765800"/>
          <p14:tracePt t="5975" x="5318125" y="5749925"/>
          <p14:tracePt t="5983" x="5326063" y="5734050"/>
          <p14:tracePt t="5991" x="5326063" y="5726113"/>
          <p14:tracePt t="5999" x="5334000" y="5718175"/>
          <p14:tracePt t="6007" x="5334000" y="5710238"/>
          <p14:tracePt t="6313" x="5349875" y="5710238"/>
          <p14:tracePt t="6321" x="5413375" y="5686425"/>
          <p14:tracePt t="6327" x="5492750" y="5670550"/>
          <p14:tracePt t="6335" x="5619750" y="5645150"/>
          <p14:tracePt t="6343" x="5803900" y="5645150"/>
          <p14:tracePt t="6351" x="6059488" y="5653088"/>
          <p14:tracePt t="6359" x="6289675" y="5662613"/>
          <p14:tracePt t="6367" x="6497638" y="5678488"/>
          <p14:tracePt t="6375" x="6624638" y="5678488"/>
          <p14:tracePt t="6383" x="6719888" y="5678488"/>
          <p14:tracePt t="6391" x="6777038" y="5678488"/>
          <p14:tracePt t="6399" x="6824663" y="5678488"/>
          <p14:tracePt t="6406" x="6832600" y="5678488"/>
          <p14:tracePt t="6415" x="6848475" y="5678488"/>
          <p14:tracePt t="6421" x="6864350" y="5678488"/>
          <p14:tracePt t="6430" x="6872288" y="5670550"/>
          <p14:tracePt t="6438" x="6888163" y="5670550"/>
          <p14:tracePt t="6446" x="6904038" y="5670550"/>
          <p14:tracePt t="6453" x="6911975" y="5670550"/>
          <p14:tracePt t="6461" x="6927850" y="5662613"/>
          <p14:tracePt t="6469" x="6935788" y="5662613"/>
          <p14:tracePt t="6477" x="6943725" y="5662613"/>
          <p14:tracePt t="6735" x="6951663" y="5662613"/>
          <p14:tracePt t="6743" x="6967538" y="5678488"/>
          <p14:tracePt t="6751" x="6983413" y="5686425"/>
          <p14:tracePt t="6759" x="6999288" y="5702300"/>
          <p14:tracePt t="6767" x="7007225" y="5718175"/>
          <p14:tracePt t="6775" x="7031038" y="5734050"/>
          <p14:tracePt t="6783" x="7054850" y="5741988"/>
          <p14:tracePt t="6791" x="7078663" y="5749925"/>
          <p14:tracePt t="6796" x="7094538" y="5757863"/>
          <p14:tracePt t="6805" x="7118350" y="5773738"/>
          <p14:tracePt t="6813" x="7126288" y="5781675"/>
          <p14:tracePt t="6821" x="7143750" y="5789613"/>
          <p14:tracePt t="6830" x="7159625" y="5805488"/>
          <p14:tracePt t="6837" x="7167563" y="5805488"/>
          <p14:tracePt t="6861" x="7167563" y="5813425"/>
          <p14:tracePt t="6869" x="7167563" y="5821363"/>
          <p14:tracePt t="6877" x="7151688" y="5837238"/>
          <p14:tracePt t="6885" x="7118350" y="5853113"/>
          <p14:tracePt t="6899" x="7015163" y="5884863"/>
          <p14:tracePt t="6907" x="6927850" y="5908675"/>
          <p14:tracePt t="6915" x="6848475" y="5932488"/>
          <p14:tracePt t="6923" x="6719888" y="5940425"/>
          <p14:tracePt t="6931" x="6584950" y="5956300"/>
          <p14:tracePt t="6939" x="6450013" y="5956300"/>
          <p14:tracePt t="6946" x="6313488" y="5964238"/>
          <p14:tracePt t="6955" x="6146800" y="5972175"/>
          <p14:tracePt t="6963" x="5962650" y="6005513"/>
          <p14:tracePt t="6971" x="5732463" y="6029325"/>
          <p14:tracePt t="6980" x="5492750" y="6061075"/>
          <p14:tracePt t="6985" x="5341938" y="6076950"/>
          <p14:tracePt t="6993" x="5197475" y="6076950"/>
          <p14:tracePt t="7001" x="5062538" y="6092825"/>
          <p14:tracePt t="7009" x="4959350" y="6108700"/>
          <p14:tracePt t="7017" x="4870450" y="6108700"/>
          <p14:tracePt t="7025" x="4783138" y="6108700"/>
          <p14:tracePt t="7033" x="4703763" y="6108700"/>
          <p14:tracePt t="7041" x="4648200" y="6108700"/>
          <p14:tracePt t="7049" x="4624388" y="6108700"/>
          <p14:tracePt t="7057" x="4584700" y="6116638"/>
          <p14:tracePt t="7065" x="4543425" y="6116638"/>
          <p14:tracePt t="7072" x="4511675" y="6124575"/>
          <p14:tracePt t="7079" x="4464050" y="6140450"/>
          <p14:tracePt t="7087" x="4448175" y="6156325"/>
          <p14:tracePt t="7096" x="4432300" y="6164263"/>
          <p14:tracePt t="7103" x="4424363" y="6164263"/>
          <p14:tracePt t="7111" x="4416425" y="6172200"/>
          <p14:tracePt t="7119" x="4408488" y="6172200"/>
          <p14:tracePt t="7189" x="4448175" y="6164263"/>
          <p14:tracePt t="7197" x="4511675" y="6124575"/>
          <p14:tracePt t="7205" x="4567238" y="6092825"/>
          <p14:tracePt t="7213" x="4640263" y="6069013"/>
          <p14:tracePt t="7221" x="4664075" y="6045200"/>
          <p14:tracePt t="7229" x="4711700" y="6029325"/>
          <p14:tracePt t="7237" x="4743450" y="6021388"/>
          <p14:tracePt t="7246" x="4799013" y="5995988"/>
          <p14:tracePt t="7253" x="4862513" y="5980113"/>
          <p14:tracePt t="7261" x="4943475" y="5972175"/>
          <p14:tracePt t="7267" x="5054600" y="5948363"/>
          <p14:tracePt t="7275" x="5189538" y="5932488"/>
          <p14:tracePt t="7283" x="5326063" y="5916613"/>
          <p14:tracePt t="7291" x="5476875" y="5900738"/>
          <p14:tracePt t="7300" x="5684838" y="5900738"/>
          <p14:tracePt t="7307" x="5891213" y="5876925"/>
          <p14:tracePt t="7315" x="6059488" y="5876925"/>
          <p14:tracePt t="7323" x="6242050" y="5845175"/>
          <p14:tracePt t="7331" x="6392863" y="5821363"/>
          <p14:tracePt t="7339" x="6545263" y="5829300"/>
          <p14:tracePt t="7347" x="6672263" y="5837238"/>
          <p14:tracePt t="7355" x="6769100" y="5853113"/>
          <p14:tracePt t="7361" x="6848475" y="5868988"/>
          <p14:tracePt t="7369" x="6904038" y="5868988"/>
          <p14:tracePt t="7377" x="6959600" y="5876925"/>
          <p14:tracePt t="7385" x="6991350" y="5876925"/>
          <p14:tracePt t="7393" x="7007225" y="5876925"/>
          <p14:tracePt t="7401" x="7015163" y="5876925"/>
          <p14:tracePt t="7409" x="7031038" y="5876925"/>
          <p14:tracePt t="7417" x="7046913" y="5876925"/>
          <p14:tracePt t="7425" x="7046913" y="5884863"/>
          <p14:tracePt t="7433" x="7054850" y="5884863"/>
          <p14:tracePt t="7479" x="7062788" y="5884863"/>
          <p14:tracePt t="7507" x="7070725" y="5884863"/>
          <p14:tracePt t="7867" x="7102475" y="5884863"/>
          <p14:tracePt t="7875" x="7126288" y="5868988"/>
          <p14:tracePt t="7883" x="7159625" y="5868988"/>
          <p14:tracePt t="7895" x="7183438" y="5861050"/>
          <p14:tracePt t="7899" x="7231063" y="5853113"/>
          <p14:tracePt t="7907" x="7286625" y="5853113"/>
          <p14:tracePt t="7915" x="7334250" y="5845175"/>
          <p14:tracePt t="7920" x="7373938" y="5845175"/>
          <p14:tracePt t="7929" x="7429500" y="5845175"/>
          <p14:tracePt t="7937" x="7453313" y="5853113"/>
          <p14:tracePt t="7946" x="7477125" y="5861050"/>
          <p14:tracePt t="7952" x="7493000" y="5861050"/>
          <p14:tracePt t="7960" x="7510463" y="5868988"/>
          <p14:tracePt t="7968" x="7518400" y="5876925"/>
          <p14:tracePt t="8063" x="7510463" y="5884863"/>
          <p14:tracePt t="8071" x="7493000" y="5892800"/>
          <p14:tracePt t="8078" x="7469188" y="5900738"/>
          <p14:tracePt t="8087" x="7453313" y="5916613"/>
          <p14:tracePt t="8096" x="7429500" y="5924550"/>
          <p14:tracePt t="8103" x="7421563" y="5932488"/>
          <p14:tracePt t="8112" x="7405688" y="5940425"/>
          <p14:tracePt t="8117" x="7389813" y="5940425"/>
          <p14:tracePt t="8125" x="7381875" y="5940425"/>
          <p14:tracePt t="8133" x="7366000" y="5940425"/>
          <p14:tracePt t="8185" x="7358063" y="5940425"/>
          <p14:tracePt t="8196" x="7350125" y="5940425"/>
          <p14:tracePt t="8211" x="7342188" y="5940425"/>
          <p14:tracePt t="8219" x="7334250" y="5940425"/>
          <p14:tracePt t="8317" x="7334250" y="5932488"/>
          <p14:tracePt t="8325" x="7350125" y="5924550"/>
          <p14:tracePt t="8333" x="7358063" y="5916613"/>
          <p14:tracePt t="8341" x="7373938" y="5916613"/>
          <p14:tracePt t="8349" x="7389813" y="5908675"/>
          <p14:tracePt t="8357" x="7405688" y="5900738"/>
          <p14:tracePt t="8365" x="7421563" y="5892800"/>
          <p14:tracePt t="8373" x="7453313" y="5884863"/>
          <p14:tracePt t="8381" x="7477125" y="5884863"/>
          <p14:tracePt t="8389" x="7518400" y="5884863"/>
          <p14:tracePt t="8397" x="7558088" y="5884863"/>
          <p14:tracePt t="8403" x="7589838" y="5884863"/>
          <p14:tracePt t="8413" x="7621588" y="5892800"/>
          <p14:tracePt t="8419" x="7637463" y="5892800"/>
          <p14:tracePt t="8427" x="7645400" y="5892800"/>
          <p14:tracePt t="8435" x="7653338" y="5900738"/>
          <p14:tracePt t="8541" x="7645400" y="5900738"/>
          <p14:tracePt t="8549" x="7629525" y="5916613"/>
          <p14:tracePt t="8557" x="7613650" y="5924550"/>
          <p14:tracePt t="8564" x="7605713" y="5924550"/>
          <p14:tracePt t="8573" x="7589838" y="5924550"/>
          <p14:tracePt t="8579" x="7581900" y="5924550"/>
          <p14:tracePt t="8587" x="7558088" y="5924550"/>
          <p14:tracePt t="8596" x="7534275" y="5924550"/>
          <p14:tracePt t="8603" x="7510463" y="5924550"/>
          <p14:tracePt t="8613" x="7477125" y="5924550"/>
          <p14:tracePt t="8619" x="7437438" y="5908675"/>
          <p14:tracePt t="8627" x="7389813" y="5900738"/>
          <p14:tracePt t="8635" x="7350125" y="5900738"/>
          <p14:tracePt t="8643" x="7318375" y="5892800"/>
          <p14:tracePt t="8651" x="7294563" y="5892800"/>
          <p14:tracePt t="8659" x="7262813" y="5884863"/>
          <p14:tracePt t="8667" x="7231063" y="5884863"/>
          <p14:tracePt t="8676" x="7215188" y="5884863"/>
          <p14:tracePt t="8680" x="7199313" y="5884863"/>
          <p14:tracePt t="8688" x="7191375" y="5884863"/>
          <p14:tracePt t="8697" x="7183438" y="5884863"/>
          <p14:tracePt t="8713" x="7175500" y="5884863"/>
          <p14:tracePt t="8730" x="7167563" y="5884863"/>
          <p14:tracePt t="8771" x="7159625" y="5892800"/>
          <p14:tracePt t="8779" x="7143750" y="5892800"/>
          <p14:tracePt t="8787" x="7135813" y="5900738"/>
          <p14:tracePt t="8796" x="7126288" y="5908675"/>
          <p14:tracePt t="8803" x="7118350" y="5908675"/>
          <p14:tracePt t="8812" x="7110413" y="5908675"/>
          <p14:tracePt t="8905" x="7135813" y="5908675"/>
          <p14:tracePt t="8913" x="7159625" y="5908675"/>
          <p14:tracePt t="8921" x="7199313" y="5892800"/>
          <p14:tracePt t="8929" x="7239000" y="5884863"/>
          <p14:tracePt t="8937" x="7294563" y="5884863"/>
          <p14:tracePt t="8946" x="7350125" y="5876925"/>
          <p14:tracePt t="8954" x="7405688" y="5876925"/>
          <p14:tracePt t="8958" x="7477125" y="5876925"/>
          <p14:tracePt t="8967" x="7550150" y="5884863"/>
          <p14:tracePt t="8975" x="7605713" y="5900738"/>
          <p14:tracePt t="8983" x="7677150" y="5908675"/>
          <p14:tracePt t="8990" x="7716838" y="5908675"/>
          <p14:tracePt t="8999" x="7772400" y="5908675"/>
          <p14:tracePt t="9006" x="7788275" y="5908675"/>
          <p14:tracePt t="9015" x="7796213" y="5908675"/>
          <p14:tracePt t="9129" x="7796213" y="5916613"/>
          <p14:tracePt t="9144" x="7780338" y="5924550"/>
          <p14:tracePt t="9151" x="7772400" y="5924550"/>
          <p14:tracePt t="9159" x="7756525" y="5932488"/>
          <p14:tracePt t="9167" x="7740650" y="5932488"/>
          <p14:tracePt t="9175" x="7724775" y="5932488"/>
          <p14:tracePt t="9184" x="7700963" y="5932488"/>
          <p14:tracePt t="9191" x="7677150" y="5932488"/>
          <p14:tracePt t="9199" x="7653338" y="5932488"/>
          <p14:tracePt t="9207" x="7621588" y="5916613"/>
          <p14:tracePt t="9215" x="7581900" y="5908675"/>
          <p14:tracePt t="9223" x="7542213" y="5892800"/>
          <p14:tracePt t="9231" x="7510463" y="5884863"/>
          <p14:tracePt t="9237" x="7461250" y="5884863"/>
          <p14:tracePt t="9246" x="7413625" y="5884863"/>
          <p14:tracePt t="9252" x="7373938" y="5884863"/>
          <p14:tracePt t="9263" x="7318375" y="5884863"/>
          <p14:tracePt t="9269" x="7262813" y="5876925"/>
          <p14:tracePt t="9277" x="7239000" y="5876925"/>
          <p14:tracePt t="9285" x="7215188" y="5876925"/>
          <p14:tracePt t="9293" x="7207250" y="5876925"/>
          <p14:tracePt t="9301" x="7191375" y="5876925"/>
          <p14:tracePt t="9311" x="7175500" y="5876925"/>
          <p14:tracePt t="9316" x="7167563" y="5876925"/>
          <p14:tracePt t="9325" x="7151688" y="5876925"/>
          <p14:tracePt t="9437" x="7159625" y="5876925"/>
          <p14:tracePt t="9444" x="7159625" y="5868988"/>
          <p14:tracePt t="9453" x="7175500" y="5853113"/>
          <p14:tracePt t="9460" x="7191375" y="5853113"/>
          <p14:tracePt t="9469" x="7199313" y="5853113"/>
          <p14:tracePt t="9479" x="7215188" y="5853113"/>
          <p14:tracePt t="9485" x="7231063" y="5853113"/>
          <p14:tracePt t="9501" x="7246938" y="5853113"/>
          <p14:tracePt t="9509" x="7262813" y="5845175"/>
          <p14:tracePt t="9517" x="7270750" y="5845175"/>
          <p14:tracePt t="9523" x="7278688" y="5837238"/>
          <p14:tracePt t="9531" x="7286625" y="5837238"/>
          <p14:tracePt t="9546" x="7294563" y="5837238"/>
          <p14:tracePt t="12243" x="7302500" y="5829300"/>
          <p14:tracePt t="12251" x="7318375" y="5821363"/>
          <p14:tracePt t="12257" x="7334250" y="5821363"/>
          <p14:tracePt t="12265" x="7358063" y="5813425"/>
          <p14:tracePt t="12273" x="7405688" y="5813425"/>
          <p14:tracePt t="12280" x="7469188" y="5821363"/>
          <p14:tracePt t="12289" x="7510463" y="5821363"/>
          <p14:tracePt t="12296" x="7542213" y="5821363"/>
          <p14:tracePt t="12305" x="7558088" y="5821363"/>
          <p14:tracePt t="12313" x="7573963" y="5821363"/>
          <p14:tracePt t="12321" x="7589838" y="5821363"/>
          <p14:tracePt t="12407" x="7597775" y="5821363"/>
          <p14:tracePt t="12431" x="7605713" y="5829300"/>
          <p14:tracePt t="12445" x="7621588" y="5837238"/>
          <p14:tracePt t="12453" x="7629525" y="5853113"/>
          <p14:tracePt t="12461" x="7645400" y="5868988"/>
          <p14:tracePt t="12469" x="7661275" y="5876925"/>
          <p14:tracePt t="12478" x="7677150" y="5892800"/>
          <p14:tracePt t="12484" x="7693025" y="5908675"/>
          <p14:tracePt t="12494" x="7700963" y="5924550"/>
          <p14:tracePt t="12501" x="7708900" y="5940425"/>
          <p14:tracePt t="12509" x="7708900" y="5948363"/>
          <p14:tracePt t="12517" x="7708900" y="5972175"/>
          <p14:tracePt t="12525" x="7708900" y="5988050"/>
          <p14:tracePt t="12533" x="7708900" y="6005513"/>
          <p14:tracePt t="12539" x="7693025" y="6013450"/>
          <p14:tracePt t="12547" x="7677150" y="6029325"/>
          <p14:tracePt t="12554" x="7661275" y="6045200"/>
          <p14:tracePt t="12563" x="7645400" y="6061075"/>
          <p14:tracePt t="12571" x="7637463" y="6069013"/>
          <p14:tracePt t="12579" x="7621588" y="6076950"/>
          <p14:tracePt t="12587" x="7605713" y="6076950"/>
          <p14:tracePt t="12594" x="7597775" y="6076950"/>
          <p14:tracePt t="12603" x="7589838" y="6076950"/>
          <p14:tracePt t="12623" x="7589838" y="6069013"/>
          <p14:tracePt t="12633" x="7589838" y="6061075"/>
          <p14:tracePt t="12649" x="7589838" y="6045200"/>
          <p14:tracePt t="12661" x="7589838" y="6037263"/>
          <p14:tracePt t="12680" x="7589838" y="6021388"/>
          <p14:tracePt t="12685" x="7589838" y="6013450"/>
          <p14:tracePt t="12701" x="7589838" y="6005513"/>
          <p14:tracePt t="12711" x="7589838" y="5988050"/>
          <p14:tracePt t="12717" x="7589838" y="5980113"/>
          <p14:tracePt t="12725" x="7589838" y="5972175"/>
          <p14:tracePt t="12731" x="7589838" y="5956300"/>
          <p14:tracePt t="12747" x="7597775" y="5948363"/>
          <p14:tracePt t="12756" x="7605713" y="5940425"/>
          <p14:tracePt t="12771" x="7613650" y="5932488"/>
          <p14:tracePt t="12779" x="7629525" y="5924550"/>
          <p14:tracePt t="12787" x="7629525" y="5916613"/>
          <p14:tracePt t="12794" x="7645400" y="5916613"/>
          <p14:tracePt t="12803" x="7661275" y="5908675"/>
          <p14:tracePt t="12811" x="7677150" y="5892800"/>
          <p14:tracePt t="12819" x="7685088" y="5884863"/>
          <p14:tracePt t="12827" x="7700963" y="5876925"/>
          <p14:tracePt t="12833" x="7716838" y="5861050"/>
          <p14:tracePt t="12841" x="7732713" y="5845175"/>
          <p14:tracePt t="12849" x="7748588" y="5845175"/>
          <p14:tracePt t="12857" x="7756525" y="5837238"/>
          <p14:tracePt t="12864" x="7772400" y="5829300"/>
          <p14:tracePt t="12873" x="7780338" y="5821363"/>
          <p14:tracePt t="12881" x="7788275" y="5821363"/>
          <p14:tracePt t="13013" x="7780338" y="5821363"/>
          <p14:tracePt t="13297" x="7796213" y="5821363"/>
          <p14:tracePt t="13303" x="7948613" y="5805488"/>
          <p14:tracePt t="13311" x="8123238" y="5813425"/>
          <p14:tracePt t="13319" x="8259763" y="5821363"/>
          <p14:tracePt t="13327" x="8386763" y="5837238"/>
          <p14:tracePt t="13335" x="8482013" y="5845175"/>
          <p14:tracePt t="13344" x="8545513" y="5845175"/>
          <p14:tracePt t="13353" x="8618538" y="5845175"/>
          <p14:tracePt t="13361" x="8674100" y="5853113"/>
          <p14:tracePt t="13367" x="8721725" y="5853113"/>
          <p14:tracePt t="13375" x="8729663" y="5861050"/>
          <p14:tracePt t="13383" x="8745538" y="5861050"/>
          <p14:tracePt t="13391" x="8753475" y="5861050"/>
          <p14:tracePt t="13413" x="8761413" y="5861050"/>
          <p14:tracePt t="13453" x="8769350" y="5861050"/>
          <p14:tracePt t="13566" x="8761413" y="5861050"/>
          <p14:tracePt t="13577" x="8761413" y="5868988"/>
          <p14:tracePt t="13585" x="8753475" y="5868988"/>
          <p14:tracePt t="13592" x="8745538" y="5876925"/>
          <p14:tracePt t="13601" x="8737600" y="5884863"/>
          <p14:tracePt t="13610" x="8721725" y="5900738"/>
          <p14:tracePt t="13617" x="8705850" y="5908675"/>
          <p14:tracePt t="13625" x="8682038" y="5924550"/>
          <p14:tracePt t="13633" x="8642350" y="5932488"/>
          <p14:tracePt t="13640" x="8593138" y="5948363"/>
          <p14:tracePt t="13649" x="8537575" y="5964238"/>
          <p14:tracePt t="13656" x="8466138" y="5980113"/>
          <p14:tracePt t="13665" x="8410575" y="5988050"/>
          <p14:tracePt t="13671" x="8339138" y="5988050"/>
          <p14:tracePt t="13679" x="8275638" y="5988050"/>
          <p14:tracePt t="13686" x="8186738" y="5988050"/>
          <p14:tracePt t="13694" x="8107363" y="5980113"/>
          <p14:tracePt t="13702" x="8012113" y="5972175"/>
          <p14:tracePt t="13711" x="7916863" y="5972175"/>
          <p14:tracePt t="13719" x="7820025" y="5964238"/>
          <p14:tracePt t="13727" x="7693025" y="5964238"/>
          <p14:tracePt t="13734" x="7558088" y="5940425"/>
          <p14:tracePt t="13744" x="7445375" y="5916613"/>
          <p14:tracePt t="13751" x="7366000" y="5900738"/>
          <p14:tracePt t="13761" x="7310438" y="5884863"/>
          <p14:tracePt t="13765" x="7278688" y="5884863"/>
          <p14:tracePt t="13773" x="7270750" y="5884863"/>
          <p14:tracePt t="13903" x="7270750" y="5892800"/>
          <p14:tracePt t="13910" x="7278688" y="5892800"/>
          <p14:tracePt t="13918" x="7294563" y="5892800"/>
          <p14:tracePt t="13927" x="7310438" y="5892800"/>
          <p14:tracePt t="13935" x="7342188" y="5892800"/>
          <p14:tracePt t="13944" x="7366000" y="5892800"/>
          <p14:tracePt t="13949" x="7405688" y="5892800"/>
          <p14:tracePt t="13956" x="7461250" y="5892800"/>
          <p14:tracePt t="13964" x="7534275" y="5892800"/>
          <p14:tracePt t="13972" x="7613650" y="5892800"/>
          <p14:tracePt t="13980" x="7685088" y="5884863"/>
          <p14:tracePt t="13988" x="7740650" y="5884863"/>
          <p14:tracePt t="13996" x="7812088" y="5884863"/>
          <p14:tracePt t="14004" x="7877175" y="5868988"/>
          <p14:tracePt t="14012" x="7948613" y="5868988"/>
          <p14:tracePt t="14020" x="8004175" y="5876925"/>
          <p14:tracePt t="14028" x="8059738" y="5876925"/>
          <p14:tracePt t="14036" x="8115300" y="5884863"/>
          <p14:tracePt t="14044" x="8147050" y="5884863"/>
          <p14:tracePt t="14050" x="8170863" y="5884863"/>
          <p14:tracePt t="14060" x="8186738" y="5884863"/>
          <p14:tracePt t="14066" x="8194675" y="5884863"/>
          <p14:tracePt t="14074" x="8210550" y="5884863"/>
          <p14:tracePt t="14082" x="8218488" y="5884863"/>
          <p14:tracePt t="14090" x="8226425" y="5884863"/>
          <p14:tracePt t="14201" x="8226425" y="5892800"/>
          <p14:tracePt t="14208" x="8218488" y="5892800"/>
          <p14:tracePt t="14217" x="8210550" y="5892800"/>
          <p14:tracePt t="14231" x="8202613" y="5900738"/>
          <p14:tracePt t="14239" x="8194675" y="5900738"/>
          <p14:tracePt t="14251" x="8186738" y="5900738"/>
          <p14:tracePt t="14271" x="8178800" y="5908675"/>
          <p14:tracePt t="14290" x="8170863" y="5908675"/>
          <p14:tracePt t="14315" x="8162925" y="5908675"/>
          <p14:tracePt t="14333" x="8154988" y="5908675"/>
          <p14:tracePt t="14352" x="8147050" y="5908675"/>
          <p14:tracePt t="14373" x="8131175" y="5908675"/>
          <p14:tracePt t="14381" x="8115300" y="5908675"/>
          <p14:tracePt t="14389" x="8107363" y="5908675"/>
          <p14:tracePt t="14397" x="8091488" y="5908675"/>
          <p14:tracePt t="14405" x="8075613" y="5908675"/>
          <p14:tracePt t="14413" x="8067675" y="5908675"/>
          <p14:tracePt t="14421" x="8051800" y="5916613"/>
          <p14:tracePt t="14427" x="8035925" y="5916613"/>
          <p14:tracePt t="14435" x="8027988" y="5916613"/>
          <p14:tracePt t="14444" x="8012113" y="5916613"/>
          <p14:tracePt t="14451" x="8004175" y="5916613"/>
          <p14:tracePt t="14461" x="7988300" y="5916613"/>
          <p14:tracePt t="14467" x="7980363" y="5916613"/>
          <p14:tracePt t="14631" x="7988300" y="5916613"/>
          <p14:tracePt t="14639" x="7996238" y="5916613"/>
          <p14:tracePt t="14647" x="8020050" y="5916613"/>
          <p14:tracePt t="14655" x="8035925" y="5916613"/>
          <p14:tracePt t="14663" x="8051800" y="5908675"/>
          <p14:tracePt t="14671" x="8067675" y="5900738"/>
          <p14:tracePt t="14679" x="8099425" y="5900738"/>
          <p14:tracePt t="14687" x="8139113" y="5900738"/>
          <p14:tracePt t="14694" x="8178800" y="5900738"/>
          <p14:tracePt t="14703" x="8226425" y="5900738"/>
          <p14:tracePt t="14711" x="8259763" y="5900738"/>
          <p14:tracePt t="14717" x="8291513" y="5900738"/>
          <p14:tracePt t="14727" x="8307388" y="5900738"/>
          <p14:tracePt t="14733" x="8331200" y="5900738"/>
          <p14:tracePt t="14741" x="8339138" y="5900738"/>
          <p14:tracePt t="14749" x="8347075" y="5900738"/>
          <p14:tracePt t="14838" x="8339138" y="5908675"/>
          <p14:tracePt t="14847" x="8323263" y="5916613"/>
          <p14:tracePt t="14854" x="8315325" y="5924550"/>
          <p14:tracePt t="14863" x="8291513" y="5932488"/>
          <p14:tracePt t="14871" x="8275638" y="5940425"/>
          <p14:tracePt t="14879" x="8243888" y="5940425"/>
          <p14:tracePt t="14886" x="8235950" y="5948363"/>
          <p14:tracePt t="14894" x="8210550" y="5948363"/>
          <p14:tracePt t="14901" x="8186738" y="5948363"/>
          <p14:tracePt t="14913" x="8170863" y="5948363"/>
          <p14:tracePt t="14917" x="8162925" y="5948363"/>
          <p14:tracePt t="14933" x="8154988" y="5948363"/>
          <p14:tracePt t="15277" x="8123238" y="5948363"/>
          <p14:tracePt t="15285" x="7932738" y="5956300"/>
          <p14:tracePt t="15293" x="7772400" y="5940425"/>
          <p14:tracePt t="15301" x="7693025" y="5932488"/>
          <p14:tracePt t="15310" x="7645400" y="5908675"/>
          <p14:tracePt t="15317" x="7621588" y="5900738"/>
          <p14:tracePt t="15326" x="7605713" y="5884863"/>
          <p14:tracePt t="15333" x="7597775" y="5884863"/>
          <p14:tracePt t="15341" x="7589838" y="5884863"/>
          <p14:tracePt t="15349" x="7581900" y="5884863"/>
          <p14:tracePt t="15435" x="7589838" y="5884863"/>
          <p14:tracePt t="15443" x="7613650" y="5884863"/>
          <p14:tracePt t="15451" x="7629525" y="5884863"/>
          <p14:tracePt t="15457" x="7645400" y="5884863"/>
          <p14:tracePt t="15465" x="7677150" y="5876925"/>
          <p14:tracePt t="15473" x="7708900" y="5868988"/>
          <p14:tracePt t="15481" x="7748588" y="5861050"/>
          <p14:tracePt t="15488" x="7780338" y="5853113"/>
          <p14:tracePt t="15497" x="7804150" y="5845175"/>
          <p14:tracePt t="15504" x="7827963" y="5837238"/>
          <p14:tracePt t="15513" x="7851775" y="5829300"/>
          <p14:tracePt t="15521" x="7885113" y="5829300"/>
          <p14:tracePt t="15529" x="7916863" y="5821363"/>
          <p14:tracePt t="15537" x="7940675" y="5813425"/>
          <p14:tracePt t="15544" x="7964488" y="5805488"/>
          <p14:tracePt t="15551" x="7988300" y="5805488"/>
          <p14:tracePt t="15560" x="8004175" y="5805488"/>
          <p14:tracePt t="15567" x="8004175" y="5797550"/>
          <p14:tracePt t="15669" x="8012113" y="5797550"/>
          <p14:tracePt t="15685" x="8020050" y="5797550"/>
          <p14:tracePt t="15693" x="8027988" y="5797550"/>
          <p14:tracePt t="15701" x="8035925" y="5797550"/>
          <p14:tracePt t="15713" x="8043863" y="5797550"/>
          <p14:tracePt t="15721" x="8051800" y="5805488"/>
          <p14:tracePt t="15741" x="8059738" y="5805488"/>
          <p14:tracePt t="15751" x="8067675" y="5805488"/>
          <p14:tracePt t="15885" x="8059738" y="5813425"/>
          <p14:tracePt t="15893" x="8051800" y="5821363"/>
          <p14:tracePt t="15901" x="8035925" y="5829300"/>
          <p14:tracePt t="15908" x="8020050" y="5837238"/>
          <p14:tracePt t="15917" x="8004175" y="5853113"/>
          <p14:tracePt t="15927" x="7988300" y="5861050"/>
          <p14:tracePt t="15931" x="7940675" y="5884863"/>
          <p14:tracePt t="15939" x="7885113" y="5900738"/>
          <p14:tracePt t="15947" x="7859713" y="5916613"/>
          <p14:tracePt t="15955" x="7843838" y="5916613"/>
          <p14:tracePt t="15963" x="7835900" y="5916613"/>
          <p14:tracePt t="15972" x="7820025" y="5916613"/>
          <p14:tracePt t="15979" x="7764463" y="5924550"/>
          <p14:tracePt t="15987" x="7708900" y="5924550"/>
          <p14:tracePt t="15995" x="7645400" y="5924550"/>
          <p14:tracePt t="16002" x="7589838" y="5932488"/>
          <p14:tracePt t="16010" x="7526338" y="5924550"/>
          <p14:tracePt t="16018" x="7453313" y="5916613"/>
          <p14:tracePt t="16027" x="7397750" y="5892800"/>
          <p14:tracePt t="16032" x="7326313" y="5876925"/>
          <p14:tracePt t="16043" x="7270750" y="5861050"/>
          <p14:tracePt t="16049" x="7199313" y="5853113"/>
          <p14:tracePt t="16057" x="7143750" y="5853113"/>
          <p14:tracePt t="16066" x="7086600" y="5853113"/>
          <p14:tracePt t="16073" x="7046913" y="5853113"/>
          <p14:tracePt t="16081" x="7015163" y="5861050"/>
          <p14:tracePt t="16089" x="6967538" y="5861050"/>
          <p14:tracePt t="16097" x="6943725" y="5868988"/>
          <p14:tracePt t="16105" x="6896100" y="5876925"/>
          <p14:tracePt t="16113" x="6848475" y="5892800"/>
          <p14:tracePt t="16119" x="6808788" y="5892800"/>
          <p14:tracePt t="16127" x="6759575" y="5908675"/>
          <p14:tracePt t="16135" x="6727825" y="5916613"/>
          <p14:tracePt t="16144" x="6704013" y="5916613"/>
          <p14:tracePt t="16151" x="6688138" y="5916613"/>
          <p14:tracePt t="16160" x="6672263" y="5924550"/>
          <p14:tracePt t="16167" x="6664325" y="5924550"/>
          <p14:tracePt t="16176" x="6648450" y="5924550"/>
          <p14:tracePt t="16183" x="6632575" y="5932488"/>
          <p14:tracePt t="16191" x="6624638" y="5932488"/>
          <p14:tracePt t="16199" x="6608763" y="5932488"/>
          <p14:tracePt t="16207" x="6584950" y="5940425"/>
          <p14:tracePt t="16213" x="6561138" y="5948363"/>
          <p14:tracePt t="16221" x="6553200" y="5948363"/>
          <p14:tracePt t="16229" x="6537325" y="5948363"/>
          <p14:tracePt t="16237" x="6521450" y="5948363"/>
          <p14:tracePt t="16244" x="6505575" y="5948363"/>
          <p14:tracePt t="16253" x="6473825" y="5948363"/>
          <p14:tracePt t="16260" x="6450013" y="5948363"/>
          <p14:tracePt t="16268" x="6434138" y="5948363"/>
          <p14:tracePt t="16284" x="6426200" y="5948363"/>
          <p14:tracePt t="16355" x="6418263" y="5948363"/>
          <p14:tracePt t="16378" x="6402388" y="5956300"/>
          <p14:tracePt t="16386" x="6392863" y="5956300"/>
          <p14:tracePt t="16394" x="6384925" y="5964238"/>
          <p14:tracePt t="16400" x="6369050" y="5972175"/>
          <p14:tracePt t="16411" x="6353175" y="5972175"/>
          <p14:tracePt t="16416" x="6345238" y="5972175"/>
          <p14:tracePt t="16428" x="6337300" y="5972175"/>
          <p14:tracePt t="16432" x="6321425" y="5972175"/>
          <p14:tracePt t="16443" x="6313488" y="5988050"/>
          <p14:tracePt t="16531" x="6321425" y="5988050"/>
          <p14:tracePt t="16538" x="6329363" y="5988050"/>
          <p14:tracePt t="16559" x="6329363" y="5980113"/>
          <p14:tracePt t="16665" x="6321425" y="5980113"/>
          <p14:tracePt t="16673" x="6297613" y="5980113"/>
          <p14:tracePt t="16681" x="6265863" y="5980113"/>
          <p14:tracePt t="16687" x="6218238" y="5980113"/>
          <p14:tracePt t="16695" x="6162675" y="5980113"/>
          <p14:tracePt t="16703" x="6075363" y="5980113"/>
          <p14:tracePt t="16711" x="5994400" y="5964238"/>
          <p14:tracePt t="16719" x="5915025" y="5972175"/>
          <p14:tracePt t="16727" x="5843588" y="5972175"/>
          <p14:tracePt t="16735" x="5788025" y="5972175"/>
          <p14:tracePt t="16744" x="5732463" y="5972175"/>
          <p14:tracePt t="16751" x="5692775" y="5972175"/>
          <p14:tracePt t="16760" x="5651500" y="5972175"/>
          <p14:tracePt t="16767" x="5619750" y="5972175"/>
          <p14:tracePt t="16773" x="5603875" y="5972175"/>
          <p14:tracePt t="16781" x="5588000" y="5972175"/>
          <p14:tracePt t="16869" x="5572125" y="5972175"/>
          <p14:tracePt t="16879" x="5556250" y="5972175"/>
          <p14:tracePt t="16887" x="5548313" y="5972175"/>
          <p14:tracePt t="16895" x="5524500" y="5972175"/>
          <p14:tracePt t="16903" x="5508625" y="5972175"/>
          <p14:tracePt t="16911" x="5492750" y="5972175"/>
          <p14:tracePt t="16919" x="5476875" y="5964238"/>
          <p14:tracePt t="16928" x="5461000" y="5964238"/>
          <p14:tracePt t="16934" x="5453063" y="5964238"/>
          <p14:tracePt t="16945" x="5437188" y="5964238"/>
          <p14:tracePt t="16950" x="5421313" y="5964238"/>
          <p14:tracePt t="16960" x="5413375" y="5956300"/>
          <p14:tracePt t="16964" x="5397500" y="5956300"/>
          <p14:tracePt t="16972" x="5381625" y="5956300"/>
          <p14:tracePt t="16980" x="5373688" y="5956300"/>
          <p14:tracePt t="16988" x="5357813" y="5956300"/>
          <p14:tracePt t="16996" x="5334000" y="5956300"/>
          <p14:tracePt t="17004" x="5310188" y="5956300"/>
          <p14:tracePt t="17012" x="5300663" y="5956300"/>
          <p14:tracePt t="17020" x="5292725" y="5956300"/>
          <p14:tracePt t="17028" x="5284788" y="5956300"/>
          <p14:tracePt t="17036" x="5276850" y="5956300"/>
          <p14:tracePt t="17045" x="5260975" y="5956300"/>
          <p14:tracePt t="17060" x="5253038" y="5956300"/>
          <p14:tracePt t="17067" x="5237163" y="5964238"/>
          <p14:tracePt t="17177" x="5229225" y="5964238"/>
          <p14:tracePt t="17204" x="5229225" y="5972175"/>
          <p14:tracePt t="17217" x="5221288" y="5972175"/>
          <p14:tracePt t="17224" x="5213350" y="5972175"/>
          <p14:tracePt t="17233" x="5205413" y="5980113"/>
          <p14:tracePt t="17243" x="5189538" y="5988050"/>
          <p14:tracePt t="17247" x="5173663" y="5995988"/>
          <p14:tracePt t="17255" x="5157788" y="6005513"/>
          <p14:tracePt t="17263" x="5149850" y="6013450"/>
          <p14:tracePt t="17271" x="5126038" y="6021388"/>
          <p14:tracePt t="17279" x="5110163" y="6021388"/>
          <p14:tracePt t="17287" x="5094288" y="6029325"/>
          <p14:tracePt t="17295" x="5086350" y="6037263"/>
          <p14:tracePt t="17311" x="5078413" y="6037263"/>
          <p14:tracePt t="17319" x="5070475" y="6037263"/>
          <p14:tracePt t="17385" x="5070475" y="6045200"/>
          <p14:tracePt t="18485" x="5078413" y="6045200"/>
          <p14:tracePt t="18493" x="5094288" y="6037263"/>
          <p14:tracePt t="18501" x="5141913" y="6021388"/>
          <p14:tracePt t="18509" x="5205413" y="6013450"/>
          <p14:tracePt t="18517" x="5318125" y="6013450"/>
          <p14:tracePt t="18526" x="5429250" y="6013450"/>
          <p14:tracePt t="18533" x="5508625" y="6013450"/>
          <p14:tracePt t="18543" x="5588000" y="6029325"/>
          <p14:tracePt t="18549" x="5676900" y="6029325"/>
          <p14:tracePt t="18559" x="5756275" y="6029325"/>
          <p14:tracePt t="18565" x="5835650" y="6029325"/>
          <p14:tracePt t="18571" x="5907088" y="6029325"/>
          <p14:tracePt t="18579" x="5986463" y="6029325"/>
          <p14:tracePt t="18587" x="6043613" y="6029325"/>
          <p14:tracePt t="18595" x="6115050" y="6029325"/>
          <p14:tracePt t="18603" x="6178550" y="6029325"/>
          <p14:tracePt t="18611" x="6234113" y="6021388"/>
          <p14:tracePt t="18619" x="6289675" y="6021388"/>
          <p14:tracePt t="18627" x="6353175" y="6037263"/>
          <p14:tracePt t="18635" x="6410325" y="6045200"/>
          <p14:tracePt t="18643" x="6457950" y="6053138"/>
          <p14:tracePt t="18650" x="6513513" y="6061075"/>
          <p14:tracePt t="18659" x="6569075" y="6076950"/>
          <p14:tracePt t="18665" x="6624638" y="6084888"/>
          <p14:tracePt t="18673" x="6696075" y="6100763"/>
          <p14:tracePt t="18682" x="6769100" y="6116638"/>
          <p14:tracePt t="18689" x="6824663" y="6124575"/>
          <p14:tracePt t="18697" x="6872288" y="6132513"/>
          <p14:tracePt t="18705" x="6927850" y="6132513"/>
          <p14:tracePt t="18713" x="6983413" y="6132513"/>
          <p14:tracePt t="18721" x="7038975" y="6132513"/>
          <p14:tracePt t="18729" x="7094538" y="6116638"/>
          <p14:tracePt t="18737" x="7159625" y="6116638"/>
          <p14:tracePt t="18744" x="7246938" y="6108700"/>
          <p14:tracePt t="18751" x="7326313" y="6108700"/>
          <p14:tracePt t="18760" x="7397750" y="6108700"/>
          <p14:tracePt t="18767" x="7469188" y="6108700"/>
          <p14:tracePt t="18776" x="7550150" y="6108700"/>
          <p14:tracePt t="18782" x="7645400" y="6100763"/>
          <p14:tracePt t="18793" x="7724775" y="6100763"/>
          <p14:tracePt t="18798" x="7812088" y="6100763"/>
          <p14:tracePt t="18810" x="7877175" y="6100763"/>
          <p14:tracePt t="18815" x="7924800" y="6100763"/>
          <p14:tracePt t="18823" x="7940675" y="6100763"/>
          <p14:tracePt t="18831" x="7956550" y="6100763"/>
          <p14:tracePt t="18839" x="7964488" y="6092825"/>
          <p14:tracePt t="18913" x="7972425" y="6084888"/>
          <p14:tracePt t="18921" x="7988300" y="6069013"/>
          <p14:tracePt t="18929" x="8004175" y="6069013"/>
          <p14:tracePt t="18937" x="8020050" y="6061075"/>
          <p14:tracePt t="18946" x="8027988" y="6053138"/>
          <p14:tracePt t="18951" x="8043863" y="6037263"/>
          <p14:tracePt t="18960" x="8059738" y="6029325"/>
          <p14:tracePt t="18967" x="8075613" y="6021388"/>
          <p14:tracePt t="18983" x="8083550" y="6021388"/>
          <p14:tracePt t="18993" x="8099425" y="6013450"/>
          <p14:tracePt t="19000" x="8099425" y="6005513"/>
          <p14:tracePt t="19009" x="8107363" y="6005513"/>
          <p14:tracePt t="19016" x="8115300" y="5995988"/>
          <p14:tracePt t="19026" x="8123238" y="5995988"/>
          <p14:tracePt t="19039" x="8131175" y="5988050"/>
          <p14:tracePt t="19047" x="8139113" y="5980113"/>
          <p14:tracePt t="19054" x="8147050" y="5964238"/>
          <p14:tracePt t="19063" x="8162925" y="5956300"/>
          <p14:tracePt t="19069" x="8162925" y="5948363"/>
          <p14:tracePt t="19079" x="8162925" y="5932488"/>
          <p14:tracePt t="19093" x="8170863" y="5924550"/>
          <p14:tracePt t="19101" x="8170863" y="5916613"/>
          <p14:tracePt t="19109" x="8170863" y="5908675"/>
          <p14:tracePt t="19125" x="8178800" y="5900738"/>
          <p14:tracePt t="19137" x="8178800" y="5892800"/>
          <p14:tracePt t="19149" x="8178800" y="5884863"/>
          <p14:tracePt t="19173" x="8178800" y="5876925"/>
          <p14:tracePt t="19183" x="8178800" y="5868988"/>
          <p14:tracePt t="19207" x="8178800" y="5861050"/>
          <p14:tracePt t="19215" x="8170863" y="5861050"/>
          <p14:tracePt t="19235" x="8170863" y="5853113"/>
          <p14:tracePt t="19263" x="8162925" y="5853113"/>
          <p14:tracePt t="19271" x="8154988" y="5853113"/>
          <p14:tracePt t="19276" x="8147050" y="5853113"/>
          <p14:tracePt t="19301" x="8139113" y="5853113"/>
          <p14:tracePt t="19309" x="8131175" y="5853113"/>
          <p14:tracePt t="19326" x="8123238" y="5861050"/>
          <p14:tracePt t="19333" x="8107363" y="5868988"/>
          <p14:tracePt t="19342" x="8099425" y="5876925"/>
          <p14:tracePt t="19350" x="8099425" y="5884863"/>
          <p14:tracePt t="19359" x="8099425" y="5892800"/>
          <p14:tracePt t="19365" x="8091488" y="5908675"/>
          <p14:tracePt t="19371" x="8091488" y="5916613"/>
          <p14:tracePt t="19379" x="8091488" y="5924550"/>
          <p14:tracePt t="19388" x="8091488" y="5940425"/>
          <p14:tracePt t="19395" x="8107363" y="5956300"/>
          <p14:tracePt t="19403" x="8123238" y="5972175"/>
          <p14:tracePt t="19410" x="8139113" y="5988050"/>
          <p14:tracePt t="19419" x="8154988" y="5995988"/>
          <p14:tracePt t="19426" x="8170863" y="6013450"/>
          <p14:tracePt t="19435" x="8178800" y="6029325"/>
          <p14:tracePt t="19443" x="8194675" y="6037263"/>
          <p14:tracePt t="19451" x="8210550" y="6045200"/>
          <p14:tracePt t="19459" x="8226425" y="6045200"/>
          <p14:tracePt t="19465" x="8235950" y="6053138"/>
          <p14:tracePt t="19476" x="8251825" y="6053138"/>
          <p14:tracePt t="19481" x="8267700" y="6053138"/>
          <p14:tracePt t="19497" x="8275638" y="6053138"/>
          <p14:tracePt t="19505" x="8283575" y="6053138"/>
          <p14:tracePt t="19520" x="8291513" y="6053138"/>
          <p14:tracePt t="19529" x="8299450" y="6053138"/>
          <p14:tracePt t="19555" x="8307388" y="6053138"/>
          <p14:tracePt t="19619" x="8307388" y="6045200"/>
          <p14:tracePt t="19705" x="8307388" y="6053138"/>
          <p14:tracePt t="19713" x="8307388" y="6037263"/>
          <p14:tracePt t="26959" x="8315325" y="6037263"/>
          <p14:tracePt t="26967" x="8339138" y="6013450"/>
          <p14:tracePt t="26975" x="8362950" y="5964238"/>
          <p14:tracePt t="26983" x="8410575" y="5892800"/>
          <p14:tracePt t="26991" x="8474075" y="5773738"/>
          <p14:tracePt t="26999" x="8545513" y="5662613"/>
          <p14:tracePt t="27006" x="8650288" y="5486400"/>
          <p14:tracePt t="27015" x="8793163" y="5270500"/>
          <p14:tracePt t="27022" x="8896350" y="5056188"/>
          <p14:tracePt t="27031" x="9032875" y="48641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/>
              <a:t>Typical TEM</a:t>
            </a:r>
          </a:p>
        </p:txBody>
      </p:sp>
      <p:pic>
        <p:nvPicPr>
          <p:cNvPr id="4099" name="Picture 4" descr="DCP015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4400"/>
            <a:ext cx="3529013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5994400" y="985838"/>
            <a:ext cx="2668588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485" tIns="41742" rIns="83485" bIns="41742">
            <a:spAutoFit/>
          </a:bodyPr>
          <a:lstStyle>
            <a:lvl1pPr defTabSz="835025">
              <a:defRPr>
                <a:solidFill>
                  <a:schemeClr val="tx1"/>
                </a:solidFill>
                <a:latin typeface="Arial" charset="0"/>
              </a:defRPr>
            </a:lvl1pPr>
            <a:lvl2pPr marL="417513" defTabSz="835025">
              <a:defRPr>
                <a:solidFill>
                  <a:schemeClr val="tx1"/>
                </a:solidFill>
                <a:latin typeface="Arial" charset="0"/>
              </a:defRPr>
            </a:lvl2pPr>
            <a:lvl3pPr marL="835025" defTabSz="835025">
              <a:defRPr>
                <a:solidFill>
                  <a:schemeClr val="tx1"/>
                </a:solidFill>
                <a:latin typeface="Arial" charset="0"/>
              </a:defRPr>
            </a:lvl3pPr>
            <a:lvl4pPr marL="1252538" defTabSz="835025">
              <a:defRPr>
                <a:solidFill>
                  <a:schemeClr val="tx1"/>
                </a:solidFill>
                <a:latin typeface="Arial" charset="0"/>
              </a:defRPr>
            </a:lvl4pPr>
            <a:lvl5pPr marL="1670050" defTabSz="835025">
              <a:defRPr>
                <a:solidFill>
                  <a:schemeClr val="tx1"/>
                </a:solidFill>
                <a:latin typeface="Arial" charset="0"/>
              </a:defRPr>
            </a:lvl5pPr>
            <a:lvl6pPr marL="2127250" defTabSz="835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84450" defTabSz="835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41650" defTabSz="835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98850" defTabSz="835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2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EPFL: Philips CM300</a:t>
            </a:r>
            <a:endParaRPr lang="de-CH" sz="220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54630" name="Text Box 6"/>
          <p:cNvSpPr txBox="1">
            <a:spLocks noChangeArrowheads="1"/>
          </p:cNvSpPr>
          <p:nvPr/>
        </p:nvSpPr>
        <p:spPr bwMode="auto">
          <a:xfrm>
            <a:off x="7213600" y="1563688"/>
            <a:ext cx="130175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485" tIns="41742" rIns="83485" bIns="41742">
            <a:spAutoFit/>
          </a:bodyPr>
          <a:lstStyle>
            <a:lvl1pPr defTabSz="835025">
              <a:defRPr>
                <a:solidFill>
                  <a:schemeClr val="tx1"/>
                </a:solidFill>
                <a:latin typeface="Arial" charset="0"/>
              </a:defRPr>
            </a:lvl1pPr>
            <a:lvl2pPr marL="417513" defTabSz="835025">
              <a:defRPr>
                <a:solidFill>
                  <a:schemeClr val="tx1"/>
                </a:solidFill>
                <a:latin typeface="Arial" charset="0"/>
              </a:defRPr>
            </a:lvl2pPr>
            <a:lvl3pPr marL="835025" defTabSz="835025">
              <a:defRPr>
                <a:solidFill>
                  <a:schemeClr val="tx1"/>
                </a:solidFill>
                <a:latin typeface="Arial" charset="0"/>
              </a:defRPr>
            </a:lvl3pPr>
            <a:lvl4pPr marL="1252538" defTabSz="835025">
              <a:defRPr>
                <a:solidFill>
                  <a:schemeClr val="tx1"/>
                </a:solidFill>
                <a:latin typeface="Arial" charset="0"/>
              </a:defRPr>
            </a:lvl4pPr>
            <a:lvl5pPr marL="1670050" defTabSz="835025">
              <a:defRPr>
                <a:solidFill>
                  <a:schemeClr val="tx1"/>
                </a:solidFill>
                <a:latin typeface="Arial" charset="0"/>
              </a:defRPr>
            </a:lvl5pPr>
            <a:lvl6pPr marL="2127250" defTabSz="835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84450" defTabSz="835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41650" defTabSz="835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98850" defTabSz="835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300’000V</a:t>
            </a:r>
            <a:endParaRPr lang="de-CH" sz="2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1" r="2563"/>
          <a:stretch>
            <a:fillRect/>
          </a:stretch>
        </p:blipFill>
        <p:spPr bwMode="auto">
          <a:xfrm>
            <a:off x="457200" y="914400"/>
            <a:ext cx="4648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E22850-8BF7-4714-94AF-D64FFA625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45"/>
    </mc:Choice>
    <mc:Fallback>
      <p:transition spd="slow" advTm="11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10" x="127000" y="366713"/>
          <p14:tracePt t="4618" x="200025" y="382588"/>
          <p14:tracePt t="4627" x="247650" y="406400"/>
          <p14:tracePt t="4635" x="295275" y="422275"/>
          <p14:tracePt t="4641" x="327025" y="438150"/>
          <p14:tracePt t="4648" x="350838" y="454025"/>
          <p14:tracePt t="4657" x="358775" y="461963"/>
          <p14:tracePt t="4665" x="374650" y="477838"/>
          <p14:tracePt t="4673" x="390525" y="485775"/>
          <p14:tracePt t="4681" x="406400" y="493713"/>
          <p14:tracePt t="4688" x="422275" y="501650"/>
          <p14:tracePt t="4696" x="430213" y="509588"/>
          <p14:tracePt t="4705" x="446088" y="527050"/>
          <p14:tracePt t="4713" x="461963" y="542925"/>
          <p14:tracePt t="4721" x="477838" y="550863"/>
          <p14:tracePt t="4726" x="493713" y="566738"/>
          <p14:tracePt t="4735" x="509588" y="582613"/>
          <p14:tracePt t="4743" x="533400" y="598488"/>
          <p14:tracePt t="4751" x="558800" y="614363"/>
          <p14:tracePt t="4758" x="574675" y="630238"/>
          <p14:tracePt t="4767" x="590550" y="646113"/>
          <p14:tracePt t="4775" x="606425" y="654050"/>
          <p14:tracePt t="4783" x="614363" y="669925"/>
          <p14:tracePt t="4791" x="630238" y="685800"/>
          <p14:tracePt t="4799" x="661988" y="701675"/>
          <p14:tracePt t="4807" x="709613" y="733425"/>
          <p14:tracePt t="4815" x="773113" y="749300"/>
          <p14:tracePt t="4820" x="820738" y="781050"/>
          <p14:tracePt t="4828" x="876300" y="820738"/>
          <p14:tracePt t="4837" x="941388" y="852488"/>
          <p14:tracePt t="4845" x="996950" y="869950"/>
          <p14:tracePt t="4852" x="1060450" y="893763"/>
          <p14:tracePt t="4860" x="1116013" y="909638"/>
          <p14:tracePt t="4869" x="1171575" y="933450"/>
          <p14:tracePt t="4876" x="1235075" y="957263"/>
          <p14:tracePt t="4885" x="1266825" y="973138"/>
          <p14:tracePt t="4893" x="1300163" y="996950"/>
          <p14:tracePt t="4900" x="1347788" y="1012825"/>
          <p14:tracePt t="4908" x="1371600" y="1028700"/>
          <p14:tracePt t="4916" x="1419225" y="1044575"/>
          <p14:tracePt t="4923" x="1435100" y="1060450"/>
          <p14:tracePt t="4930" x="1466850" y="1076325"/>
          <p14:tracePt t="4939" x="1490663" y="1092200"/>
          <p14:tracePt t="4946" x="1514475" y="1108075"/>
          <p14:tracePt t="4955" x="1538288" y="1123950"/>
          <p14:tracePt t="4976" x="1577975" y="1147763"/>
          <p14:tracePt t="4978" x="1593850" y="1163638"/>
          <p14:tracePt t="4986" x="1601788" y="1179513"/>
          <p14:tracePt t="4994" x="1617663" y="1195388"/>
          <p14:tracePt t="5003" x="1633538" y="1204913"/>
          <p14:tracePt t="5010" x="1651000" y="1212850"/>
          <p14:tracePt t="5017" x="1666875" y="1212850"/>
          <p14:tracePt t="5024" x="1674813" y="1228725"/>
          <p14:tracePt t="5033" x="1690688" y="1236663"/>
          <p14:tracePt t="5040" x="1706563" y="1252538"/>
          <p14:tracePt t="5048" x="1722438" y="1268413"/>
          <p14:tracePt t="5056" x="1746250" y="1284288"/>
          <p14:tracePt t="5065" x="1762125" y="1300163"/>
          <p14:tracePt t="5072" x="1809750" y="1316038"/>
          <p14:tracePt t="5081" x="1841500" y="1331913"/>
          <p14:tracePt t="5089" x="1873250" y="1347788"/>
          <p14:tracePt t="5096" x="1920875" y="1363663"/>
          <p14:tracePt t="5105" x="1952625" y="1371600"/>
          <p14:tracePt t="5113" x="1984375" y="1387475"/>
          <p14:tracePt t="5118" x="2033588" y="1403350"/>
          <p14:tracePt t="5126" x="2081213" y="1419225"/>
          <p14:tracePt t="5135" x="2136775" y="1435100"/>
          <p14:tracePt t="5142" x="2192338" y="1458913"/>
          <p14:tracePt t="5151" x="2239963" y="1474788"/>
          <p14:tracePt t="5158" x="2287588" y="1490663"/>
          <p14:tracePt t="5167" x="2335213" y="1506538"/>
          <p14:tracePt t="5175" x="2374900" y="1514475"/>
          <p14:tracePt t="5182" x="2400300" y="1530350"/>
          <p14:tracePt t="5190" x="2432050" y="1538288"/>
          <p14:tracePt t="5198" x="2455863" y="1538288"/>
          <p14:tracePt t="5205" x="2463800" y="1538288"/>
          <p14:tracePt t="5213" x="2487613" y="1547813"/>
          <p14:tracePt t="5220" x="2503488" y="1547813"/>
          <p14:tracePt t="5228" x="2511425" y="1547813"/>
          <p14:tracePt t="5237" x="2527300" y="1555750"/>
          <p14:tracePt t="5245" x="2535238" y="1555750"/>
          <p14:tracePt t="5252" x="2543175" y="1555750"/>
          <p14:tracePt t="7071" x="2543175" y="1563688"/>
          <p14:tracePt t="7082" x="2543175" y="1571625"/>
          <p14:tracePt t="7103" x="2543175" y="1579563"/>
          <p14:tracePt t="7118" x="2543175" y="1587500"/>
          <p14:tracePt t="11222" x="2543175" y="1579563"/>
          <p14:tracePt t="11231" x="2551113" y="1563688"/>
          <p14:tracePt t="11237" x="2559050" y="1522413"/>
          <p14:tracePt t="11247" x="2559050" y="1474788"/>
          <p14:tracePt t="11255" x="2559050" y="1435100"/>
          <p14:tracePt t="11262" x="2559050" y="1403350"/>
          <p14:tracePt t="11271" x="2559050" y="1395413"/>
          <p14:tracePt t="11279" x="2559050" y="1371600"/>
          <p14:tracePt t="11287" x="2551113" y="1355725"/>
          <p14:tracePt t="11294" x="2551113" y="1339850"/>
          <p14:tracePt t="11303" x="2543175" y="1331913"/>
          <p14:tracePt t="11311" x="2527300" y="1316038"/>
          <p14:tracePt t="11318" x="2511425" y="1308100"/>
          <p14:tracePt t="11327" x="2495550" y="1300163"/>
          <p14:tracePt t="11333" x="2487613" y="1284288"/>
          <p14:tracePt t="11340" x="2471738" y="1276350"/>
          <p14:tracePt t="11349" x="2455863" y="1268413"/>
          <p14:tracePt t="11357" x="2439988" y="1268413"/>
          <p14:tracePt t="11365" x="2432050" y="1268413"/>
          <p14:tracePt t="11372" x="2408238" y="1260475"/>
          <p14:tracePt t="11381" x="2392363" y="1260475"/>
          <p14:tracePt t="11389" x="2384425" y="1260475"/>
          <p14:tracePt t="11397" x="2366963" y="1260475"/>
          <p14:tracePt t="11404" x="2351088" y="1260475"/>
          <p14:tracePt t="11413" x="2343150" y="1260475"/>
          <p14:tracePt t="11421" x="2327275" y="1260475"/>
          <p14:tracePt t="11427" x="2311400" y="1260475"/>
          <p14:tracePt t="11434" x="2295525" y="1268413"/>
          <p14:tracePt t="11443" x="2287588" y="1284288"/>
          <p14:tracePt t="11450" x="2263775" y="1292225"/>
          <p14:tracePt t="11458" x="2247900" y="1308100"/>
          <p14:tracePt t="11466" x="2232025" y="1323975"/>
          <p14:tracePt t="11474" x="2216150" y="1331913"/>
          <p14:tracePt t="11482" x="2200275" y="1355725"/>
          <p14:tracePt t="11490" x="2176463" y="1379538"/>
          <p14:tracePt t="11498" x="2168525" y="1395413"/>
          <p14:tracePt t="11507" x="2152650" y="1419225"/>
          <p14:tracePt t="11515" x="2136775" y="1435100"/>
          <p14:tracePt t="11522" x="2128838" y="1458913"/>
          <p14:tracePt t="11528" x="2120900" y="1474788"/>
          <p14:tracePt t="11537" x="2120900" y="1506538"/>
          <p14:tracePt t="11544" x="2120900" y="1530350"/>
          <p14:tracePt t="11553" x="2120900" y="1547813"/>
          <p14:tracePt t="11561" x="2136775" y="1579563"/>
          <p14:tracePt t="11569" x="2152650" y="1603375"/>
          <p14:tracePt t="11577" x="2168525" y="1627188"/>
          <p14:tracePt t="11585" x="2184400" y="1635125"/>
          <p14:tracePt t="11593" x="2200275" y="1651000"/>
          <p14:tracePt t="11601" x="2224088" y="1666875"/>
          <p14:tracePt t="11609" x="2239963" y="1682750"/>
          <p14:tracePt t="11617" x="2263775" y="1690688"/>
          <p14:tracePt t="11622" x="2279650" y="1698625"/>
          <p14:tracePt t="11633" x="2287588" y="1698625"/>
          <p14:tracePt t="11639" x="2303463" y="1706563"/>
          <p14:tracePt t="11648" x="2319338" y="1706563"/>
          <p14:tracePt t="11656" x="2327275" y="1706563"/>
          <p14:tracePt t="11663" x="2343150" y="1698625"/>
          <p14:tracePt t="11672" x="2366963" y="1690688"/>
          <p14:tracePt t="11681" x="2392363" y="1674813"/>
          <p14:tracePt t="11686" x="2416175" y="1658938"/>
          <p14:tracePt t="11695" x="2447925" y="1651000"/>
          <p14:tracePt t="11703" x="2471738" y="1643063"/>
          <p14:tracePt t="11711" x="2511425" y="1627188"/>
          <p14:tracePt t="11719" x="2535238" y="1619250"/>
          <p14:tracePt t="11727" x="2559050" y="1603375"/>
          <p14:tracePt t="11735" x="2574925" y="1587500"/>
          <p14:tracePt t="11742" x="2598738" y="1571625"/>
          <p14:tracePt t="11751" x="2614613" y="1555750"/>
          <p14:tracePt t="11759" x="2630488" y="1530350"/>
          <p14:tracePt t="11767" x="2646363" y="1514475"/>
          <p14:tracePt t="11774" x="2662238" y="1482725"/>
          <p14:tracePt t="11783" x="2670175" y="1466850"/>
          <p14:tracePt t="11789" x="2678113" y="1450975"/>
          <p14:tracePt t="11797" x="2678113" y="1435100"/>
          <p14:tracePt t="11804" x="2678113" y="1411288"/>
          <p14:tracePt t="11815" x="2678113" y="1395413"/>
          <p14:tracePt t="11822" x="2670175" y="1371600"/>
          <p14:tracePt t="11829" x="2662238" y="1363663"/>
          <p14:tracePt t="11837" x="2654300" y="1355725"/>
          <p14:tracePt t="11845" x="2654300" y="1347788"/>
          <p14:tracePt t="11853" x="2646363" y="1339850"/>
          <p14:tracePt t="11860" x="2638425" y="1339850"/>
          <p14:tracePt t="11868" x="2630488" y="1331913"/>
          <p14:tracePt t="11885" x="2622550" y="1331913"/>
          <p14:tracePt t="11893" x="2614613" y="1331913"/>
          <p14:tracePt t="11901" x="2606675" y="1331913"/>
          <p14:tracePt t="11908" x="2590800" y="1331913"/>
          <p14:tracePt t="11917" x="2566988" y="1347788"/>
          <p14:tracePt t="11922" x="2543175" y="1355725"/>
          <p14:tracePt t="11930" x="2519363" y="1371600"/>
          <p14:tracePt t="11939" x="2495550" y="1379538"/>
          <p14:tracePt t="11947" x="2479675" y="1403350"/>
          <p14:tracePt t="11954" x="2463800" y="1419225"/>
          <p14:tracePt t="11963" x="2439988" y="1450975"/>
          <p14:tracePt t="11971" x="2424113" y="1474788"/>
          <p14:tracePt t="11978" x="2400300" y="1522413"/>
          <p14:tracePt t="11987" x="2392363" y="1555750"/>
          <p14:tracePt t="11995" x="2392363" y="1571625"/>
          <p14:tracePt t="12003" x="2392363" y="1595438"/>
          <p14:tracePt t="12011" x="2392363" y="1619250"/>
          <p14:tracePt t="12018" x="2392363" y="1643063"/>
          <p14:tracePt t="12024" x="2400300" y="1674813"/>
          <p14:tracePt t="12032" x="2416175" y="1706563"/>
          <p14:tracePt t="12040" x="2432050" y="1722438"/>
          <p14:tracePt t="12048" x="2439988" y="1738313"/>
          <p14:tracePt t="12056" x="2455863" y="1762125"/>
          <p14:tracePt t="12065" x="2479675" y="1793875"/>
          <p14:tracePt t="12072" x="2503488" y="1809750"/>
          <p14:tracePt t="12081" x="2519363" y="1817688"/>
          <p14:tracePt t="12089" x="2535238" y="1833563"/>
          <p14:tracePt t="12097" x="2551113" y="1841500"/>
          <p14:tracePt t="12105" x="2559050" y="1849438"/>
          <p14:tracePt t="12113" x="2574925" y="1849438"/>
          <p14:tracePt t="12125" x="2582863" y="1849438"/>
          <p14:tracePt t="12133" x="2590800" y="1849438"/>
          <p14:tracePt t="12157" x="2598738" y="1849438"/>
          <p14:tracePt t="12171" x="2606675" y="1849438"/>
          <p14:tracePt t="12178" x="2606675" y="1841500"/>
          <p14:tracePt t="12187" x="2606675" y="1833563"/>
          <p14:tracePt t="12195" x="2614613" y="1825625"/>
          <p14:tracePt t="12203" x="2622550" y="1825625"/>
          <p14:tracePt t="12211" x="2622550" y="1817688"/>
          <p14:tracePt t="12219" x="2622550" y="1809750"/>
          <p14:tracePt t="12231" x="2622550" y="1801813"/>
          <p14:tracePt t="12309" x="2622550" y="1793875"/>
          <p14:tracePt t="12347" x="2622550" y="1785938"/>
          <p14:tracePt t="13068" x="2622550" y="1793875"/>
          <p14:tracePt t="13077" x="2606675" y="1857375"/>
          <p14:tracePt t="13085" x="2582863" y="1922463"/>
          <p14:tracePt t="13093" x="2566988" y="1978025"/>
          <p14:tracePt t="13101" x="2535238" y="2033588"/>
          <p14:tracePt t="13109" x="2519363" y="2097088"/>
          <p14:tracePt t="13115" x="2503488" y="2152650"/>
          <p14:tracePt t="13123" x="2487613" y="2208213"/>
          <p14:tracePt t="13131" x="2487613" y="2265363"/>
          <p14:tracePt t="13138" x="2487613" y="2312988"/>
          <p14:tracePt t="13147" x="2487613" y="2328863"/>
          <p14:tracePt t="13155" x="2487613" y="2352675"/>
          <p14:tracePt t="13163" x="2503488" y="2368550"/>
          <p14:tracePt t="13170" x="2503488" y="2376488"/>
          <p14:tracePt t="13179" x="2511425" y="2376488"/>
          <p14:tracePt t="13187" x="2527300" y="2376488"/>
          <p14:tracePt t="13195" x="2535238" y="2376488"/>
          <p14:tracePt t="13203" x="2551113" y="2376488"/>
          <p14:tracePt t="13211" x="2559050" y="2368550"/>
          <p14:tracePt t="13218" x="2566988" y="2352675"/>
          <p14:tracePt t="13227" x="2582863" y="2344738"/>
          <p14:tracePt t="13233" x="2598738" y="2328863"/>
          <p14:tracePt t="13240" x="2622550" y="2312988"/>
          <p14:tracePt t="13250" x="2646363" y="2289175"/>
          <p14:tracePt t="13257" x="2670175" y="2257425"/>
          <p14:tracePt t="13264" x="2686050" y="2233613"/>
          <p14:tracePt t="13272" x="2701925" y="2200275"/>
          <p14:tracePt t="13281" x="2717800" y="2160588"/>
          <p14:tracePt t="13288" x="2741613" y="2120900"/>
          <p14:tracePt t="13296" x="2759075" y="2081213"/>
          <p14:tracePt t="13305" x="2774950" y="2049463"/>
          <p14:tracePt t="13313" x="2782888" y="2025650"/>
          <p14:tracePt t="13320" x="2790825" y="2001838"/>
          <p14:tracePt t="13328" x="2790825" y="1978025"/>
          <p14:tracePt t="13337" x="2790825" y="1946275"/>
          <p14:tracePt t="13345" x="2782888" y="1930400"/>
          <p14:tracePt t="13353" x="2767013" y="1906588"/>
          <p14:tracePt t="13361" x="2751138" y="1881188"/>
          <p14:tracePt t="13369" x="2733675" y="1857375"/>
          <p14:tracePt t="13377" x="2709863" y="1841500"/>
          <p14:tracePt t="13385" x="2686050" y="1833563"/>
          <p14:tracePt t="13393" x="2646363" y="1809750"/>
          <p14:tracePt t="13398" x="2614613" y="1801813"/>
          <p14:tracePt t="13406" x="2559050" y="1785938"/>
          <p14:tracePt t="13415" x="2487613" y="1778000"/>
          <p14:tracePt t="13423" x="2400300" y="1762125"/>
          <p14:tracePt t="13431" x="2319338" y="1762125"/>
          <p14:tracePt t="13438" x="2255838" y="1762125"/>
          <p14:tracePt t="13447" x="2168525" y="1770063"/>
          <p14:tracePt t="13455" x="2089150" y="1778000"/>
          <p14:tracePt t="13463" x="2025650" y="1793875"/>
          <p14:tracePt t="13472" x="1976438" y="1817688"/>
          <p14:tracePt t="13478" x="1944688" y="1841500"/>
          <p14:tracePt t="13486" x="1928813" y="1873250"/>
          <p14:tracePt t="13493" x="1912938" y="1898650"/>
          <p14:tracePt t="13500" x="1897063" y="1922463"/>
          <p14:tracePt t="13508" x="1881188" y="1962150"/>
          <p14:tracePt t="13517" x="1873250" y="1985963"/>
          <p14:tracePt t="13525" x="1865313" y="2033588"/>
          <p14:tracePt t="13532" x="1865313" y="2073275"/>
          <p14:tracePt t="13540" x="1865313" y="2112963"/>
          <p14:tracePt t="13551" x="1873250" y="2176463"/>
          <p14:tracePt t="13557" x="1897063" y="2216150"/>
          <p14:tracePt t="13564" x="1920875" y="2265363"/>
          <p14:tracePt t="13573" x="1936750" y="2312988"/>
          <p14:tracePt t="13581" x="1976438" y="2336800"/>
          <p14:tracePt t="13589" x="2008188" y="2368550"/>
          <p14:tracePt t="13594" x="2057400" y="2392363"/>
          <p14:tracePt t="13603" x="2120900" y="2439988"/>
          <p14:tracePt t="13611" x="2184400" y="2463800"/>
          <p14:tracePt t="13618" x="2239963" y="2487613"/>
          <p14:tracePt t="13626" x="2295525" y="2503488"/>
          <p14:tracePt t="13634" x="2343150" y="2527300"/>
          <p14:tracePt t="13642" x="2400300" y="2527300"/>
          <p14:tracePt t="13651" x="2439988" y="2527300"/>
          <p14:tracePt t="13659" x="2487613" y="2527300"/>
          <p14:tracePt t="13667" x="2543175" y="2527300"/>
          <p14:tracePt t="13674" x="2598738" y="2511425"/>
          <p14:tracePt t="13681" x="2654300" y="2495550"/>
          <p14:tracePt t="13688" x="2701925" y="2471738"/>
          <p14:tracePt t="13697" x="2733675" y="2455863"/>
          <p14:tracePt t="13705" x="2759075" y="2439988"/>
          <p14:tracePt t="13713" x="2782888" y="2424113"/>
          <p14:tracePt t="13721" x="2798763" y="2416175"/>
          <p14:tracePt t="13729" x="2814638" y="2392363"/>
          <p14:tracePt t="13737" x="2830513" y="2368550"/>
          <p14:tracePt t="13745" x="2846388" y="2352675"/>
          <p14:tracePt t="13753" x="2854325" y="2336800"/>
          <p14:tracePt t="13761" x="2870200" y="2320925"/>
          <p14:tracePt t="13768" x="2878138" y="2312988"/>
          <p14:tracePt t="13777" x="2894013" y="2297113"/>
          <p14:tracePt t="13784" x="2901950" y="2273300"/>
          <p14:tracePt t="13793" x="2901950" y="2249488"/>
          <p14:tracePt t="13800" x="2901950" y="2241550"/>
          <p14:tracePt t="13808" x="2901950" y="2208213"/>
          <p14:tracePt t="13817" x="2894013" y="2160588"/>
          <p14:tracePt t="13825" x="2886075" y="2128838"/>
          <p14:tracePt t="13833" x="2870200" y="2112963"/>
          <p14:tracePt t="13841" x="2854325" y="2089150"/>
          <p14:tracePt t="13849" x="2838450" y="2065338"/>
          <p14:tracePt t="13856" x="2822575" y="2049463"/>
          <p14:tracePt t="13865" x="2806700" y="2033588"/>
          <p14:tracePt t="13872" x="2790825" y="2017713"/>
          <p14:tracePt t="13878" x="2782888" y="2001838"/>
          <p14:tracePt t="13886" x="2759075" y="1985963"/>
          <p14:tracePt t="13894" x="2733675" y="1970088"/>
          <p14:tracePt t="13902" x="2709863" y="1954213"/>
          <p14:tracePt t="13911" x="2686050" y="1938338"/>
          <p14:tracePt t="13918" x="2654300" y="1930400"/>
          <p14:tracePt t="13927" x="2638425" y="1914525"/>
          <p14:tracePt t="13935" x="2630488" y="1906588"/>
          <p14:tracePt t="13942" x="2614613" y="1906588"/>
          <p14:tracePt t="13951" x="2590800" y="1906588"/>
          <p14:tracePt t="13972" x="2559050" y="1906588"/>
          <p14:tracePt t="13981" x="2551113" y="1906588"/>
          <p14:tracePt t="13989" x="2543175" y="1906588"/>
          <p14:tracePt t="13997" x="2527300" y="1914525"/>
          <p14:tracePt t="14004" x="2519363" y="1922463"/>
          <p14:tracePt t="14012" x="2503488" y="1938338"/>
          <p14:tracePt t="14021" x="2479675" y="1962150"/>
          <p14:tracePt t="14028" x="2455863" y="2009775"/>
          <p14:tracePt t="14036" x="2439988" y="2057400"/>
          <p14:tracePt t="14045" x="2424113" y="2112963"/>
          <p14:tracePt t="14052" x="2408238" y="2168525"/>
          <p14:tracePt t="14061" x="2408238" y="2224088"/>
          <p14:tracePt t="14066" x="2408238" y="2281238"/>
          <p14:tracePt t="14075" x="2408238" y="2336800"/>
          <p14:tracePt t="14083" x="2408238" y="2376488"/>
          <p14:tracePt t="14091" x="2424113" y="2416175"/>
          <p14:tracePt t="14098" x="2439988" y="2439988"/>
          <p14:tracePt t="14106" x="2455863" y="2471738"/>
          <p14:tracePt t="14115" x="2463800" y="2479675"/>
          <p14:tracePt t="14123" x="2479675" y="2495550"/>
          <p14:tracePt t="14133" x="2495550" y="2511425"/>
          <p14:tracePt t="14138" x="2503488" y="2519363"/>
          <p14:tracePt t="14146" x="2511425" y="2527300"/>
          <p14:tracePt t="14153" x="2527300" y="2535238"/>
          <p14:tracePt t="14163" x="2543175" y="2535238"/>
          <p14:tracePt t="14178" x="2559050" y="2535238"/>
          <p14:tracePt t="14186" x="2566988" y="2535238"/>
          <p14:tracePt t="14203" x="2582863" y="2535238"/>
          <p14:tracePt t="14211" x="2590800" y="2535238"/>
          <p14:tracePt t="14219" x="2598738" y="2535238"/>
          <p14:tracePt t="14227" x="2606675" y="2535238"/>
          <p14:tracePt t="14234" x="2614613" y="2527300"/>
          <p14:tracePt t="14243" x="2622550" y="2527300"/>
          <p14:tracePt t="14251" x="2622550" y="2519363"/>
          <p14:tracePt t="14263" x="2630488" y="2519363"/>
          <p14:tracePt t="14271" x="2638425" y="2511425"/>
          <p14:tracePt t="14277" x="2638425" y="2503488"/>
          <p14:tracePt t="14285" x="2654300" y="2495550"/>
          <p14:tracePt t="14293" x="2654300" y="2487613"/>
          <p14:tracePt t="14301" x="2670175" y="2471738"/>
          <p14:tracePt t="14308" x="2686050" y="2455863"/>
          <p14:tracePt t="14317" x="2701925" y="2439988"/>
          <p14:tracePt t="14325" x="2709863" y="2424113"/>
          <p14:tracePt t="14333" x="2725738" y="2400300"/>
          <p14:tracePt t="14341" x="2733675" y="2376488"/>
          <p14:tracePt t="14348" x="2751138" y="2336800"/>
          <p14:tracePt t="14357" x="2759075" y="2320925"/>
          <p14:tracePt t="14364" x="2767013" y="2297113"/>
          <p14:tracePt t="14372" x="2767013" y="2281238"/>
          <p14:tracePt t="14379" x="2767013" y="2265363"/>
          <p14:tracePt t="14386" x="2767013" y="2257425"/>
          <p14:tracePt t="14394" x="2767013" y="2241550"/>
          <p14:tracePt t="14403" x="2767013" y="2233613"/>
          <p14:tracePt t="14423" x="2767013" y="2224088"/>
          <p14:tracePt t="15329" x="2767013" y="2216150"/>
          <p14:tracePt t="15347" x="2767013" y="2184400"/>
          <p14:tracePt t="15354" x="2759075" y="2152650"/>
          <p14:tracePt t="15363" x="2759075" y="2120900"/>
          <p14:tracePt t="15373" x="2759075" y="2105025"/>
          <p14:tracePt t="15381" x="2759075" y="2073275"/>
          <p14:tracePt t="15388" x="2759075" y="2049463"/>
          <p14:tracePt t="15397" x="2759075" y="2025650"/>
          <p14:tracePt t="15404" x="2759075" y="2017713"/>
          <p14:tracePt t="15412" x="2759075" y="2001838"/>
          <p14:tracePt t="15422" x="2759075" y="1985963"/>
          <p14:tracePt t="15429" x="2751138" y="1978025"/>
          <p14:tracePt t="15438" x="2741613" y="1962150"/>
          <p14:tracePt t="15447" x="2725738" y="1946275"/>
          <p14:tracePt t="15453" x="2709863" y="1930400"/>
          <p14:tracePt t="15461" x="2701925" y="1914525"/>
          <p14:tracePt t="15468" x="2686050" y="1906588"/>
          <p14:tracePt t="15477" x="2670175" y="1890713"/>
          <p14:tracePt t="15485" x="2654300" y="1881188"/>
          <p14:tracePt t="15493" x="2630488" y="1873250"/>
          <p14:tracePt t="15501" x="2598738" y="1865313"/>
          <p14:tracePt t="15508" x="2559050" y="1857375"/>
          <p14:tracePt t="15517" x="2503488" y="1849438"/>
          <p14:tracePt t="15524" x="2455863" y="1849438"/>
          <p14:tracePt t="15533" x="2400300" y="1849438"/>
          <p14:tracePt t="15541" x="2374900" y="1849438"/>
          <p14:tracePt t="15548" x="2351088" y="1849438"/>
          <p14:tracePt t="15555" x="2327275" y="1849438"/>
          <p14:tracePt t="15563" x="2311400" y="1857375"/>
          <p14:tracePt t="15570" x="2287588" y="1865313"/>
          <p14:tracePt t="15578" x="2271713" y="1881188"/>
          <p14:tracePt t="15586" x="2247900" y="1898650"/>
          <p14:tracePt t="15594" x="2232025" y="1914525"/>
          <p14:tracePt t="15602" x="2216150" y="1930400"/>
          <p14:tracePt t="15610" x="2200275" y="1946275"/>
          <p14:tracePt t="15618" x="2184400" y="1970088"/>
          <p14:tracePt t="15626" x="2160588" y="1985963"/>
          <p14:tracePt t="15635" x="2152650" y="1993900"/>
          <p14:tracePt t="15641" x="2136775" y="2009775"/>
          <p14:tracePt t="15649" x="2120900" y="2025650"/>
          <p14:tracePt t="15657" x="2105025" y="2041525"/>
          <p14:tracePt t="15665" x="2089150" y="2057400"/>
          <p14:tracePt t="15673" x="2081213" y="2065338"/>
          <p14:tracePt t="15681" x="2073275" y="2073275"/>
          <p14:tracePt t="15690" x="2057400" y="2081213"/>
          <p14:tracePt t="15697" x="2049463" y="2097088"/>
          <p14:tracePt t="15704" x="2041525" y="2112963"/>
          <p14:tracePt t="15713" x="2041525" y="2120900"/>
          <p14:tracePt t="15721" x="2041525" y="2136775"/>
          <p14:tracePt t="15729" x="2041525" y="2152650"/>
          <p14:tracePt t="15735" x="2041525" y="2160588"/>
          <p14:tracePt t="15742" x="2041525" y="2184400"/>
          <p14:tracePt t="15751" x="2041525" y="2208213"/>
          <p14:tracePt t="15759" x="2041525" y="2216150"/>
          <p14:tracePt t="15767" x="2041525" y="2233613"/>
          <p14:tracePt t="15775" x="2057400" y="2249488"/>
          <p14:tracePt t="15783" x="2065338" y="2265363"/>
          <p14:tracePt t="15791" x="2081213" y="2289175"/>
          <p14:tracePt t="15799" x="2097088" y="2297113"/>
          <p14:tracePt t="15807" x="2128838" y="2312988"/>
          <p14:tracePt t="15815" x="2176463" y="2336800"/>
          <p14:tracePt t="15822" x="2200275" y="2352675"/>
          <p14:tracePt t="15831" x="2216150" y="2376488"/>
          <p14:tracePt t="15837" x="2255838" y="2392363"/>
          <p14:tracePt t="15847" x="2287588" y="2408238"/>
          <p14:tracePt t="15852" x="2311400" y="2424113"/>
          <p14:tracePt t="15861" x="2343150" y="2439988"/>
          <p14:tracePt t="15869" x="2392363" y="2455863"/>
          <p14:tracePt t="15878" x="2432050" y="2471738"/>
          <p14:tracePt t="15885" x="2455863" y="2479675"/>
          <p14:tracePt t="15894" x="2479675" y="2495550"/>
          <p14:tracePt t="15901" x="2503488" y="2503488"/>
          <p14:tracePt t="15909" x="2519363" y="2511425"/>
          <p14:tracePt t="15917" x="2535238" y="2511425"/>
          <p14:tracePt t="15924" x="2551113" y="2511425"/>
          <p14:tracePt t="15932" x="2566988" y="2511425"/>
          <p14:tracePt t="15941" x="2574925" y="2511425"/>
          <p14:tracePt t="15949" x="2590800" y="2511425"/>
          <p14:tracePt t="15957" x="2606675" y="2503488"/>
          <p14:tracePt t="15965" x="2622550" y="2495550"/>
          <p14:tracePt t="15972" x="2630488" y="2487613"/>
          <p14:tracePt t="15979" x="2646363" y="2471738"/>
          <p14:tracePt t="15988" x="2662238" y="2463800"/>
          <p14:tracePt t="15995" x="2678113" y="2447925"/>
          <p14:tracePt t="16002" x="2693988" y="2432050"/>
          <p14:tracePt t="16011" x="2701925" y="2416175"/>
          <p14:tracePt t="16019" x="2717800" y="2408238"/>
          <p14:tracePt t="16027" x="2733675" y="2400300"/>
          <p14:tracePt t="16035" x="2741613" y="2384425"/>
          <p14:tracePt t="16043" x="2751138" y="2368550"/>
          <p14:tracePt t="16051" x="2767013" y="2352675"/>
          <p14:tracePt t="16059" x="2767013" y="2344738"/>
          <p14:tracePt t="16066" x="2774950" y="2336800"/>
          <p14:tracePt t="16075" x="2774950" y="2328863"/>
          <p14:tracePt t="16082" x="2782888" y="2328863"/>
          <p14:tracePt t="16091" x="2782888" y="2320925"/>
          <p14:tracePt t="16911" x="2774950" y="2320925"/>
          <p14:tracePt t="17074" x="2774950" y="2312988"/>
          <p14:tracePt t="17082" x="2774950" y="2297113"/>
          <p14:tracePt t="17091" x="2774950" y="2273300"/>
          <p14:tracePt t="17098" x="2774950" y="2257425"/>
          <p14:tracePt t="17106" x="2774950" y="2249488"/>
          <p14:tracePt t="17114" x="2774950" y="2233613"/>
          <p14:tracePt t="17122" x="2774950" y="2224088"/>
          <p14:tracePt t="17131" x="2774950" y="2216150"/>
          <p14:tracePt t="17138" x="2767013" y="2200275"/>
          <p14:tracePt t="17145" x="2767013" y="2184400"/>
          <p14:tracePt t="17152" x="2767013" y="2176463"/>
          <p14:tracePt t="17161" x="2759075" y="2160588"/>
          <p14:tracePt t="17169" x="2759075" y="2144713"/>
          <p14:tracePt t="17177" x="2759075" y="2136775"/>
          <p14:tracePt t="17184" x="2759075" y="2128838"/>
          <p14:tracePt t="17193" x="2759075" y="2120900"/>
          <p14:tracePt t="17201" x="2759075" y="2112963"/>
          <p14:tracePt t="17225" x="2751138" y="2112963"/>
          <p14:tracePt t="17233" x="2751138" y="2105025"/>
          <p14:tracePt t="17238" x="2741613" y="2089150"/>
          <p14:tracePt t="17247" x="2733675" y="2081213"/>
          <p14:tracePt t="17254" x="2733675" y="2065338"/>
          <p14:tracePt t="17262" x="2717800" y="2049463"/>
          <p14:tracePt t="17270" x="2709863" y="2041525"/>
          <p14:tracePt t="17286" x="2701925" y="2033588"/>
          <p14:tracePt t="17372" x="2693988" y="2033588"/>
          <p14:tracePt t="17381" x="2678113" y="2033588"/>
          <p14:tracePt t="17389" x="2654300" y="2049463"/>
          <p14:tracePt t="17397" x="2630488" y="2065338"/>
          <p14:tracePt t="17406" x="2622550" y="2081213"/>
          <p14:tracePt t="17413" x="2606675" y="2097088"/>
          <p14:tracePt t="17421" x="2590800" y="2112963"/>
          <p14:tracePt t="17428" x="2574925" y="2120900"/>
          <p14:tracePt t="17434" x="2566988" y="2136775"/>
          <p14:tracePt t="17443" x="2559050" y="2152650"/>
          <p14:tracePt t="17451" x="2559050" y="2168525"/>
          <p14:tracePt t="17459" x="2551113" y="2176463"/>
          <p14:tracePt t="17466" x="2551113" y="2192338"/>
          <p14:tracePt t="17475" x="2543175" y="2208213"/>
          <p14:tracePt t="17482" x="2543175" y="2216150"/>
          <p14:tracePt t="17491" x="2535238" y="2233613"/>
          <p14:tracePt t="17499" x="2535238" y="2249488"/>
          <p14:tracePt t="17507" x="2535238" y="2257425"/>
          <p14:tracePt t="17514" x="2535238" y="2273300"/>
          <p14:tracePt t="17523" x="2535238" y="2289175"/>
          <p14:tracePt t="17529" x="2535238" y="2297113"/>
          <p14:tracePt t="17536" x="2535238" y="2312988"/>
          <p14:tracePt t="17544" x="2535238" y="2328863"/>
          <p14:tracePt t="17553" x="2543175" y="2344738"/>
          <p14:tracePt t="17560" x="2559050" y="2360613"/>
          <p14:tracePt t="17568" x="2559050" y="2376488"/>
          <p14:tracePt t="17576" x="2566988" y="2392363"/>
          <p14:tracePt t="17584" x="2582863" y="2408238"/>
          <p14:tracePt t="17593" x="2598738" y="2432050"/>
          <p14:tracePt t="17601" x="2606675" y="2447925"/>
          <p14:tracePt t="17608" x="2614613" y="2471738"/>
          <p14:tracePt t="17614" x="2622550" y="2487613"/>
          <p14:tracePt t="17623" x="2638425" y="2511425"/>
          <p14:tracePt t="17631" x="2646363" y="2527300"/>
          <p14:tracePt t="17639" x="2646363" y="2535238"/>
          <p14:tracePt t="17647" x="2654300" y="2551113"/>
          <p14:tracePt t="17655" x="2654300" y="2566988"/>
          <p14:tracePt t="17662" x="2654300" y="2576513"/>
          <p14:tracePt t="17670" x="2654300" y="2592388"/>
          <p14:tracePt t="17678" x="2662238" y="2608263"/>
          <p14:tracePt t="17686" x="2662238" y="2616200"/>
          <p14:tracePt t="17694" x="2662238" y="2632075"/>
          <p14:tracePt t="17703" x="2662238" y="2647950"/>
          <p14:tracePt t="17711" x="2662238" y="2655888"/>
          <p14:tracePt t="17717" x="2662238" y="2671763"/>
          <p14:tracePt t="17725" x="2662238" y="2687638"/>
          <p14:tracePt t="17732" x="2654300" y="2703513"/>
          <p14:tracePt t="17741" x="2654300" y="2719388"/>
          <p14:tracePt t="17748" x="2646363" y="2735263"/>
          <p14:tracePt t="17757" x="2638425" y="2751138"/>
          <p14:tracePt t="17765" x="2630488" y="2759075"/>
          <p14:tracePt t="17772" x="2622550" y="2774950"/>
          <p14:tracePt t="17780" x="2614613" y="2790825"/>
          <p14:tracePt t="17788" x="2598738" y="2806700"/>
          <p14:tracePt t="17796" x="2590800" y="2822575"/>
          <p14:tracePt t="17805" x="2574925" y="2830513"/>
          <p14:tracePt t="17811" x="2566988" y="2838450"/>
          <p14:tracePt t="17819" x="2551113" y="2854325"/>
          <p14:tracePt t="17827" x="2543175" y="2870200"/>
          <p14:tracePt t="17835" x="2543175" y="2878138"/>
          <p14:tracePt t="17842" x="2543175" y="2894013"/>
          <p14:tracePt t="17851" x="2535238" y="2909888"/>
          <p14:tracePt t="17859" x="2527300" y="2919413"/>
          <p14:tracePt t="17867" x="2527300" y="2935288"/>
          <p14:tracePt t="17875" x="2527300" y="2943225"/>
          <p14:tracePt t="17883" x="2519363" y="2951163"/>
          <p14:tracePt t="17890" x="2511425" y="2967038"/>
          <p14:tracePt t="17898" x="2511425" y="2982913"/>
          <p14:tracePt t="17906" x="2503488" y="2998788"/>
          <p14:tracePt t="17913" x="2503488" y="3006725"/>
          <p14:tracePt t="17921" x="2495550" y="3022600"/>
          <p14:tracePt t="17928" x="2495550" y="3038475"/>
          <p14:tracePt t="17937" x="2487613" y="3046413"/>
          <p14:tracePt t="17945" x="2479675" y="3062288"/>
          <p14:tracePt t="17953" x="2479675" y="3078163"/>
          <p14:tracePt t="17961" x="2479675" y="3086100"/>
          <p14:tracePt t="17977" x="2471738" y="3086100"/>
          <p14:tracePt t="17984" x="2471738" y="3094038"/>
          <p14:tracePt t="17993" x="2471738" y="3101975"/>
          <p14:tracePt t="18071" x="2479675" y="3101975"/>
          <p14:tracePt t="18079" x="2487613" y="3101975"/>
          <p14:tracePt t="18086" x="2503488" y="3101975"/>
          <p14:tracePt t="18095" x="2511425" y="3101975"/>
          <p14:tracePt t="18102" x="2527300" y="3101975"/>
          <p14:tracePt t="18108" x="2527300" y="3086100"/>
          <p14:tracePt t="18117" x="2543175" y="3086100"/>
          <p14:tracePt t="18125" x="2551113" y="3078163"/>
          <p14:tracePt t="18141" x="2559050" y="3062288"/>
          <p14:tracePt t="18255" x="2543175" y="3062288"/>
          <p14:tracePt t="18263" x="2535238" y="3062288"/>
          <p14:tracePt t="18278" x="2527300" y="3062288"/>
          <p14:tracePt t="18286" x="2519363" y="3062288"/>
          <p14:tracePt t="18293" x="2511425" y="3062288"/>
          <p14:tracePt t="18308" x="2503488" y="3070225"/>
          <p14:tracePt t="18384" x="2495550" y="3070225"/>
          <p14:tracePt t="18936" x="2495550" y="3062288"/>
          <p14:tracePt t="18945" x="2495550" y="3054350"/>
          <p14:tracePt t="19262" x="2487613" y="3046413"/>
          <p14:tracePt t="19270" x="2487613" y="3030538"/>
          <p14:tracePt t="19278" x="2471738" y="3014663"/>
          <p14:tracePt t="19287" x="2471738" y="3006725"/>
          <p14:tracePt t="19295" x="2463800" y="2990850"/>
          <p14:tracePt t="19301" x="2463800" y="2974975"/>
          <p14:tracePt t="19308" x="2463800" y="2967038"/>
          <p14:tracePt t="19317" x="2463800" y="2959100"/>
          <p14:tracePt t="19325" x="2463800" y="2951163"/>
          <p14:tracePt t="19332" x="2463800" y="2943225"/>
          <p14:tracePt t="19341" x="2463800" y="2927350"/>
          <p14:tracePt t="19357" x="2463800" y="2909888"/>
          <p14:tracePt t="19365" x="2463800" y="2901950"/>
          <p14:tracePt t="19393" x="2463800" y="2894013"/>
          <p14:tracePt t="19451" x="2463800" y="2886075"/>
          <p14:tracePt t="19697" x="2463800" y="2894013"/>
          <p14:tracePt t="19705" x="2471738" y="2919413"/>
          <p14:tracePt t="19713" x="2487613" y="2974975"/>
          <p14:tracePt t="19721" x="2495550" y="3038475"/>
          <p14:tracePt t="19728" x="2511425" y="3094038"/>
          <p14:tracePt t="19736" x="2519363" y="3149600"/>
          <p14:tracePt t="19744" x="2527300" y="3189288"/>
          <p14:tracePt t="19752" x="2543175" y="3213100"/>
          <p14:tracePt t="19760" x="2551113" y="3228975"/>
          <p14:tracePt t="19769" x="2559050" y="3244850"/>
          <p14:tracePt t="19776" x="2559050" y="3252788"/>
          <p14:tracePt t="19851" x="2559050" y="3236913"/>
          <p14:tracePt t="19858" x="2559050" y="3221038"/>
          <p14:tracePt t="19866" x="2559050" y="3205163"/>
          <p14:tracePt t="19874" x="2559050" y="3189288"/>
          <p14:tracePt t="19880" x="2559050" y="3165475"/>
          <p14:tracePt t="19888" x="2559050" y="3157538"/>
          <p14:tracePt t="19896" x="2551113" y="3141663"/>
          <p14:tracePt t="19904" x="2543175" y="3125788"/>
          <p14:tracePt t="19912" x="2535238" y="3109913"/>
          <p14:tracePt t="19920" x="2527300" y="3101975"/>
          <p14:tracePt t="19928" x="2519363" y="3094038"/>
          <p14:tracePt t="19944" x="2519363" y="3086100"/>
          <p14:tracePt t="20050" x="2511425" y="3086100"/>
          <p14:tracePt t="21445" x="2503488" y="3086100"/>
          <p14:tracePt t="21457" x="2495550" y="3078163"/>
          <p14:tracePt t="21464" x="2487613" y="3078163"/>
          <p14:tracePt t="21472" x="2471738" y="3062288"/>
          <p14:tracePt t="21481" x="2463800" y="3054350"/>
          <p14:tracePt t="21488" x="2455863" y="3046413"/>
          <p14:tracePt t="21508" x="2447925" y="3038475"/>
          <p14:tracePt t="21516" x="2432050" y="3030538"/>
          <p14:tracePt t="21522" x="2432050" y="3022600"/>
          <p14:tracePt t="21543" x="2424113" y="3022600"/>
          <p14:tracePt t="21554" x="2416175" y="3022600"/>
          <p14:tracePt t="21558" x="2416175" y="3014663"/>
          <p14:tracePt t="21665" x="2408238" y="3014663"/>
          <p14:tracePt t="21688" x="2400300" y="3014663"/>
          <p14:tracePt t="21705" x="2392363" y="3014663"/>
          <p14:tracePt t="21711" x="2384425" y="3022600"/>
          <p14:tracePt t="21718" x="2384425" y="3038475"/>
          <p14:tracePt t="21727" x="2374900" y="3054350"/>
          <p14:tracePt t="21735" x="2374900" y="3062288"/>
          <p14:tracePt t="21743" x="2374900" y="3078163"/>
          <p14:tracePt t="21751" x="2374900" y="3094038"/>
          <p14:tracePt t="21759" x="2384425" y="3101975"/>
          <p14:tracePt t="21766" x="2392363" y="3117850"/>
          <p14:tracePt t="21775" x="2400300" y="3133725"/>
          <p14:tracePt t="21783" x="2416175" y="3141663"/>
          <p14:tracePt t="21790" x="2432050" y="3149600"/>
          <p14:tracePt t="21798" x="2447925" y="3165475"/>
          <p14:tracePt t="21815" x="2463800" y="3181350"/>
          <p14:tracePt t="21821" x="2471738" y="3189288"/>
          <p14:tracePt t="21831" x="2479675" y="3189288"/>
          <p14:tracePt t="21836" x="2495550" y="3189288"/>
          <p14:tracePt t="21845" x="2511425" y="3197225"/>
          <p14:tracePt t="21861" x="2527300" y="3197225"/>
          <p14:tracePt t="21868" x="2543175" y="3197225"/>
          <p14:tracePt t="21877" x="2559050" y="3197225"/>
          <p14:tracePt t="21884" x="2574925" y="3197225"/>
          <p14:tracePt t="21893" x="2590800" y="3197225"/>
          <p14:tracePt t="21901" x="2598738" y="3189288"/>
          <p14:tracePt t="21909" x="2614613" y="3181350"/>
          <p14:tracePt t="21916" x="2630488" y="3173413"/>
          <p14:tracePt t="21925" x="2638425" y="3165475"/>
          <p14:tracePt t="21941" x="2646363" y="3149600"/>
          <p14:tracePt t="21954" x="2654300" y="3133725"/>
          <p14:tracePt t="21957" x="2662238" y="3117850"/>
          <p14:tracePt t="21973" x="2670175" y="3101975"/>
          <p14:tracePt t="21982" x="2670175" y="3086100"/>
          <p14:tracePt t="21991" x="2670175" y="3078163"/>
          <p14:tracePt t="21996" x="2662238" y="3062288"/>
          <p14:tracePt t="22005" x="2654300" y="3046413"/>
          <p14:tracePt t="22012" x="2646363" y="3030538"/>
          <p14:tracePt t="22021" x="2638425" y="3022600"/>
          <p14:tracePt t="22028" x="2638425" y="3014663"/>
          <p14:tracePt t="22036" x="2638425" y="3006725"/>
          <p14:tracePt t="22044" x="2630488" y="2998788"/>
          <p14:tracePt t="22053" x="2614613" y="2990850"/>
          <p14:tracePt t="22065" x="2606675" y="2982913"/>
          <p14:tracePt t="22073" x="2606675" y="2974975"/>
          <p14:tracePt t="22081" x="2598738" y="2974975"/>
          <p14:tracePt t="22086" x="2590800" y="2974975"/>
          <p14:tracePt t="22095" x="2582863" y="2967038"/>
          <p14:tracePt t="22102" x="2582863" y="2959100"/>
          <p14:tracePt t="22110" x="2574925" y="2959100"/>
          <p14:tracePt t="22119" x="2566988" y="2959100"/>
          <p14:tracePt t="22143" x="2559050" y="2959100"/>
          <p14:tracePt t="22151" x="2551113" y="2959100"/>
          <p14:tracePt t="22158" x="2543175" y="2951163"/>
          <p14:tracePt t="22175" x="2535238" y="2951163"/>
          <p14:tracePt t="22182" x="2527300" y="2951163"/>
          <p14:tracePt t="22188" x="2519363" y="2951163"/>
          <p14:tracePt t="22204" x="2511425" y="2951163"/>
          <p14:tracePt t="22217" x="2503488" y="2951163"/>
          <p14:tracePt t="22225" x="2503488" y="2959100"/>
          <p14:tracePt t="22397" x="2503488" y="2967038"/>
          <p14:tracePt t="24412" x="2503488" y="2974975"/>
          <p14:tracePt t="24418" x="2503488" y="2990850"/>
          <p14:tracePt t="24426" x="2503488" y="2998788"/>
          <p14:tracePt t="24435" x="2503488" y="3014663"/>
          <p14:tracePt t="24442" x="2503488" y="3030538"/>
          <p14:tracePt t="24450" x="2503488" y="3038475"/>
          <p14:tracePt t="24458" x="2503488" y="3054350"/>
          <p14:tracePt t="24467" x="2503488" y="3062288"/>
          <p14:tracePt t="24499" x="2503488" y="3070225"/>
          <p14:tracePt t="24704" x="2503488" y="3062288"/>
          <p14:tracePt t="24819" x="2495550" y="3062288"/>
          <p14:tracePt t="24831" x="2487613" y="3062288"/>
          <p14:tracePt t="25023" x="2487613" y="3070225"/>
          <p14:tracePt t="25031" x="2487613" y="3086100"/>
          <p14:tracePt t="25039" x="2487613" y="3094038"/>
          <p14:tracePt t="25047" x="2487613" y="3109913"/>
          <p14:tracePt t="25055" x="2487613" y="3125788"/>
          <p14:tracePt t="25063" x="2487613" y="3133725"/>
          <p14:tracePt t="25071" x="2503488" y="3149600"/>
          <p14:tracePt t="25079" x="2519363" y="3157538"/>
          <p14:tracePt t="25093" x="2527300" y="3165475"/>
          <p14:tracePt t="25112" x="2535238" y="3165475"/>
          <p14:tracePt t="25195" x="2543175" y="3165475"/>
          <p14:tracePt t="25316" x="2535238" y="3165475"/>
          <p14:tracePt t="25442" x="2527300" y="3165475"/>
          <p14:tracePt t="25455" x="2527300" y="3157538"/>
          <p14:tracePt t="25463" x="2519363" y="3157538"/>
          <p14:tracePt t="25471" x="2511425" y="3141663"/>
          <p14:tracePt t="25479" x="2503488" y="3141663"/>
          <p14:tracePt t="25491" x="2503488" y="3133725"/>
          <p14:tracePt t="25725" x="2495550" y="3125788"/>
          <p14:tracePt t="25732" x="2471738" y="3117850"/>
          <p14:tracePt t="25741" x="2455863" y="3101975"/>
          <p14:tracePt t="25748" x="2432050" y="3086100"/>
          <p14:tracePt t="25756" x="2416175" y="3078163"/>
          <p14:tracePt t="25765" x="2400300" y="3070225"/>
          <p14:tracePt t="25773" x="2392363" y="3070225"/>
          <p14:tracePt t="25781" x="2384425" y="3070225"/>
          <p14:tracePt t="25788" x="2374900" y="3070225"/>
          <p14:tracePt t="25795" x="2366963" y="3086100"/>
          <p14:tracePt t="25803" x="2366963" y="3094038"/>
          <p14:tracePt t="25811" x="2366963" y="3101975"/>
          <p14:tracePt t="25818" x="2366963" y="3117850"/>
          <p14:tracePt t="25827" x="2384425" y="3125788"/>
          <p14:tracePt t="25834" x="2392363" y="3141663"/>
          <p14:tracePt t="25842" x="2408238" y="3149600"/>
          <p14:tracePt t="25850" x="2408238" y="3157538"/>
          <p14:tracePt t="25858" x="2416175" y="3157538"/>
          <p14:tracePt t="25866" x="2432050" y="3157538"/>
          <p14:tracePt t="25883" x="2439988" y="3165475"/>
          <p14:tracePt t="25888" x="2455863" y="3165475"/>
          <p14:tracePt t="25897" x="2463800" y="3165475"/>
          <p14:tracePt t="25905" x="2479675" y="3165475"/>
          <p14:tracePt t="25913" x="2487613" y="3165475"/>
          <p14:tracePt t="25928" x="2495550" y="3157538"/>
          <p14:tracePt t="25937" x="2503488" y="3149600"/>
          <p14:tracePt t="25945" x="2511425" y="3149600"/>
          <p14:tracePt t="25953" x="2511425" y="3141663"/>
          <p14:tracePt t="26781" x="2519363" y="3141663"/>
          <p14:tracePt t="26789" x="2527300" y="3141663"/>
          <p14:tracePt t="26805" x="2543175" y="3141663"/>
          <p14:tracePt t="26813" x="2551113" y="3141663"/>
          <p14:tracePt t="26821" x="2559050" y="3141663"/>
          <p14:tracePt t="27071" x="2543175" y="3141663"/>
          <p14:tracePt t="27079" x="2527300" y="3133725"/>
          <p14:tracePt t="27086" x="2519363" y="3133725"/>
          <p14:tracePt t="27094" x="2519363" y="3125788"/>
          <p14:tracePt t="27106" x="2511425" y="3125788"/>
          <p14:tracePt t="27115" x="2495550" y="3117850"/>
          <p14:tracePt t="27122" x="2487613" y="3101975"/>
          <p14:tracePt t="27130" x="2471738" y="3094038"/>
          <p14:tracePt t="27138" x="2455863" y="3094038"/>
          <p14:tracePt t="27147" x="2439988" y="3086100"/>
          <p14:tracePt t="27153" x="2432050" y="3078163"/>
          <p14:tracePt t="27160" x="2424113" y="3070225"/>
          <p14:tracePt t="27168" x="2408238" y="3070225"/>
          <p14:tracePt t="27177" x="2408238" y="3062288"/>
          <p14:tracePt t="27192" x="2400300" y="3062288"/>
          <p14:tracePt t="27209" x="2400300" y="3054350"/>
          <p14:tracePt t="27229" x="2392363" y="3054350"/>
          <p14:tracePt t="27251" x="2384425" y="3054350"/>
          <p14:tracePt t="27278" x="2384425" y="3046413"/>
          <p14:tracePt t="27291" x="2374900" y="3046413"/>
          <p14:tracePt t="27299" x="2366963" y="3038475"/>
          <p14:tracePt t="27435" x="2374900" y="3046413"/>
          <p14:tracePt t="27443" x="2374900" y="3054350"/>
          <p14:tracePt t="27450" x="2392363" y="3062288"/>
          <p14:tracePt t="27458" x="2400300" y="3070225"/>
          <p14:tracePt t="27466" x="2416175" y="3078163"/>
          <p14:tracePt t="27475" x="2416175" y="3086100"/>
          <p14:tracePt t="27482" x="2432050" y="3094038"/>
          <p14:tracePt t="27499" x="2439988" y="3101975"/>
          <p14:tracePt t="27651" x="2439988" y="3109913"/>
          <p14:tracePt t="27663" x="2439988" y="3117850"/>
          <p14:tracePt t="27822" x="2439988" y="3125788"/>
          <p14:tracePt t="27831" x="2439988" y="3133725"/>
          <p14:tracePt t="27838" x="2432050" y="3141663"/>
          <p14:tracePt t="27854" x="2432050" y="3149600"/>
          <p14:tracePt t="27862" x="2432050" y="3157538"/>
          <p14:tracePt t="27878" x="2432050" y="3165475"/>
          <p14:tracePt t="27886" x="2432050" y="3173413"/>
          <p14:tracePt t="27894" x="2432050" y="3181350"/>
          <p14:tracePt t="27903" x="2439988" y="3181350"/>
          <p14:tracePt t="27921" x="2447925" y="3181350"/>
          <p14:tracePt t="27928" x="2455863" y="3189288"/>
          <p14:tracePt t="27937" x="2463800" y="3197225"/>
          <p14:tracePt t="27968" x="2471738" y="3197225"/>
          <p14:tracePt t="29148" x="2471738" y="3236913"/>
          <p14:tracePt t="29157" x="2471738" y="3294063"/>
          <p14:tracePt t="29165" x="2471738" y="3341688"/>
          <p14:tracePt t="29172" x="2471738" y="3357563"/>
          <p14:tracePt t="29178" x="2471738" y="3381375"/>
          <p14:tracePt t="29186" x="2471738" y="3397250"/>
          <p14:tracePt t="29194" x="2471738" y="3413125"/>
          <p14:tracePt t="29202" x="2463800" y="3421063"/>
          <p14:tracePt t="29210" x="2463800" y="3429000"/>
          <p14:tracePt t="29219" x="2463800" y="3444875"/>
          <p14:tracePt t="29234" x="2463800" y="3452813"/>
          <p14:tracePt t="29266" x="2455863" y="3452813"/>
          <p14:tracePt t="29276" x="2455863" y="3460750"/>
          <p14:tracePt t="29285" x="2447925" y="3468688"/>
          <p14:tracePt t="29293" x="2439988" y="3468688"/>
          <p14:tracePt t="29300" x="2439988" y="3476625"/>
          <p14:tracePt t="29308" x="2432050" y="3484563"/>
          <p14:tracePt t="29325" x="2424113" y="3484563"/>
          <p14:tracePt t="29375" x="2416175" y="3484563"/>
          <p14:tracePt t="29439" x="2408238" y="3484563"/>
          <p14:tracePt t="29446" x="2400300" y="3484563"/>
          <p14:tracePt t="29618" x="2408238" y="3484563"/>
          <p14:tracePt t="29626" x="2416175" y="3484563"/>
          <p14:tracePt t="29634" x="2432050" y="3484563"/>
          <p14:tracePt t="29642" x="2447925" y="3484563"/>
          <p14:tracePt t="29650" x="2463800" y="3484563"/>
          <p14:tracePt t="29662" x="2495550" y="3484563"/>
          <p14:tracePt t="29668" x="2519363" y="3484563"/>
          <p14:tracePt t="29677" x="2551113" y="3484563"/>
          <p14:tracePt t="29684" x="2582863" y="3484563"/>
          <p14:tracePt t="29693" x="2606675" y="3484563"/>
          <p14:tracePt t="29700" x="2630488" y="3484563"/>
          <p14:tracePt t="29708" x="2646363" y="3484563"/>
          <p14:tracePt t="29716" x="2670175" y="3476625"/>
          <p14:tracePt t="29724" x="2678113" y="3476625"/>
          <p14:tracePt t="29732" x="2693988" y="3468688"/>
          <p14:tracePt t="29741" x="2709863" y="3460750"/>
          <p14:tracePt t="29748" x="2725738" y="3460750"/>
          <p14:tracePt t="29757" x="2733675" y="3460750"/>
          <p14:tracePt t="29765" x="2751138" y="3460750"/>
          <p14:tracePt t="29773" x="2759075" y="3460750"/>
          <p14:tracePt t="29782" x="2767013" y="3460750"/>
          <p14:tracePt t="29789" x="2774950" y="3460750"/>
          <p14:tracePt t="29801" x="2782888" y="3460750"/>
          <p14:tracePt t="29935" x="2782888" y="3452813"/>
          <p14:tracePt t="29943" x="2759075" y="3452813"/>
          <p14:tracePt t="29951" x="2751138" y="3444875"/>
          <p14:tracePt t="29957" x="2733675" y="3444875"/>
          <p14:tracePt t="29968" x="2709863" y="3444875"/>
          <p14:tracePt t="29972" x="2701925" y="3444875"/>
          <p14:tracePt t="29981" x="2686050" y="3436938"/>
          <p14:tracePt t="29989" x="2670175" y="3436938"/>
          <p14:tracePt t="29997" x="2662238" y="3436938"/>
          <p14:tracePt t="30005" x="2646363" y="3436938"/>
          <p14:tracePt t="30013" x="2630488" y="3436938"/>
          <p14:tracePt t="30020" x="2630488" y="3429000"/>
          <p14:tracePt t="30045" x="2622550" y="3429000"/>
          <p14:tracePt t="30071" x="2614613" y="3429000"/>
          <p14:tracePt t="30079" x="2606675" y="3429000"/>
          <p14:tracePt t="30903" x="2598738" y="3429000"/>
          <p14:tracePt t="30910" x="2582863" y="3405188"/>
          <p14:tracePt t="30917" x="2566988" y="3381375"/>
          <p14:tracePt t="30925" x="2543175" y="3349625"/>
          <p14:tracePt t="30932" x="2527300" y="3333750"/>
          <p14:tracePt t="30941" x="2503488" y="3309938"/>
          <p14:tracePt t="30949" x="2495550" y="3286125"/>
          <p14:tracePt t="30957" x="2479675" y="3278188"/>
          <p14:tracePt t="30964" x="2463800" y="3262313"/>
          <p14:tracePt t="30973" x="2455863" y="3244850"/>
          <p14:tracePt t="30981" x="2439988" y="3228975"/>
          <p14:tracePt t="30988" x="2432050" y="3213100"/>
          <p14:tracePt t="31009" x="2424113" y="3205163"/>
          <p14:tracePt t="31022" x="2424113" y="3197225"/>
          <p14:tracePt t="31113" x="2424113" y="3189288"/>
          <p14:tracePt t="31368" x="2424113" y="3181350"/>
          <p14:tracePt t="31376" x="2424113" y="3173413"/>
          <p14:tracePt t="31384" x="2424113" y="3165475"/>
          <p14:tracePt t="31393" x="2424113" y="3149600"/>
          <p14:tracePt t="31401" x="2432050" y="3133725"/>
          <p14:tracePt t="31407" x="2439988" y="3117850"/>
          <p14:tracePt t="31414" x="2447925" y="3117850"/>
          <p14:tracePt t="31423" x="2463800" y="3101975"/>
          <p14:tracePt t="31430" x="2471738" y="3086100"/>
          <p14:tracePt t="31446" x="2479675" y="3086100"/>
          <p14:tracePt t="31455" x="2495550" y="3070225"/>
          <p14:tracePt t="31462" x="2503488" y="3070225"/>
          <p14:tracePt t="31470" x="2503488" y="3062288"/>
          <p14:tracePt t="31647" x="2487613" y="3062288"/>
          <p14:tracePt t="31662" x="2471738" y="3062288"/>
          <p14:tracePt t="31671" x="2455863" y="3062288"/>
          <p14:tracePt t="31678" x="2447925" y="3062288"/>
          <p14:tracePt t="31685" x="2439988" y="3062288"/>
          <p14:tracePt t="31693" x="2424113" y="3062288"/>
          <p14:tracePt t="31700" x="2416175" y="3062288"/>
          <p14:tracePt t="31708" x="2408238" y="3062288"/>
          <p14:tracePt t="31716" x="2392363" y="3062288"/>
          <p14:tracePt t="31732" x="2384425" y="3062288"/>
          <p14:tracePt t="31741" x="2366963" y="3062288"/>
          <p14:tracePt t="31748" x="2359025" y="3062288"/>
          <p14:tracePt t="31757" x="2343150" y="3062288"/>
          <p14:tracePt t="31764" x="2327275" y="3062288"/>
          <p14:tracePt t="31773" x="2319338" y="3062288"/>
          <p14:tracePt t="31781" x="2303463" y="3070225"/>
          <p14:tracePt t="31787" x="2295525" y="3070225"/>
          <p14:tracePt t="31795" x="2295525" y="3078163"/>
          <p14:tracePt t="31803" x="2295525" y="3086100"/>
          <p14:tracePt t="31818" x="2287588" y="3101975"/>
          <p14:tracePt t="31827" x="2287588" y="3109913"/>
          <p14:tracePt t="31842" x="2287588" y="3125788"/>
          <p14:tracePt t="31851" x="2295525" y="3141663"/>
          <p14:tracePt t="31859" x="2311400" y="3157538"/>
          <p14:tracePt t="31867" x="2327275" y="3165475"/>
          <p14:tracePt t="31875" x="2343150" y="3181350"/>
          <p14:tracePt t="31882" x="2359025" y="3189288"/>
          <p14:tracePt t="31888" x="2366963" y="3197225"/>
          <p14:tracePt t="31898" x="2384425" y="3205163"/>
          <p14:tracePt t="31907" x="2400300" y="3205163"/>
          <p14:tracePt t="31914" x="2408238" y="3205163"/>
          <p14:tracePt t="31923" x="2424113" y="3205163"/>
          <p14:tracePt t="31930" x="2439988" y="3205163"/>
          <p14:tracePt t="31939" x="2447925" y="3205163"/>
          <p14:tracePt t="31947" x="2455863" y="3205163"/>
          <p14:tracePt t="31954" x="2471738" y="3205163"/>
          <p14:tracePt t="31967" x="2479675" y="3205163"/>
          <p14:tracePt t="31972" x="2495550" y="3205163"/>
          <p14:tracePt t="31980" x="2503488" y="3197225"/>
          <p14:tracePt t="31998" x="2503488" y="3189288"/>
          <p14:tracePt t="32157" x="2503488" y="3181350"/>
          <p14:tracePt t="32773" x="2495550" y="3181350"/>
          <p14:tracePt t="32779" x="2479675" y="3181350"/>
          <p14:tracePt t="32982" x="2463800" y="3181350"/>
          <p14:tracePt t="32991" x="2455863" y="3181350"/>
          <p14:tracePt t="32999" x="2447925" y="3197225"/>
          <p14:tracePt t="33007" x="2432050" y="3228975"/>
          <p14:tracePt t="33015" x="2408238" y="3270250"/>
          <p14:tracePt t="33022" x="2400300" y="3302000"/>
          <p14:tracePt t="33030" x="2392363" y="3333750"/>
          <p14:tracePt t="33038" x="2392363" y="3357563"/>
          <p14:tracePt t="33047" x="2392363" y="3389313"/>
          <p14:tracePt t="33055" x="2392363" y="3429000"/>
          <p14:tracePt t="33062" x="2392363" y="3460750"/>
          <p14:tracePt t="33068" x="2408238" y="3500438"/>
          <p14:tracePt t="33077" x="2424113" y="3548063"/>
          <p14:tracePt t="33084" x="2439988" y="3579813"/>
          <p14:tracePt t="33093" x="2455863" y="3613150"/>
          <p14:tracePt t="33100" x="2471738" y="3660775"/>
          <p14:tracePt t="33109" x="2495550" y="3692525"/>
          <p14:tracePt t="33117" x="2511425" y="3732213"/>
          <p14:tracePt t="33125" x="2527300" y="3756025"/>
          <p14:tracePt t="33132" x="2535238" y="3779838"/>
          <p14:tracePt t="33141" x="2535238" y="3803650"/>
          <p14:tracePt t="33148" x="2543175" y="3835400"/>
          <p14:tracePt t="33157" x="2543175" y="3867150"/>
          <p14:tracePt t="33165" x="2551113" y="3883025"/>
          <p14:tracePt t="33171" x="2551113" y="3890963"/>
          <p14:tracePt t="33179" x="2559050" y="3906838"/>
          <p14:tracePt t="33187" x="2566988" y="3922713"/>
          <p14:tracePt t="33194" x="2566988" y="3948113"/>
          <p14:tracePt t="33202" x="2574925" y="3979863"/>
          <p14:tracePt t="33210" x="2598738" y="4035425"/>
          <p14:tracePt t="33218" x="2614613" y="4083050"/>
          <p14:tracePt t="33226" x="2630488" y="4138613"/>
          <p14:tracePt t="33235" x="2646363" y="4170363"/>
          <p14:tracePt t="33243" x="2670175" y="4217988"/>
          <p14:tracePt t="33251" x="2686050" y="4249738"/>
          <p14:tracePt t="33256" x="2701925" y="4291013"/>
          <p14:tracePt t="33266" x="2709863" y="4306888"/>
          <p14:tracePt t="33272" x="2725738" y="4322763"/>
          <p14:tracePt t="33281" x="2733675" y="4338638"/>
          <p14:tracePt t="33288" x="2733675" y="4354513"/>
          <p14:tracePt t="33296" x="2733675" y="4362450"/>
          <p14:tracePt t="33305" x="2733675" y="4378325"/>
          <p14:tracePt t="33313" x="2733675" y="4394200"/>
          <p14:tracePt t="33328" x="2733675" y="4410075"/>
          <p14:tracePt t="33336" x="2733675" y="4425950"/>
          <p14:tracePt t="33345" x="2733675" y="4433888"/>
          <p14:tracePt t="33352" x="2733675" y="4449763"/>
          <p14:tracePt t="33359" x="2725738" y="4457700"/>
          <p14:tracePt t="33367" x="2717800" y="4457700"/>
          <p14:tracePt t="33375" x="2717800" y="4465638"/>
          <p14:tracePt t="33382" x="2709863" y="4465638"/>
          <p14:tracePt t="33390" x="2693988" y="4465638"/>
          <p14:tracePt t="33411" x="2686050" y="4465638"/>
          <p14:tracePt t="33419" x="2670175" y="4465638"/>
          <p14:tracePt t="33427" x="2654300" y="4457700"/>
          <p14:tracePt t="33435" x="2630488" y="4441825"/>
          <p14:tracePt t="33443" x="2622550" y="4418013"/>
          <p14:tracePt t="33451" x="2598738" y="4402138"/>
          <p14:tracePt t="33457" x="2582863" y="4386263"/>
          <p14:tracePt t="33464" x="2566988" y="4370388"/>
          <p14:tracePt t="33473" x="2551113" y="4354513"/>
          <p14:tracePt t="33481" x="2535238" y="4346575"/>
          <p14:tracePt t="33489" x="2527300" y="4330700"/>
          <p14:tracePt t="33496" x="2511425" y="4322763"/>
          <p14:tracePt t="33505" x="2495550" y="4306888"/>
          <p14:tracePt t="33513" x="2479675" y="4291013"/>
          <p14:tracePt t="33521" x="2463800" y="4281488"/>
          <p14:tracePt t="33537" x="2447925" y="4273550"/>
          <p14:tracePt t="33543" x="2432050" y="4257675"/>
          <p14:tracePt t="33553" x="2416175" y="4241800"/>
          <p14:tracePt t="33558" x="2408238" y="4225925"/>
          <p14:tracePt t="33567" x="2400300" y="4225925"/>
          <p14:tracePt t="33575" x="2392363" y="4225925"/>
          <p14:tracePt t="33602" x="2384425" y="4217988"/>
          <p14:tracePt t="33611" x="2374900" y="4202113"/>
          <p14:tracePt t="33618" x="2366963" y="4194175"/>
          <p14:tracePt t="33627" x="2359025" y="4178300"/>
          <p14:tracePt t="33634" x="2343150" y="4162425"/>
          <p14:tracePt t="33643" x="2335213" y="4146550"/>
          <p14:tracePt t="33651" x="2335213" y="4130675"/>
          <p14:tracePt t="33667" x="2327275" y="4122738"/>
          <p14:tracePt t="33675" x="2319338" y="4114800"/>
          <p14:tracePt t="33687" x="2311400" y="4114800"/>
          <p14:tracePt t="33696" x="2311400" y="4106863"/>
          <p14:tracePt t="33705" x="2303463" y="4098925"/>
          <p14:tracePt t="33713" x="2295525" y="4090988"/>
          <p14:tracePt t="33721" x="2287588" y="4083050"/>
          <p14:tracePt t="33737" x="2287588" y="4075113"/>
          <p14:tracePt t="33745" x="2279650" y="4067175"/>
          <p14:tracePt t="33753" x="2271713" y="4067175"/>
          <p14:tracePt t="33761" x="2263775" y="4059238"/>
          <p14:tracePt t="33768" x="2255838" y="4051300"/>
          <p14:tracePt t="33777" x="2247900" y="4043363"/>
          <p14:tracePt t="33785" x="2239963" y="4043363"/>
          <p14:tracePt t="33796" x="2239963" y="4035425"/>
          <p14:tracePt t="33805" x="2239963" y="4027488"/>
          <p14:tracePt t="33866" x="2255838" y="4019550"/>
          <p14:tracePt t="33875" x="2263775" y="4011613"/>
          <p14:tracePt t="33882" x="2287588" y="4003675"/>
          <p14:tracePt t="33891" x="2311400" y="3995738"/>
          <p14:tracePt t="33898" x="2343150" y="3987800"/>
          <p14:tracePt t="33907" x="2374900" y="3987800"/>
          <p14:tracePt t="33915" x="2416175" y="3979863"/>
          <p14:tracePt t="33923" x="2447925" y="3979863"/>
          <p14:tracePt t="33930" x="2479675" y="3979863"/>
          <p14:tracePt t="33937" x="2503488" y="3971925"/>
          <p14:tracePt t="33949" x="2527300" y="3971925"/>
          <p14:tracePt t="33952" x="2559050" y="3963988"/>
          <p14:tracePt t="33960" x="2574925" y="3963988"/>
          <p14:tracePt t="33969" x="2598738" y="3956050"/>
          <p14:tracePt t="33976" x="2606675" y="3956050"/>
          <p14:tracePt t="33985" x="2614613" y="3956050"/>
          <p14:tracePt t="33992" x="2622550" y="3956050"/>
          <p14:tracePt t="34001" x="2630488" y="3956050"/>
          <p14:tracePt t="34116" x="2622550" y="3956050"/>
          <p14:tracePt t="34124" x="2590800" y="3956050"/>
          <p14:tracePt t="34132" x="2559050" y="3956050"/>
          <p14:tracePt t="34140" x="2519363" y="3938588"/>
          <p14:tracePt t="34148" x="2495550" y="3938588"/>
          <p14:tracePt t="34156" x="2487613" y="3938588"/>
          <p14:tracePt t="34164" x="2471738" y="3938588"/>
          <p14:tracePt t="34173" x="2463800" y="3938588"/>
          <p14:tracePt t="34267" x="2479675" y="3938588"/>
          <p14:tracePt t="34283" x="2495550" y="3930650"/>
          <p14:tracePt t="34291" x="2511425" y="3930650"/>
          <p14:tracePt t="34306" x="2519363" y="3930650"/>
          <p14:tracePt t="34314" x="2527300" y="3930650"/>
          <p14:tracePt t="34408" x="2511425" y="3930650"/>
          <p14:tracePt t="34414" x="2503488" y="3930650"/>
          <p14:tracePt t="34423" x="2487613" y="3930650"/>
          <p14:tracePt t="34431" x="2479675" y="3930650"/>
          <p14:tracePt t="34439" x="2463800" y="3930650"/>
          <p14:tracePt t="34446" x="2447925" y="3930650"/>
          <p14:tracePt t="34455" x="2432050" y="3930650"/>
          <p14:tracePt t="34463" x="2424113" y="3930650"/>
          <p14:tracePt t="34617" x="2432050" y="3938588"/>
          <p14:tracePt t="34625" x="2439988" y="3938588"/>
          <p14:tracePt t="34746" x="2447925" y="3938588"/>
          <p14:tracePt t="41181" x="2455863" y="3938588"/>
          <p14:tracePt t="41188" x="2463800" y="3938588"/>
          <p14:tracePt t="41420" x="2471738" y="3938588"/>
          <p14:tracePt t="41433" x="2479675" y="3938588"/>
          <p14:tracePt t="41440" x="2487613" y="3938588"/>
          <p14:tracePt t="41449" x="2495550" y="3930650"/>
          <p14:tracePt t="41455" x="2511425" y="3922713"/>
          <p14:tracePt t="41463" x="2527300" y="3922713"/>
          <p14:tracePt t="41472" x="2535238" y="3922713"/>
          <p14:tracePt t="41478" x="2543175" y="3922713"/>
          <p14:tracePt t="41561" x="2535238" y="3922713"/>
          <p14:tracePt t="41569" x="2519363" y="3922713"/>
          <p14:tracePt t="41576" x="2503488" y="3922713"/>
          <p14:tracePt t="41585" x="2495550" y="3922713"/>
          <p14:tracePt t="41666" x="2495550" y="3930650"/>
          <p14:tracePt t="42258" x="2495550" y="3963988"/>
          <p14:tracePt t="42267" x="2527300" y="4011613"/>
          <p14:tracePt t="42275" x="2543175" y="4059238"/>
          <p14:tracePt t="42283" x="2559050" y="4083050"/>
          <p14:tracePt t="42291" x="2574925" y="4114800"/>
          <p14:tracePt t="42298" x="2598738" y="4154488"/>
          <p14:tracePt t="42307" x="2614613" y="4194175"/>
          <p14:tracePt t="42315" x="2630488" y="4249738"/>
          <p14:tracePt t="42321" x="2654300" y="4306888"/>
          <p14:tracePt t="42328" x="2662238" y="4338638"/>
          <p14:tracePt t="42337" x="2678113" y="4402138"/>
          <p14:tracePt t="42345" x="2686050" y="4457700"/>
          <p14:tracePt t="42354" x="2693988" y="4497388"/>
          <p14:tracePt t="42360" x="2693988" y="4552950"/>
          <p14:tracePt t="42368" x="2693988" y="4608513"/>
          <p14:tracePt t="42376" x="2693988" y="4665663"/>
          <p14:tracePt t="42384" x="2693988" y="4721225"/>
          <p14:tracePt t="42393" x="2693988" y="4776788"/>
          <p14:tracePt t="42401" x="2693988" y="4832350"/>
          <p14:tracePt t="42409" x="2686050" y="4895850"/>
          <p14:tracePt t="42415" x="2670175" y="4951413"/>
          <p14:tracePt t="42423" x="2654300" y="5000625"/>
          <p14:tracePt t="42431" x="2638425" y="5040313"/>
          <p14:tracePt t="42438" x="2622550" y="5087938"/>
          <p14:tracePt t="42447" x="2614613" y="5119688"/>
          <p14:tracePt t="42455" x="2598738" y="5143500"/>
          <p14:tracePt t="42462" x="2590800" y="5159375"/>
          <p14:tracePt t="42471" x="2582863" y="5175250"/>
          <p14:tracePt t="42478" x="2566988" y="5191125"/>
          <p14:tracePt t="42487" x="2559050" y="5207000"/>
          <p14:tracePt t="42495" x="2551113" y="5222875"/>
          <p14:tracePt t="42503" x="2535238" y="5238750"/>
          <p14:tracePt t="42510" x="2519363" y="5262563"/>
          <p14:tracePt t="42517" x="2503488" y="5270500"/>
          <p14:tracePt t="42524" x="2487613" y="5286375"/>
          <p14:tracePt t="42533" x="2471738" y="5310188"/>
          <p14:tracePt t="42540" x="2463800" y="5327650"/>
          <p14:tracePt t="42548" x="2447925" y="5343525"/>
          <p14:tracePt t="42557" x="2432050" y="5359400"/>
          <p14:tracePt t="42565" x="2424113" y="5359400"/>
          <p14:tracePt t="42573" x="2416175" y="5367338"/>
          <p14:tracePt t="42582" x="2416175" y="5375275"/>
          <p14:tracePt t="42588" x="2408238" y="5383213"/>
          <p14:tracePt t="42596" x="2400300" y="5383213"/>
          <p14:tracePt t="42694" x="2392363" y="5383213"/>
          <p14:tracePt t="42709" x="2392363" y="5375275"/>
          <p14:tracePt t="42716" x="2384425" y="5367338"/>
          <p14:tracePt t="42725" x="2366963" y="5367338"/>
          <p14:tracePt t="42748" x="2366963" y="5359400"/>
          <p14:tracePt t="42797" x="2359025" y="5359400"/>
          <p14:tracePt t="42866" x="2366963" y="5359400"/>
          <p14:tracePt t="42874" x="2384425" y="5359400"/>
          <p14:tracePt t="42883" x="2400300" y="5359400"/>
          <p14:tracePt t="42891" x="2416175" y="5359400"/>
          <p14:tracePt t="42899" x="2439988" y="5359400"/>
          <p14:tracePt t="42905" x="2455863" y="5367338"/>
          <p14:tracePt t="42913" x="2487613" y="5375275"/>
          <p14:tracePt t="42921" x="2511425" y="5383213"/>
          <p14:tracePt t="42929" x="2519363" y="5391150"/>
          <p14:tracePt t="42937" x="2543175" y="5391150"/>
          <p14:tracePt t="42945" x="2559050" y="5399088"/>
          <p14:tracePt t="42953" x="2574925" y="5407025"/>
          <p14:tracePt t="42968" x="2590800" y="5407025"/>
          <p14:tracePt t="42976" x="2598738" y="5407025"/>
          <p14:tracePt t="43070" x="2606675" y="5391150"/>
          <p14:tracePt t="43078" x="2606675" y="5383213"/>
          <p14:tracePt t="43085" x="2606675" y="5375275"/>
          <p14:tracePt t="43092" x="2606675" y="5359400"/>
          <p14:tracePt t="43101" x="2606675" y="5351463"/>
          <p14:tracePt t="43109" x="2598738" y="5335588"/>
          <p14:tracePt t="43117" x="2590800" y="5319713"/>
          <p14:tracePt t="43125" x="2574925" y="5302250"/>
          <p14:tracePt t="43132" x="2559050" y="5286375"/>
          <p14:tracePt t="43141" x="2543175" y="5270500"/>
          <p14:tracePt t="43148" x="2527300" y="5262563"/>
          <p14:tracePt t="43157" x="2519363" y="5254625"/>
          <p14:tracePt t="43165" x="2503488" y="5238750"/>
          <p14:tracePt t="43173" x="2487613" y="5230813"/>
          <p14:tracePt t="43181" x="2471738" y="5214938"/>
          <p14:tracePt t="43188" x="2455863" y="5214938"/>
          <p14:tracePt t="43203" x="2447925" y="5214938"/>
          <p14:tracePt t="43210" x="2432050" y="5214938"/>
          <p14:tracePt t="43219" x="2424113" y="5214938"/>
          <p14:tracePt t="43226" x="2416175" y="5214938"/>
          <p14:tracePt t="43235" x="2408238" y="5214938"/>
          <p14:tracePt t="43242" x="2392363" y="5214938"/>
          <p14:tracePt t="43251" x="2374900" y="5214938"/>
          <p14:tracePt t="43259" x="2359025" y="5222875"/>
          <p14:tracePt t="43267" x="2351088" y="5230813"/>
          <p14:tracePt t="43274" x="2335213" y="5230813"/>
          <p14:tracePt t="43281" x="2319338" y="5238750"/>
          <p14:tracePt t="43288" x="2319338" y="5246688"/>
          <p14:tracePt t="43297" x="2311400" y="5246688"/>
          <p14:tracePt t="43304" x="2295525" y="5246688"/>
          <p14:tracePt t="43313" x="2295525" y="5254625"/>
          <p14:tracePt t="43321" x="2287588" y="5262563"/>
          <p14:tracePt t="43337" x="2287588" y="5270500"/>
          <p14:tracePt t="43344" x="2279650" y="5278438"/>
          <p14:tracePt t="43352" x="2271713" y="5286375"/>
          <p14:tracePt t="43361" x="2263775" y="5294313"/>
          <p14:tracePt t="43370" x="2263775" y="5302250"/>
          <p14:tracePt t="43374" x="2263775" y="5319713"/>
          <p14:tracePt t="43382" x="2263775" y="5327650"/>
          <p14:tracePt t="43391" x="2263775" y="5343525"/>
          <p14:tracePt t="43399" x="2263775" y="5359400"/>
          <p14:tracePt t="43407" x="2263775" y="5367338"/>
          <p14:tracePt t="43415" x="2263775" y="5383213"/>
          <p14:tracePt t="43423" x="2263775" y="5399088"/>
          <p14:tracePt t="43431" x="2263775" y="5407025"/>
          <p14:tracePt t="43438" x="2271713" y="5422900"/>
          <p14:tracePt t="43447" x="2279650" y="5438775"/>
          <p14:tracePt t="43455" x="2287588" y="5446713"/>
          <p14:tracePt t="43463" x="2303463" y="5454650"/>
          <p14:tracePt t="43471" x="2303463" y="5462588"/>
          <p14:tracePt t="43477" x="2319338" y="5470525"/>
          <p14:tracePt t="43484" x="2335213" y="5486400"/>
          <p14:tracePt t="43492" x="2343150" y="5494338"/>
          <p14:tracePt t="43501" x="2359025" y="5494338"/>
          <p14:tracePt t="43509" x="2374900" y="5510213"/>
          <p14:tracePt t="43517" x="2400300" y="5518150"/>
          <p14:tracePt t="43524" x="2416175" y="5526088"/>
          <p14:tracePt t="43533" x="2424113" y="5534025"/>
          <p14:tracePt t="43541" x="2447925" y="5549900"/>
          <p14:tracePt t="43552" x="2471738" y="5557838"/>
          <p14:tracePt t="43556" x="2495550" y="5565775"/>
          <p14:tracePt t="43563" x="2511425" y="5573713"/>
          <p14:tracePt t="43571" x="2527300" y="5581650"/>
          <p14:tracePt t="43578" x="2543175" y="5581650"/>
          <p14:tracePt t="43587" x="2566988" y="5581650"/>
          <p14:tracePt t="43594" x="2590800" y="5589588"/>
          <p14:tracePt t="43603" x="2598738" y="5597525"/>
          <p14:tracePt t="43610" x="2622550" y="5605463"/>
          <p14:tracePt t="43618" x="2638425" y="5605463"/>
          <p14:tracePt t="43627" x="2654300" y="5605463"/>
          <p14:tracePt t="43635" x="2662238" y="5605463"/>
          <p14:tracePt t="43642" x="2678113" y="5605463"/>
          <p14:tracePt t="43651" x="2693988" y="5605463"/>
          <p14:tracePt t="43665" x="2701925" y="5605463"/>
          <p14:tracePt t="43681" x="2709863" y="5605463"/>
          <p14:tracePt t="43689" x="2709863" y="5597525"/>
          <p14:tracePt t="43701" x="2717800" y="5589588"/>
          <p14:tracePt t="43709" x="2725738" y="5581650"/>
          <p14:tracePt t="43717" x="2733675" y="5581650"/>
          <p14:tracePt t="43724" x="2741613" y="5565775"/>
          <p14:tracePt t="43733" x="2759075" y="5549900"/>
          <p14:tracePt t="43741" x="2767013" y="5534025"/>
          <p14:tracePt t="43748" x="2782888" y="5526088"/>
          <p14:tracePt t="43757" x="2790825" y="5510213"/>
          <p14:tracePt t="43765" x="2790825" y="5502275"/>
          <p14:tracePt t="43772" x="2790825" y="5494338"/>
          <p14:tracePt t="43781" x="2790825" y="5486400"/>
          <p14:tracePt t="43788" x="2790825" y="5470525"/>
          <p14:tracePt t="43797" x="2790825" y="5462588"/>
          <p14:tracePt t="43805" x="2798763" y="5446713"/>
          <p14:tracePt t="43813" x="2798763" y="5430838"/>
          <p14:tracePt t="43823" x="2798763" y="5422900"/>
          <p14:tracePt t="43832" x="2798763" y="5399088"/>
          <p14:tracePt t="43838" x="2798763" y="5383213"/>
          <p14:tracePt t="43847" x="2798763" y="5367338"/>
          <p14:tracePt t="43855" x="2790825" y="5351463"/>
          <p14:tracePt t="43863" x="2774950" y="5335588"/>
          <p14:tracePt t="43868" x="2759075" y="5319713"/>
          <p14:tracePt t="43876" x="2741613" y="5302250"/>
          <p14:tracePt t="43885" x="2725738" y="5286375"/>
          <p14:tracePt t="43892" x="2709863" y="5270500"/>
          <p14:tracePt t="43901" x="2701925" y="5262563"/>
          <p14:tracePt t="43909" x="2686050" y="5246688"/>
          <p14:tracePt t="43917" x="2670175" y="5230813"/>
          <p14:tracePt t="43924" x="2654300" y="5214938"/>
          <p14:tracePt t="43933" x="2630488" y="5199063"/>
          <p14:tracePt t="43941" x="2606675" y="5183188"/>
          <p14:tracePt t="43949" x="2590800" y="5175250"/>
          <p14:tracePt t="43957" x="2574925" y="5175250"/>
          <p14:tracePt t="43964" x="2559050" y="5159375"/>
          <p14:tracePt t="43970" x="2535238" y="5151438"/>
          <p14:tracePt t="43978" x="2527300" y="5151438"/>
          <p14:tracePt t="43986" x="2511425" y="5143500"/>
          <p14:tracePt t="43994" x="2495550" y="5135563"/>
          <p14:tracePt t="44002" x="2471738" y="5135563"/>
          <p14:tracePt t="44010" x="2463800" y="5127625"/>
          <p14:tracePt t="44018" x="2439988" y="5127625"/>
          <p14:tracePt t="44026" x="2424113" y="5127625"/>
          <p14:tracePt t="44034" x="2416175" y="5127625"/>
          <p14:tracePt t="44042" x="2400300" y="5127625"/>
          <p14:tracePt t="44050" x="2384425" y="5127625"/>
          <p14:tracePt t="44058" x="2374900" y="5127625"/>
          <p14:tracePt t="44064" x="2359025" y="5127625"/>
          <p14:tracePt t="44072" x="2351088" y="5127625"/>
          <p14:tracePt t="44080" x="2343150" y="5127625"/>
          <p14:tracePt t="44088" x="2327275" y="5135563"/>
          <p14:tracePt t="44096" x="2319338" y="5143500"/>
          <p14:tracePt t="44104" x="2311400" y="5143500"/>
          <p14:tracePt t="44112" x="2311400" y="5151438"/>
          <p14:tracePt t="44120" x="2303463" y="5151438"/>
          <p14:tracePt t="44128" x="2295525" y="5159375"/>
          <p14:tracePt t="44137" x="2287588" y="5167313"/>
          <p14:tracePt t="44144" x="2287588" y="5183188"/>
          <p14:tracePt t="44152" x="2279650" y="5199063"/>
          <p14:tracePt t="44160" x="2279650" y="5222875"/>
          <p14:tracePt t="44167" x="2279650" y="5230813"/>
          <p14:tracePt t="44175" x="2279650" y="5246688"/>
          <p14:tracePt t="44182" x="2279650" y="5262563"/>
          <p14:tracePt t="44199" x="2279650" y="5278438"/>
          <p14:tracePt t="44206" x="2287588" y="5294313"/>
          <p14:tracePt t="44215" x="2295525" y="5310188"/>
          <p14:tracePt t="44222" x="2303463" y="5319713"/>
          <p14:tracePt t="44231" x="2311400" y="5335588"/>
          <p14:tracePt t="44238" x="2319338" y="5343525"/>
          <p14:tracePt t="44247" x="2319338" y="5351463"/>
          <p14:tracePt t="44252" x="2327275" y="5367338"/>
          <p14:tracePt t="44260" x="2335213" y="5375275"/>
          <p14:tracePt t="44268" x="2343150" y="5375275"/>
          <p14:tracePt t="44278" x="2343150" y="5383213"/>
          <p14:tracePt t="44285" x="2351088" y="5383213"/>
          <p14:tracePt t="44292" x="2359025" y="5391150"/>
          <p14:tracePt t="44300" x="2366963" y="5399088"/>
          <p14:tracePt t="44316" x="2374900" y="5399088"/>
          <p14:tracePt t="44325" x="2392363" y="5407025"/>
          <p14:tracePt t="44332" x="2392363" y="5414963"/>
          <p14:tracePt t="44340" x="2400300" y="5414963"/>
          <p14:tracePt t="44348" x="2400300" y="5422900"/>
          <p14:tracePt t="44357" x="2408238" y="5422900"/>
          <p14:tracePt t="44370" x="2416175" y="5422900"/>
          <p14:tracePt t="44557" x="2424113" y="5422900"/>
          <p14:tracePt t="46457" x="2432050" y="5422900"/>
          <p14:tracePt t="46464" x="2447925" y="5414963"/>
          <p14:tracePt t="46472" x="2463800" y="5407025"/>
          <p14:tracePt t="46480" x="2479675" y="5399088"/>
          <p14:tracePt t="46488" x="2495550" y="5399088"/>
          <p14:tracePt t="46496" x="2503488" y="5391150"/>
          <p14:tracePt t="46509" x="2511425" y="5391150"/>
          <p14:tracePt t="46517" x="2527300" y="5391150"/>
          <p14:tracePt t="46533" x="2535238" y="5391150"/>
          <p14:tracePt t="46733" x="2527300" y="5391150"/>
          <p14:tracePt t="46741" x="2511425" y="5391150"/>
          <p14:tracePt t="46748" x="2503488" y="5391150"/>
          <p14:tracePt t="46756" x="2487613" y="5391150"/>
          <p14:tracePt t="46762" x="2479675" y="5391150"/>
          <p14:tracePt t="46771" x="2471738" y="5391150"/>
          <p14:tracePt t="46787" x="2463800" y="5391150"/>
          <p14:tracePt t="47563" x="2511425" y="5407025"/>
          <p14:tracePt t="47571" x="2566988" y="5430838"/>
          <p14:tracePt t="47580" x="2638425" y="5470525"/>
          <p14:tracePt t="47587" x="2709863" y="5494338"/>
          <p14:tracePt t="47595" x="2759075" y="5510213"/>
          <p14:tracePt t="47602" x="2790825" y="5526088"/>
          <p14:tracePt t="47610" x="2822575" y="5534025"/>
          <p14:tracePt t="47619" x="2838450" y="5541963"/>
          <p14:tracePt t="47627" x="2854325" y="5541963"/>
          <p14:tracePt t="47634" x="2862263" y="5549900"/>
          <p14:tracePt t="47642" x="2878138" y="5549900"/>
          <p14:tracePt t="47651" x="2886075" y="5549900"/>
          <p14:tracePt t="47667" x="2894013" y="5549900"/>
          <p14:tracePt t="47761" x="2894013" y="5541963"/>
          <p14:tracePt t="47776" x="2894013" y="5534025"/>
          <p14:tracePt t="47785" x="2886075" y="5526088"/>
          <p14:tracePt t="47790" x="2870200" y="5518150"/>
          <p14:tracePt t="47798" x="2854325" y="5510213"/>
          <p14:tracePt t="47809" x="2846388" y="5494338"/>
          <p14:tracePt t="47815" x="2830513" y="5486400"/>
          <p14:tracePt t="47822" x="2822575" y="5478463"/>
          <p14:tracePt t="47830" x="2806700" y="5470525"/>
          <p14:tracePt t="47839" x="2790825" y="5462588"/>
          <p14:tracePt t="47847" x="2774950" y="5454650"/>
          <p14:tracePt t="47855" x="2767013" y="5446713"/>
          <p14:tracePt t="47863" x="2751138" y="5438775"/>
          <p14:tracePt t="47871" x="2733675" y="5438775"/>
          <p14:tracePt t="47878" x="2717800" y="5430838"/>
          <p14:tracePt t="47895" x="2709863" y="5430838"/>
          <p14:tracePt t="47903" x="2693988" y="5422900"/>
          <p14:tracePt t="47918" x="2686050" y="5414963"/>
          <p14:tracePt t="47927" x="2678113" y="5414963"/>
          <p14:tracePt t="47935" x="2670175" y="5407025"/>
          <p14:tracePt t="48049" x="2662238" y="5407025"/>
          <p14:tracePt t="53923" x="2662238" y="5399088"/>
          <p14:tracePt t="53931" x="2701925" y="5351463"/>
          <p14:tracePt t="53938" x="2767013" y="5294313"/>
          <p14:tracePt t="53947" x="2814638" y="5246688"/>
          <p14:tracePt t="53955" x="2878138" y="5191125"/>
          <p14:tracePt t="53963" x="2933700" y="5167313"/>
          <p14:tracePt t="53971" x="2981325" y="5143500"/>
          <p14:tracePt t="53979" x="3028950" y="5119688"/>
          <p14:tracePt t="53987" x="3092450" y="5095875"/>
          <p14:tracePt t="53995" x="3133725" y="5080000"/>
          <p14:tracePt t="54001" x="3197225" y="5056188"/>
          <p14:tracePt t="54008" x="3228975" y="5040313"/>
          <p14:tracePt t="54016" x="3276600" y="5024438"/>
          <p14:tracePt t="54025" x="3300413" y="5016500"/>
          <p14:tracePt t="54032" x="3324225" y="5008563"/>
          <p14:tracePt t="54043" x="3340100" y="5008563"/>
          <p14:tracePt t="54049" x="3363913" y="5008563"/>
          <p14:tracePt t="54057" x="3379788" y="5000625"/>
          <p14:tracePt t="54065" x="3387725" y="5000625"/>
          <p14:tracePt t="54073" x="3403600" y="5000625"/>
          <p14:tracePt t="54081" x="3419475" y="5008563"/>
          <p14:tracePt t="54088" x="3427413" y="5008563"/>
          <p14:tracePt t="54097" x="3443288" y="5016500"/>
          <p14:tracePt t="54105" x="3459163" y="5024438"/>
          <p14:tracePt t="54113" x="3492500" y="5040313"/>
          <p14:tracePt t="54121" x="3532188" y="5048250"/>
          <p14:tracePt t="54129" x="3579813" y="5056188"/>
          <p14:tracePt t="54137" x="3635375" y="5072063"/>
          <p14:tracePt t="54145" x="3706813" y="5072063"/>
          <p14:tracePt t="54151" x="3786188" y="5072063"/>
          <p14:tracePt t="54159" x="3898900" y="5072063"/>
          <p14:tracePt t="54167" x="4033838" y="5072063"/>
          <p14:tracePt t="54175" x="4210050" y="5048250"/>
          <p14:tracePt t="54183" x="4448175" y="5000625"/>
          <p14:tracePt t="54190" x="4687888" y="4976813"/>
          <p14:tracePt t="54199" x="4943475" y="4943475"/>
          <p14:tracePt t="54207" x="5102225" y="4919663"/>
          <p14:tracePt t="54215" x="5237163" y="4919663"/>
          <p14:tracePt t="54223" x="5373688" y="4919663"/>
          <p14:tracePt t="54230" x="5484813" y="4895850"/>
          <p14:tracePt t="54241" x="5603875" y="4872038"/>
          <p14:tracePt t="54245" x="5748338" y="4848225"/>
          <p14:tracePt t="54253" x="5883275" y="4840288"/>
          <p14:tracePt t="54261" x="5978525" y="4816475"/>
          <p14:tracePt t="54269" x="6059488" y="4792663"/>
          <p14:tracePt t="54277" x="6146800" y="4760913"/>
          <p14:tracePt t="54285" x="6218238" y="4745038"/>
          <p14:tracePt t="54293" x="6305550" y="4721225"/>
          <p14:tracePt t="54301" x="6384925" y="4705350"/>
          <p14:tracePt t="54309" x="6489700" y="4665663"/>
          <p14:tracePt t="54317" x="6608763" y="4649788"/>
          <p14:tracePt t="54325" x="6704013" y="4624388"/>
          <p14:tracePt t="54332" x="6792913" y="4592638"/>
          <p14:tracePt t="54338" x="6856413" y="4568825"/>
          <p14:tracePt t="54346" x="6927850" y="4545013"/>
          <p14:tracePt t="54354" x="7015163" y="4497388"/>
          <p14:tracePt t="54362" x="7094538" y="4465638"/>
          <p14:tracePt t="54371" x="7183438" y="4433888"/>
          <p14:tracePt t="54378" x="7270750" y="4402138"/>
          <p14:tracePt t="54386" x="7342188" y="4362450"/>
          <p14:tracePt t="54395" x="7405688" y="4306888"/>
          <p14:tracePt t="54403" x="7469188" y="4257675"/>
          <p14:tracePt t="54411" x="7534275" y="4202113"/>
          <p14:tracePt t="54418" x="7573963" y="4138613"/>
          <p14:tracePt t="54428" x="7613650" y="4083050"/>
          <p14:tracePt t="54434" x="7645400" y="4019550"/>
          <p14:tracePt t="54441" x="7661275" y="3948113"/>
          <p14:tracePt t="54448" x="7685088" y="3875088"/>
          <p14:tracePt t="54456" x="7700963" y="3803650"/>
          <p14:tracePt t="54464" x="7732713" y="3716338"/>
          <p14:tracePt t="54473" x="7756525" y="3621088"/>
          <p14:tracePt t="54481" x="7788275" y="3524250"/>
          <p14:tracePt t="54488" x="7812088" y="3429000"/>
          <p14:tracePt t="54497" x="7835900" y="3341688"/>
          <p14:tracePt t="54504" x="7843838" y="3270250"/>
          <p14:tracePt t="54513" x="7851775" y="3189288"/>
          <p14:tracePt t="54521" x="7851775" y="3117850"/>
          <p14:tracePt t="54527" x="7851775" y="3062288"/>
          <p14:tracePt t="54535" x="7851775" y="3006725"/>
          <p14:tracePt t="54542" x="7851775" y="2951163"/>
          <p14:tracePt t="54551" x="7843838" y="2878138"/>
          <p14:tracePt t="54558" x="7820025" y="2822575"/>
          <p14:tracePt t="54567" x="7812088" y="2790825"/>
          <p14:tracePt t="54574" x="7796213" y="2727325"/>
          <p14:tracePt t="54582" x="7788275" y="2703513"/>
          <p14:tracePt t="54591" x="7780338" y="2640013"/>
          <p14:tracePt t="54599" x="7772400" y="2608263"/>
          <p14:tracePt t="54606" x="7764463" y="2576513"/>
          <p14:tracePt t="54615" x="7764463" y="2535238"/>
          <p14:tracePt t="54623" x="7756525" y="2495550"/>
          <p14:tracePt t="54628" x="7756525" y="2439988"/>
          <p14:tracePt t="54636" x="7732713" y="2392363"/>
          <p14:tracePt t="54644" x="7732713" y="2352675"/>
          <p14:tracePt t="54653" x="7732713" y="2305050"/>
          <p14:tracePt t="54661" x="7732713" y="2265363"/>
          <p14:tracePt t="54668" x="7732713" y="2208213"/>
          <p14:tracePt t="54676" x="7724775" y="2168525"/>
          <p14:tracePt t="54685" x="7716838" y="2120900"/>
          <p14:tracePt t="54692" x="7700963" y="2073275"/>
          <p14:tracePt t="54700" x="7685088" y="2049463"/>
          <p14:tracePt t="54709" x="7669213" y="2041525"/>
          <p14:tracePt t="54716" x="7653338" y="2025650"/>
          <p14:tracePt t="54724" x="7637463" y="2009775"/>
          <p14:tracePt t="54733" x="7637463" y="2001838"/>
          <p14:tracePt t="54741" x="7621588" y="1985963"/>
          <p14:tracePt t="54748" x="7605713" y="1978025"/>
          <p14:tracePt t="54754" x="7589838" y="1962150"/>
          <p14:tracePt t="54762" x="7581900" y="1946275"/>
          <p14:tracePt t="54771" x="7566025" y="1946275"/>
          <p14:tracePt t="54778" x="7550150" y="1938338"/>
          <p14:tracePt t="54786" x="7542213" y="1938338"/>
          <p14:tracePt t="54802" x="7526338" y="1938338"/>
          <p14:tracePt t="54810" x="7510463" y="1938338"/>
          <p14:tracePt t="54818" x="7493000" y="1954213"/>
          <p14:tracePt t="54827" x="7477125" y="1970088"/>
          <p14:tracePt t="54835" x="7461250" y="1978025"/>
          <p14:tracePt t="54841" x="7445375" y="1985963"/>
          <p14:tracePt t="54849" x="7429500" y="2001838"/>
          <p14:tracePt t="54856" x="7421563" y="2009775"/>
          <p14:tracePt t="54865" x="7405688" y="2025650"/>
          <p14:tracePt t="54873" x="7381875" y="2041525"/>
          <p14:tracePt t="54881" x="7334250" y="2057400"/>
          <p14:tracePt t="54889" x="7302500" y="2073275"/>
          <p14:tracePt t="54897" x="7246938" y="2097088"/>
          <p14:tracePt t="54905" x="7199313" y="2120900"/>
          <p14:tracePt t="54913" x="7151688" y="2160588"/>
          <p14:tracePt t="54921" x="7102475" y="2200275"/>
          <p14:tracePt t="54929" x="7038975" y="2265363"/>
          <p14:tracePt t="54937" x="6967538" y="2344738"/>
          <p14:tracePt t="54945" x="6904038" y="2416175"/>
          <p14:tracePt t="54952" x="6864350" y="2503488"/>
          <p14:tracePt t="54959" x="6808788" y="2576513"/>
          <p14:tracePt t="54967" x="6743700" y="2695575"/>
          <p14:tracePt t="54975" x="6672263" y="2790825"/>
          <p14:tracePt t="54982" x="6600825" y="2943225"/>
          <p14:tracePt t="54990" x="6521450" y="3101975"/>
          <p14:tracePt t="54998" x="6450013" y="3228975"/>
          <p14:tracePt t="55007" x="6392863" y="3341688"/>
          <p14:tracePt t="55014" x="6369050" y="3468688"/>
          <p14:tracePt t="55022" x="6361113" y="3587750"/>
          <p14:tracePt t="55031" x="6337300" y="3660775"/>
          <p14:tracePt t="55037" x="6313488" y="3763963"/>
          <p14:tracePt t="55044" x="6305550" y="3843338"/>
          <p14:tracePt t="55053" x="6305550" y="3914775"/>
          <p14:tracePt t="55060" x="6305550" y="3971925"/>
          <p14:tracePt t="55068" x="6313488" y="4011613"/>
          <p14:tracePt t="55077" x="6337300" y="4059238"/>
          <p14:tracePt t="55085" x="6353175" y="4090988"/>
          <p14:tracePt t="55092" x="6369050" y="4114800"/>
          <p14:tracePt t="55101" x="6392863" y="4146550"/>
          <p14:tracePt t="55108" x="6426200" y="4186238"/>
          <p14:tracePt t="55117" x="6465888" y="4210050"/>
          <p14:tracePt t="55125" x="6497638" y="4225925"/>
          <p14:tracePt t="55132" x="6529388" y="4249738"/>
          <p14:tracePt t="55139" x="6569075" y="4265613"/>
          <p14:tracePt t="55147" x="6584950" y="4281488"/>
          <p14:tracePt t="55154" x="6616700" y="4281488"/>
          <p14:tracePt t="55162" x="6672263" y="4291013"/>
          <p14:tracePt t="55171" x="6711950" y="4291013"/>
          <p14:tracePt t="55179" x="6759575" y="4291013"/>
          <p14:tracePt t="55186" x="6808788" y="4265613"/>
          <p14:tracePt t="55195" x="6880225" y="4233863"/>
          <p14:tracePt t="55203" x="6967538" y="4170363"/>
          <p14:tracePt t="55210" x="7038975" y="4106863"/>
          <p14:tracePt t="55218" x="7126288" y="4027488"/>
          <p14:tracePt t="55226" x="7223125" y="3963988"/>
          <p14:tracePt t="55234" x="7294563" y="3875088"/>
          <p14:tracePt t="55243" x="7389813" y="3779838"/>
          <p14:tracePt t="55250" x="7461250" y="3708400"/>
          <p14:tracePt t="55257" x="7526338" y="3629025"/>
          <p14:tracePt t="55265" x="7581900" y="3540125"/>
          <p14:tracePt t="55272" x="7629525" y="3468688"/>
          <p14:tracePt t="55281" x="7661275" y="3397250"/>
          <p14:tracePt t="55289" x="7677150" y="3333750"/>
          <p14:tracePt t="55297" x="7700963" y="3262313"/>
          <p14:tracePt t="55304" x="7716838" y="3205163"/>
          <p14:tracePt t="55312" x="7732713" y="3157538"/>
          <p14:tracePt t="55321" x="7740650" y="3125788"/>
          <p14:tracePt t="55328" x="7748588" y="3086100"/>
          <p14:tracePt t="55336" x="7748588" y="3070225"/>
          <p14:tracePt t="55345" x="7748588" y="3054350"/>
          <p14:tracePt t="55361" x="7748588" y="3046413"/>
          <p14:tracePt t="57478" x="7748588" y="3038475"/>
          <p14:tracePt t="57488" x="7748588" y="3030538"/>
          <p14:tracePt t="57496" x="7756525" y="3030538"/>
          <p14:tracePt t="57504" x="7764463" y="3014663"/>
          <p14:tracePt t="57513" x="7772400" y="2998788"/>
          <p14:tracePt t="57521" x="7780338" y="2998788"/>
          <p14:tracePt t="57537" x="7780338" y="2990850"/>
          <p14:tracePt t="57741" x="7780338" y="2974975"/>
          <p14:tracePt t="57761" x="7780338" y="2959100"/>
          <p14:tracePt t="57768" x="7780338" y="2951163"/>
          <p14:tracePt t="57776" x="7780338" y="2943225"/>
          <p14:tracePt t="57785" x="7780338" y="2927350"/>
          <p14:tracePt t="57793" x="7772400" y="2909888"/>
          <p14:tracePt t="57801" x="7764463" y="2901950"/>
          <p14:tracePt t="57808" x="7756525" y="2886075"/>
          <p14:tracePt t="57817" x="7740650" y="2862263"/>
          <p14:tracePt t="57825" x="7732713" y="2846388"/>
          <p14:tracePt t="57833" x="7716838" y="2822575"/>
          <p14:tracePt t="57841" x="7708900" y="2814638"/>
          <p14:tracePt t="57848" x="7693025" y="2782888"/>
          <p14:tracePt t="57857" x="7685088" y="2759075"/>
          <p14:tracePt t="57865" x="7669213" y="2743200"/>
          <p14:tracePt t="57872" x="7661275" y="2727325"/>
          <p14:tracePt t="57881" x="7653338" y="2711450"/>
          <p14:tracePt t="57886" x="7645400" y="2703513"/>
          <p14:tracePt t="57895" x="7645400" y="2695575"/>
          <p14:tracePt t="57903" x="7645400" y="2687638"/>
          <p14:tracePt t="57911" x="7645400" y="2679700"/>
          <p14:tracePt t="57942" x="7637463" y="2671763"/>
          <p14:tracePt t="57989" x="7637463" y="2663825"/>
          <p14:tracePt t="59393" x="7645400" y="2616200"/>
          <p14:tracePt t="59401" x="7653338" y="2584450"/>
          <p14:tracePt t="59409" x="7653338" y="2566988"/>
          <p14:tracePt t="59416" x="7661275" y="2543175"/>
          <p14:tracePt t="59427" x="7661275" y="2535238"/>
          <p14:tracePt t="59435" x="7669213" y="2503488"/>
          <p14:tracePt t="59443" x="7677150" y="2479675"/>
          <p14:tracePt t="59451" x="7685088" y="2455863"/>
          <p14:tracePt t="59458" x="7693025" y="2424113"/>
          <p14:tracePt t="59467" x="7700963" y="2392363"/>
          <p14:tracePt t="59474" x="7700963" y="2352675"/>
          <p14:tracePt t="59483" x="7700963" y="2297113"/>
          <p14:tracePt t="59490" x="7708900" y="2281238"/>
          <p14:tracePt t="59498" x="7708900" y="2273300"/>
          <p14:tracePt t="59506" x="7708900" y="2241550"/>
          <p14:tracePt t="59515" x="7708900" y="2216150"/>
          <p14:tracePt t="59525" x="7716838" y="2192338"/>
          <p14:tracePt t="59533" x="7716838" y="2184400"/>
          <p14:tracePt t="59541" x="7732713" y="2160588"/>
          <p14:tracePt t="59548" x="7732713" y="2136775"/>
          <p14:tracePt t="59557" x="7748588" y="2097088"/>
          <p14:tracePt t="59565" x="7748588" y="2065338"/>
          <p14:tracePt t="59572" x="7748588" y="2033588"/>
          <p14:tracePt t="59581" x="7748588" y="2009775"/>
          <p14:tracePt t="59589" x="7748588" y="1978025"/>
          <p14:tracePt t="59597" x="7748588" y="1962150"/>
          <p14:tracePt t="59607" x="7748588" y="1946275"/>
          <p14:tracePt t="59614" x="7748588" y="1930400"/>
          <p14:tracePt t="59622" x="7748588" y="1922463"/>
          <p14:tracePt t="59798" x="7748588" y="1930400"/>
          <p14:tracePt t="59806" x="7748588" y="1938338"/>
          <p14:tracePt t="59822" x="7748588" y="1954213"/>
          <p14:tracePt t="59830" x="7756525" y="1962150"/>
          <p14:tracePt t="59838" x="7756525" y="1970088"/>
          <p14:tracePt t="59844" x="7756525" y="1985963"/>
          <p14:tracePt t="59852" x="7756525" y="1993900"/>
          <p14:tracePt t="59860" x="7764463" y="1993900"/>
          <p14:tracePt t="59868" x="7764463" y="2001838"/>
          <p14:tracePt t="59877" x="7764463" y="2009775"/>
          <p14:tracePt t="59885" x="7764463" y="2017713"/>
          <p14:tracePt t="63233" x="7764463" y="2041525"/>
          <p14:tracePt t="63240" x="7772400" y="2065338"/>
          <p14:tracePt t="63247" x="7772400" y="2073275"/>
          <p14:tracePt t="63255" x="7780338" y="2089150"/>
          <p14:tracePt t="63263" x="7788275" y="2105025"/>
          <p14:tracePt t="63270" x="7788275" y="2112963"/>
          <p14:tracePt t="63278" x="7788275" y="2128838"/>
          <p14:tracePt t="63287" x="7788275" y="2136775"/>
          <p14:tracePt t="63588" x="7788275" y="2144713"/>
          <p14:tracePt t="63629" x="7780338" y="2152650"/>
          <p14:tracePt t="63638" x="7780338" y="2160588"/>
          <p14:tracePt t="63655" x="7772400" y="2160588"/>
          <p14:tracePt t="63671" x="7764463" y="2168525"/>
          <p14:tracePt t="63682" x="7756525" y="2176463"/>
          <p14:tracePt t="63691" x="7756525" y="2184400"/>
          <p14:tracePt t="63723" x="7748588" y="2184400"/>
          <p14:tracePt t="63730" x="7748588" y="2192338"/>
          <p14:tracePt t="63809" x="7740650" y="2200275"/>
          <p14:tracePt t="64137" x="7732713" y="2200275"/>
          <p14:tracePt t="64156" x="7724775" y="2208213"/>
          <p14:tracePt t="64165" x="7708900" y="2216150"/>
          <p14:tracePt t="64173" x="7700963" y="2216150"/>
          <p14:tracePt t="64181" x="7685088" y="2224088"/>
          <p14:tracePt t="64189" x="7661275" y="2241550"/>
          <p14:tracePt t="64197" x="7645400" y="2257425"/>
          <p14:tracePt t="64205" x="7621588" y="2273300"/>
          <p14:tracePt t="64220" x="7605713" y="2289175"/>
          <p14:tracePt t="64227" x="7597775" y="2297113"/>
          <p14:tracePt t="64234" x="7589838" y="2297113"/>
          <p14:tracePt t="64243" x="7573963" y="2305050"/>
          <p14:tracePt t="64251" x="7566025" y="2312988"/>
          <p14:tracePt t="64259" x="7566025" y="2328863"/>
          <p14:tracePt t="64275" x="7558088" y="2336800"/>
          <p14:tracePt t="64282" x="7550150" y="2352675"/>
          <p14:tracePt t="64290" x="7542213" y="2360613"/>
          <p14:tracePt t="64298" x="7542213" y="2368550"/>
          <p14:tracePt t="64307" x="7534275" y="2384425"/>
          <p14:tracePt t="64341" x="7534275" y="2392363"/>
          <p14:tracePt t="64361" x="7526338" y="2392363"/>
          <p14:tracePt t="64372" x="7526338" y="2400300"/>
          <p14:tracePt t="64576" x="7518400" y="2400300"/>
          <p14:tracePt t="64588" x="7510463" y="2408238"/>
          <p14:tracePt t="64605" x="7502525" y="2408238"/>
          <p14:tracePt t="64618" x="7493000" y="2408238"/>
          <p14:tracePt t="64631" x="7493000" y="2416175"/>
          <p14:tracePt t="64655" x="7485063" y="2424113"/>
          <p14:tracePt t="64663" x="7477125" y="2424113"/>
          <p14:tracePt t="64670" x="7477125" y="2432050"/>
          <p14:tracePt t="64679" x="7469188" y="2432050"/>
          <p14:tracePt t="64699" x="7461250" y="2432050"/>
          <p14:tracePt t="64705" x="7461250" y="2439988"/>
          <p14:tracePt t="64713" x="7453313" y="2439988"/>
          <p14:tracePt t="75475" x="7445375" y="2439988"/>
          <p14:tracePt t="75482" x="7397750" y="2384425"/>
          <p14:tracePt t="75491" x="7294563" y="2208213"/>
          <p14:tracePt t="75499" x="7110413" y="1985963"/>
          <p14:tracePt t="75507" x="6983413" y="1809750"/>
          <p14:tracePt t="75514" x="6872288" y="1682750"/>
          <p14:tracePt t="75523" x="6800850" y="1571625"/>
          <p14:tracePt t="75531" x="6727825" y="1443038"/>
          <p14:tracePt t="75538" x="6656388" y="1308100"/>
          <p14:tracePt t="75549" x="6600825" y="1204913"/>
          <p14:tracePt t="75554" x="6569075" y="1108075"/>
          <p14:tracePt t="75560" x="6537325" y="1036638"/>
          <p14:tracePt t="75568" x="6521450" y="1004888"/>
          <p14:tracePt t="75576" x="6513513" y="981075"/>
          <p14:tracePt t="75585" x="6505575" y="957263"/>
          <p14:tracePt t="75593" x="6497638" y="941388"/>
          <p14:tracePt t="75600" x="6497638" y="933450"/>
          <p14:tracePt t="75608" x="6489700" y="917575"/>
          <p14:tracePt t="75616" x="6481763" y="909638"/>
          <p14:tracePt t="75624" x="6473825" y="893763"/>
          <p14:tracePt t="75632" x="6457950" y="885825"/>
          <p14:tracePt t="75641" x="6450013" y="869950"/>
          <p14:tracePt t="75648" x="6434138" y="852488"/>
          <p14:tracePt t="75654" x="6410325" y="836613"/>
          <p14:tracePt t="75662" x="6361113" y="820738"/>
          <p14:tracePt t="75670" x="6321425" y="804863"/>
          <p14:tracePt t="75679" x="6257925" y="781050"/>
          <p14:tracePt t="75686" x="6202363" y="741363"/>
          <p14:tracePt t="75694" x="6154738" y="709613"/>
          <p14:tracePt t="75702" x="6099175" y="661988"/>
          <p14:tracePt t="75710" x="6067425" y="630238"/>
          <p14:tracePt t="75718" x="6026150" y="574675"/>
          <p14:tracePt t="75726" x="5986463" y="527050"/>
          <p14:tracePt t="75735" x="5954713" y="493713"/>
          <p14:tracePt t="75742" x="5946775" y="477838"/>
          <p14:tracePt t="75751" x="5938838" y="461963"/>
          <p14:tracePt t="75757" x="5930900" y="461963"/>
          <p14:tracePt t="75765" x="5922963" y="461963"/>
          <p14:tracePt t="75782" x="5907088" y="461963"/>
          <p14:tracePt t="75789" x="5891213" y="461963"/>
          <p14:tracePt t="75796" x="5883275" y="461963"/>
          <p14:tracePt t="75805" x="5859463" y="477838"/>
          <p14:tracePt t="75815" x="5811838" y="493713"/>
          <p14:tracePt t="75821" x="5780088" y="509588"/>
          <p14:tracePt t="75830" x="5756275" y="527050"/>
          <p14:tracePt t="75836" x="5732463" y="550863"/>
          <p14:tracePt t="75845" x="5708650" y="574675"/>
          <p14:tracePt t="75851" x="5692775" y="622300"/>
          <p14:tracePt t="75859" x="5676900" y="677863"/>
          <p14:tracePt t="75867" x="5659438" y="733425"/>
          <p14:tracePt t="75875" x="5659438" y="788988"/>
          <p14:tracePt t="75882" x="5659438" y="844550"/>
          <p14:tracePt t="75891" x="5659438" y="901700"/>
          <p14:tracePt t="75899" x="5659438" y="957263"/>
          <p14:tracePt t="75907" x="5659438" y="1012825"/>
          <p14:tracePt t="75915" x="5667375" y="1068388"/>
          <p14:tracePt t="75922" x="5684838" y="1116013"/>
          <p14:tracePt t="75931" x="5692775" y="1171575"/>
          <p14:tracePt t="75936" x="5700713" y="1228725"/>
          <p14:tracePt t="75945" x="5724525" y="1292225"/>
          <p14:tracePt t="75953" x="5740400" y="1339850"/>
          <p14:tracePt t="75965" x="5764213" y="1395413"/>
          <p14:tracePt t="75968" x="5780088" y="1443038"/>
          <p14:tracePt t="75976" x="5803900" y="1490663"/>
          <p14:tracePt t="75987" x="5843588" y="1538288"/>
          <p14:tracePt t="75992" x="5883275" y="1563688"/>
          <p14:tracePt t="76001" x="5915025" y="1595438"/>
          <p14:tracePt t="76008" x="5946775" y="1611313"/>
          <p14:tracePt t="76016" x="6010275" y="1627188"/>
          <p14:tracePt t="76024" x="6067425" y="1658938"/>
          <p14:tracePt t="76033" x="6130925" y="1674813"/>
          <p14:tracePt t="76039" x="6186488" y="1698625"/>
          <p14:tracePt t="76047" x="6249988" y="1730375"/>
          <p14:tracePt t="76054" x="6305550" y="1754188"/>
          <p14:tracePt t="76063" x="6376988" y="1778000"/>
          <p14:tracePt t="76070" x="6434138" y="1785938"/>
          <p14:tracePt t="76080" x="6497638" y="1793875"/>
          <p14:tracePt t="76086" x="6561138" y="1793875"/>
          <p14:tracePt t="76095" x="6648450" y="1793875"/>
          <p14:tracePt t="76102" x="6711950" y="1793875"/>
          <p14:tracePt t="76111" x="6800850" y="1770063"/>
          <p14:tracePt t="76119" x="6872288" y="1754188"/>
          <p14:tracePt t="76127" x="6959600" y="1730375"/>
          <p14:tracePt t="76133" x="7015163" y="1714500"/>
          <p14:tracePt t="76141" x="7046913" y="1698625"/>
          <p14:tracePt t="76149" x="7062788" y="1674813"/>
          <p14:tracePt t="76157" x="7078663" y="1658938"/>
          <p14:tracePt t="76165" x="7094538" y="1635125"/>
          <p14:tracePt t="76173" x="7102475" y="1619250"/>
          <p14:tracePt t="76181" x="7110413" y="1587500"/>
          <p14:tracePt t="76189" x="7110413" y="1571625"/>
          <p14:tracePt t="76197" x="7110413" y="1538288"/>
          <p14:tracePt t="76205" x="7110413" y="1498600"/>
          <p14:tracePt t="76212" x="7086600" y="1450975"/>
          <p14:tracePt t="76220" x="7070725" y="1387475"/>
          <p14:tracePt t="76227" x="7038975" y="1331913"/>
          <p14:tracePt t="76235" x="6999288" y="1292225"/>
          <p14:tracePt t="76243" x="6967538" y="1268413"/>
          <p14:tracePt t="76251" x="6927850" y="1228725"/>
          <p14:tracePt t="76258" x="6872288" y="1204913"/>
          <p14:tracePt t="76266" x="6808788" y="1147763"/>
          <p14:tracePt t="76274" x="6759575" y="1131888"/>
          <p14:tracePt t="76283" x="6704013" y="1108075"/>
          <p14:tracePt t="76290" x="6640513" y="1092200"/>
          <p14:tracePt t="76298" x="6569075" y="1068388"/>
          <p14:tracePt t="76306" x="6513513" y="1052513"/>
          <p14:tracePt t="76314" x="6442075" y="1028700"/>
          <p14:tracePt t="76320" x="6369050" y="1028700"/>
          <p14:tracePt t="76329" x="6313488" y="1028700"/>
          <p14:tracePt t="76337" x="6265863" y="1028700"/>
          <p14:tracePt t="76345" x="6194425" y="1028700"/>
          <p14:tracePt t="76352" x="6138863" y="1028700"/>
          <p14:tracePt t="76361" x="6067425" y="1028700"/>
          <p14:tracePt t="76368" x="6010275" y="1044575"/>
          <p14:tracePt t="76377" x="5962650" y="1052513"/>
          <p14:tracePt t="76385" x="5946775" y="1068388"/>
          <p14:tracePt t="76393" x="5915025" y="1076325"/>
          <p14:tracePt t="76401" x="5891213" y="1092200"/>
          <p14:tracePt t="76408" x="5859463" y="1108075"/>
          <p14:tracePt t="76417" x="5843588" y="1116013"/>
          <p14:tracePt t="76423" x="5827713" y="1131888"/>
          <p14:tracePt t="76430" x="5819775" y="1139825"/>
          <p14:tracePt t="76447" x="5811838" y="1147763"/>
          <p14:tracePt t="76462" x="5803900" y="1155700"/>
          <p14:tracePt t="76470" x="5795963" y="1171575"/>
          <p14:tracePt t="76479" x="5780088" y="1187450"/>
          <p14:tracePt t="76487" x="5764213" y="1195388"/>
          <p14:tracePt t="76494" x="5748338" y="1212850"/>
          <p14:tracePt t="76503" x="5732463" y="1236663"/>
          <p14:tracePt t="76510" x="5716588" y="1260475"/>
          <p14:tracePt t="76516" x="5700713" y="1292225"/>
          <p14:tracePt t="76525" x="5684838" y="1347788"/>
          <p14:tracePt t="76533" x="5684838" y="1419225"/>
          <p14:tracePt t="76540" x="5684838" y="1474788"/>
          <p14:tracePt t="76548" x="5700713" y="1538288"/>
          <p14:tracePt t="76556" x="5716588" y="1555750"/>
          <p14:tracePt t="76564" x="5732463" y="1579563"/>
          <p14:tracePt t="76573" x="5748338" y="1603375"/>
          <p14:tracePt t="76580" x="5772150" y="1627188"/>
          <p14:tracePt t="76588" x="5795963" y="1643063"/>
          <p14:tracePt t="76597" x="5835650" y="1666875"/>
          <p14:tracePt t="76603" x="5883275" y="1690688"/>
          <p14:tracePt t="76611" x="5946775" y="1706563"/>
          <p14:tracePt t="76620" x="5986463" y="1722438"/>
          <p14:tracePt t="76626" x="6051550" y="1746250"/>
          <p14:tracePt t="76635" x="6099175" y="1762125"/>
          <p14:tracePt t="76643" x="6138863" y="1770063"/>
          <p14:tracePt t="76651" x="6170613" y="1778000"/>
          <p14:tracePt t="76658" x="6202363" y="1785938"/>
          <p14:tracePt t="76667" x="6234113" y="1785938"/>
          <p14:tracePt t="76674" x="6257925" y="1778000"/>
          <p14:tracePt t="76683" x="6289675" y="1770063"/>
          <p14:tracePt t="76690" x="6329363" y="1754188"/>
          <p14:tracePt t="76698" x="6361113" y="1746250"/>
          <p14:tracePt t="76706" x="6384925" y="1730375"/>
          <p14:tracePt t="76712" x="6410325" y="1714500"/>
          <p14:tracePt t="76721" x="6426200" y="1698625"/>
          <p14:tracePt t="76729" x="6442075" y="1690688"/>
          <p14:tracePt t="76736" x="6457950" y="1666875"/>
          <p14:tracePt t="76744" x="6473825" y="1651000"/>
          <p14:tracePt t="76753" x="6481763" y="1635125"/>
          <p14:tracePt t="76760" x="6497638" y="1619250"/>
          <p14:tracePt t="76769" x="6513513" y="1595438"/>
          <p14:tracePt t="76777" x="6513513" y="1579563"/>
          <p14:tracePt t="76785" x="6521450" y="1555750"/>
          <p14:tracePt t="76793" x="6521450" y="1522413"/>
          <p14:tracePt t="76798" x="6521450" y="1482725"/>
          <p14:tracePt t="76807" x="6521450" y="1443038"/>
          <p14:tracePt t="76814" x="6513513" y="1403350"/>
          <p14:tracePt t="76823" x="6505575" y="1387475"/>
          <p14:tracePt t="76830" x="6489700" y="1355725"/>
          <p14:tracePt t="76839" x="6473825" y="1331913"/>
          <p14:tracePt t="76847" x="6457950" y="1300163"/>
          <p14:tracePt t="76855" x="6442075" y="1284288"/>
          <p14:tracePt t="76862" x="6426200" y="1268413"/>
          <p14:tracePt t="76871" x="6410325" y="1252538"/>
          <p14:tracePt t="76878" x="6410325" y="1236663"/>
          <p14:tracePt t="76887" x="6402388" y="1228725"/>
          <p14:tracePt t="76895" x="6384925" y="1220788"/>
          <p14:tracePt t="76901" x="6376988" y="1220788"/>
          <p14:tracePt t="76908" x="6376988" y="1212850"/>
          <p14:tracePt t="76917" x="6369050" y="1212850"/>
          <p14:tracePt t="76924" x="6361113" y="1204913"/>
          <p14:tracePt t="76932" x="6353175" y="1204913"/>
          <p14:tracePt t="76940" x="6337300" y="1204913"/>
          <p14:tracePt t="76949" x="6329363" y="1204913"/>
          <p14:tracePt t="76965" x="6305550" y="1204913"/>
          <p14:tracePt t="76972" x="6297613" y="1204913"/>
          <p14:tracePt t="76980" x="6289675" y="1204913"/>
          <p14:tracePt t="76988" x="6281738" y="1204913"/>
          <p14:tracePt t="76995" x="6273800" y="1204913"/>
          <p14:tracePt t="77011" x="6265863" y="1204913"/>
          <p14:tracePt t="77019" x="6257925" y="1204913"/>
          <p14:tracePt t="77027" x="6249988" y="1204913"/>
          <p14:tracePt t="77043" x="6242050" y="1204913"/>
          <p14:tracePt t="77051" x="6234113" y="1204913"/>
          <p14:tracePt t="77058" x="6226175" y="1212850"/>
          <p14:tracePt t="77067" x="6226175" y="1220788"/>
          <p14:tracePt t="77074" x="6210300" y="1220788"/>
          <p14:tracePt t="77080" x="6202363" y="1228725"/>
          <p14:tracePt t="77088" x="6186488" y="1244600"/>
          <p14:tracePt t="77096" x="6186488" y="1260475"/>
          <p14:tracePt t="77105" x="6178550" y="1276350"/>
          <p14:tracePt t="77112" x="6170613" y="1284288"/>
          <p14:tracePt t="77121" x="6162675" y="1300163"/>
          <p14:tracePt t="77129" x="6154738" y="1316038"/>
          <p14:tracePt t="77137" x="6154738" y="1323975"/>
          <p14:tracePt t="77145" x="6146800" y="1339850"/>
          <p14:tracePt t="77153" x="6146800" y="1355725"/>
          <p14:tracePt t="77160" x="6146800" y="1363663"/>
          <p14:tracePt t="77168" x="6146800" y="1379538"/>
          <p14:tracePt t="77174" x="6146800" y="1395413"/>
          <p14:tracePt t="77183" x="6146800" y="1411288"/>
          <p14:tracePt t="77191" x="6146800" y="1419225"/>
          <p14:tracePt t="77198" x="6162675" y="1435100"/>
          <p14:tracePt t="77207" x="6170613" y="1443038"/>
          <p14:tracePt t="77215" x="6178550" y="1450975"/>
          <p14:tracePt t="77222" x="6194425" y="1466850"/>
          <p14:tracePt t="77230" x="6210300" y="1482725"/>
          <p14:tracePt t="77239" x="6226175" y="1498600"/>
          <p14:tracePt t="77246" x="6234113" y="1506538"/>
          <p14:tracePt t="77255" x="6249988" y="1522413"/>
          <p14:tracePt t="77262" x="6265863" y="1530350"/>
          <p14:tracePt t="77271" x="6281738" y="1547813"/>
          <p14:tracePt t="77277" x="6305550" y="1563688"/>
          <p14:tracePt t="77285" x="6321425" y="1571625"/>
          <p14:tracePt t="77293" x="6329363" y="1571625"/>
          <p14:tracePt t="77301" x="6345238" y="1579563"/>
          <p14:tracePt t="77309" x="6361113" y="1579563"/>
          <p14:tracePt t="77317" x="6369050" y="1579563"/>
          <p14:tracePt t="77325" x="6384925" y="1579563"/>
          <p14:tracePt t="77336" x="6392863" y="1579563"/>
          <p14:tracePt t="77357" x="6402388" y="1579563"/>
          <p14:tracePt t="77365" x="6418263" y="1563688"/>
          <p14:tracePt t="77371" x="6426200" y="1555750"/>
          <p14:tracePt t="77379" x="6434138" y="1538288"/>
          <p14:tracePt t="77387" x="6434138" y="1522413"/>
          <p14:tracePt t="77395" x="6442075" y="1506538"/>
          <p14:tracePt t="77403" x="6442075" y="1498600"/>
          <p14:tracePt t="77410" x="6442075" y="1482725"/>
          <p14:tracePt t="77418" x="6442075" y="1474788"/>
          <p14:tracePt t="77427" x="6442075" y="1450975"/>
          <p14:tracePt t="77435" x="6442075" y="1435100"/>
          <p14:tracePt t="77442" x="6442075" y="1419225"/>
          <p14:tracePt t="77451" x="6442075" y="1411288"/>
          <p14:tracePt t="77458" x="6442075" y="1403350"/>
          <p14:tracePt t="77465" x="6442075" y="1387475"/>
          <p14:tracePt t="77473" x="6434138" y="1387475"/>
          <p14:tracePt t="77480" x="6426200" y="1371600"/>
          <p14:tracePt t="77488" x="6426200" y="1363663"/>
          <p14:tracePt t="77496" x="6418263" y="1363663"/>
          <p14:tracePt t="77505" x="6418263" y="1355725"/>
          <p14:tracePt t="77512" x="6410325" y="1339850"/>
          <p14:tracePt t="77521" x="6392863" y="1331913"/>
          <p14:tracePt t="77528" x="6384925" y="1316038"/>
          <p14:tracePt t="77537" x="6376988" y="1300163"/>
          <p14:tracePt t="77545" x="6376988" y="1292225"/>
          <p14:tracePt t="77556" x="6369050" y="1292225"/>
          <p14:tracePt t="78116" x="6369050" y="1308100"/>
          <p14:tracePt t="78124" x="6369050" y="1316038"/>
          <p14:tracePt t="78132" x="6369050" y="1347788"/>
          <p14:tracePt t="78140" x="6369050" y="1379538"/>
          <p14:tracePt t="78148" x="6369050" y="1411288"/>
          <p14:tracePt t="78154" x="6369050" y="1443038"/>
          <p14:tracePt t="78162" x="6369050" y="1482725"/>
          <p14:tracePt t="78170" x="6361113" y="1498600"/>
          <p14:tracePt t="78178" x="6361113" y="1514475"/>
          <p14:tracePt t="78186" x="6353175" y="1538288"/>
          <p14:tracePt t="78194" x="6353175" y="1555750"/>
          <p14:tracePt t="78202" x="6345238" y="1563688"/>
          <p14:tracePt t="78211" x="6337300" y="1595438"/>
          <p14:tracePt t="78219" x="6321425" y="1627188"/>
          <p14:tracePt t="78227" x="6313488" y="1651000"/>
          <p14:tracePt t="78235" x="6305550" y="1682750"/>
          <p14:tracePt t="78241" x="6297613" y="1706563"/>
          <p14:tracePt t="78249" x="6281738" y="1738313"/>
          <p14:tracePt t="78257" x="6273800" y="1770063"/>
          <p14:tracePt t="78265" x="6257925" y="1801813"/>
          <p14:tracePt t="78273" x="6249988" y="1825625"/>
          <p14:tracePt t="78281" x="6234113" y="1841500"/>
          <p14:tracePt t="78289" x="6218238" y="1857375"/>
          <p14:tracePt t="78296" x="6210300" y="1865313"/>
          <p14:tracePt t="78305" x="6194425" y="1890713"/>
          <p14:tracePt t="78313" x="6178550" y="1906588"/>
          <p14:tracePt t="78321" x="6162675" y="1922463"/>
          <p14:tracePt t="78328" x="6146800" y="1938338"/>
          <p14:tracePt t="78336" x="6130925" y="1954213"/>
          <p14:tracePt t="78343" x="6115050" y="1970088"/>
          <p14:tracePt t="78351" x="6107113" y="1970088"/>
          <p14:tracePt t="78359" x="6091238" y="1985963"/>
          <p14:tracePt t="78367" x="6075363" y="1993900"/>
          <p14:tracePt t="78375" x="6059488" y="2009775"/>
          <p14:tracePt t="78382" x="6051550" y="2025650"/>
          <p14:tracePt t="78391" x="6043613" y="2033588"/>
          <p14:tracePt t="78398" x="6026150" y="2033588"/>
          <p14:tracePt t="78407" x="6010275" y="2041525"/>
          <p14:tracePt t="78414" x="6002338" y="2057400"/>
          <p14:tracePt t="78423" x="5986463" y="2073275"/>
          <p14:tracePt t="78430" x="5978525" y="2081213"/>
          <p14:tracePt t="78438" x="5962650" y="2097088"/>
          <p14:tracePt t="78444" x="5946775" y="2105025"/>
          <p14:tracePt t="78453" x="5930900" y="2112963"/>
          <p14:tracePt t="78460" x="5922963" y="2128838"/>
          <p14:tracePt t="78469" x="5907088" y="2144713"/>
          <p14:tracePt t="78477" x="5891213" y="2160588"/>
          <p14:tracePt t="78485" x="5875338" y="2176463"/>
          <p14:tracePt t="78492" x="5859463" y="2184400"/>
          <p14:tracePt t="78501" x="5859463" y="2192338"/>
          <p14:tracePt t="78508" x="5851525" y="2200275"/>
          <p14:tracePt t="78525" x="5843588" y="2208213"/>
          <p14:tracePt t="78537" x="5843588" y="2216150"/>
          <p14:tracePt t="78551" x="5843588" y="2224088"/>
          <p14:tracePt t="78558" x="5835650" y="2233613"/>
          <p14:tracePt t="78566" x="5835650" y="2241550"/>
          <p14:tracePt t="78575" x="5835650" y="2257425"/>
          <p14:tracePt t="78583" x="5835650" y="2265363"/>
          <p14:tracePt t="78591" x="5827713" y="2273300"/>
          <p14:tracePt t="78598" x="5827713" y="2281238"/>
          <p14:tracePt t="78606" x="5827713" y="2289175"/>
          <p14:tracePt t="78615" x="5827713" y="2297113"/>
          <p14:tracePt t="78623" x="5827713" y="2305050"/>
          <p14:tracePt t="78628" x="5827713" y="2312988"/>
          <p14:tracePt t="78653" x="5843588" y="2320925"/>
          <p14:tracePt t="78661" x="5851525" y="2320925"/>
          <p14:tracePt t="78671" x="5867400" y="2320925"/>
          <p14:tracePt t="78677" x="5891213" y="2320925"/>
          <p14:tracePt t="78685" x="5899150" y="2320925"/>
          <p14:tracePt t="78694" x="5915025" y="2320925"/>
          <p14:tracePt t="78703" x="5938838" y="2320925"/>
          <p14:tracePt t="78711" x="5962650" y="2312988"/>
          <p14:tracePt t="78718" x="5978525" y="2312988"/>
          <p14:tracePt t="78726" x="5994400" y="2305050"/>
          <p14:tracePt t="78735" x="6002338" y="2305050"/>
          <p14:tracePt t="78743" x="6010275" y="2305050"/>
          <p14:tracePt t="78863" x="5994400" y="2305050"/>
          <p14:tracePt t="78871" x="5986463" y="2320925"/>
          <p14:tracePt t="78879" x="5986463" y="2336800"/>
          <p14:tracePt t="78887" x="5986463" y="2352675"/>
          <p14:tracePt t="78894" x="5986463" y="2376488"/>
          <p14:tracePt t="78903" x="5986463" y="2408238"/>
          <p14:tracePt t="78911" x="5986463" y="2432050"/>
          <p14:tracePt t="78918" x="5994400" y="2463800"/>
          <p14:tracePt t="78927" x="6018213" y="2495550"/>
          <p14:tracePt t="78935" x="6034088" y="2527300"/>
          <p14:tracePt t="78940" x="6051550" y="2559050"/>
          <p14:tracePt t="78948" x="6067425" y="2584450"/>
          <p14:tracePt t="78957" x="6083300" y="2600325"/>
          <p14:tracePt t="78964" x="6083300" y="2616200"/>
          <p14:tracePt t="78972" x="6099175" y="2640013"/>
          <p14:tracePt t="78980" x="6107113" y="2647950"/>
          <p14:tracePt t="78989" x="6122988" y="2655888"/>
          <p14:tracePt t="78996" x="6130925" y="2671763"/>
          <p14:tracePt t="79005" x="6138863" y="2687638"/>
          <p14:tracePt t="79013" x="6146800" y="2695575"/>
          <p14:tracePt t="79021" x="6146800" y="2711450"/>
          <p14:tracePt t="79029" x="6154738" y="2727325"/>
          <p14:tracePt t="79037" x="6162675" y="2743200"/>
          <p14:tracePt t="79043" x="6162675" y="2751138"/>
          <p14:tracePt t="79050" x="6162675" y="2767013"/>
          <p14:tracePt t="79059" x="6162675" y="2782888"/>
          <p14:tracePt t="79066" x="6162675" y="2790825"/>
          <p14:tracePt t="79075" x="6154738" y="2798763"/>
          <p14:tracePt t="79083" x="6154738" y="2814638"/>
          <p14:tracePt t="79091" x="6154738" y="2822575"/>
          <p14:tracePt t="79098" x="6138863" y="2838450"/>
          <p14:tracePt t="79107" x="6138863" y="2846388"/>
          <p14:tracePt t="79114" x="6138863" y="2854325"/>
          <p14:tracePt t="79127" x="6130925" y="2854325"/>
          <p14:tracePt t="79132" x="6130925" y="2862263"/>
          <p14:tracePt t="79193" x="6122988" y="2870200"/>
          <p14:tracePt t="79213" x="6115050" y="2878138"/>
          <p14:tracePt t="79221" x="6107113" y="2878138"/>
          <p14:tracePt t="79229" x="6099175" y="2878138"/>
          <p14:tracePt t="79254" x="6099175" y="2886075"/>
          <p14:tracePt t="79316" x="6091238" y="2886075"/>
          <p14:tracePt t="79365" x="6091238" y="2894013"/>
          <p14:tracePt t="79781" x="6099175" y="2886075"/>
          <p14:tracePt t="79788" x="6115050" y="2886075"/>
          <p14:tracePt t="79796" x="6130925" y="2878138"/>
          <p14:tracePt t="79805" x="6138863" y="2870200"/>
          <p14:tracePt t="79813" x="6146800" y="2870200"/>
          <p14:tracePt t="79831" x="6154738" y="2870200"/>
          <p14:tracePt t="80247" x="6154738" y="2862263"/>
          <p14:tracePt t="87096" x="6138863" y="2870200"/>
          <p14:tracePt t="87104" x="6138863" y="2878138"/>
          <p14:tracePt t="87113" x="6138863" y="2894013"/>
          <p14:tracePt t="87121" x="6138863" y="2901950"/>
          <p14:tracePt t="87128" x="6138863" y="2919413"/>
          <p14:tracePt t="87136" x="6138863" y="2935288"/>
          <p14:tracePt t="87144" x="6138863" y="2943225"/>
          <p14:tracePt t="87152" x="6138863" y="2959100"/>
          <p14:tracePt t="87160" x="6138863" y="2974975"/>
          <p14:tracePt t="87169" x="6146800" y="2974975"/>
          <p14:tracePt t="87177" x="6154738" y="2982913"/>
          <p14:tracePt t="87185" x="6162675" y="2990850"/>
          <p14:tracePt t="87201" x="6178550" y="2990850"/>
          <p14:tracePt t="87209" x="6194425" y="2990850"/>
          <p14:tracePt t="87224" x="6210300" y="2998788"/>
          <p14:tracePt t="87233" x="6226175" y="3006725"/>
          <p14:tracePt t="87241" x="6234113" y="3006725"/>
          <p14:tracePt t="87246" x="6242050" y="3014663"/>
          <p14:tracePt t="87256" x="6257925" y="3022600"/>
          <p14:tracePt t="87265" x="6273800" y="3038475"/>
          <p14:tracePt t="87270" x="6273800" y="3046413"/>
          <p14:tracePt t="87279" x="6289675" y="3054350"/>
          <p14:tracePt t="87287" x="6305550" y="3070225"/>
          <p14:tracePt t="87295" x="6321425" y="3086100"/>
          <p14:tracePt t="87303" x="6329363" y="3086100"/>
          <p14:tracePt t="87311" x="6345238" y="3094038"/>
          <p14:tracePt t="87319" x="6361113" y="3094038"/>
          <p14:tracePt t="87327" x="6376988" y="3094038"/>
          <p14:tracePt t="87336" x="6392863" y="3094038"/>
          <p14:tracePt t="87343" x="6410325" y="3094038"/>
          <p14:tracePt t="87361" x="6426200" y="3094038"/>
          <p14:tracePt t="87366" x="6434138" y="3094038"/>
          <p14:tracePt t="87383" x="6442075" y="3094038"/>
          <p14:tracePt t="87391" x="6450013" y="3094038"/>
          <p14:tracePt t="87398" x="6457950" y="3094038"/>
          <p14:tracePt t="87415" x="6465888" y="3101975"/>
          <p14:tracePt t="87423" x="6473825" y="3101975"/>
          <p14:tracePt t="87431" x="6481763" y="3109913"/>
          <p14:tracePt t="87438" x="6489700" y="3117850"/>
          <p14:tracePt t="87447" x="6505575" y="3125788"/>
          <p14:tracePt t="87455" x="6513513" y="3125788"/>
          <p14:tracePt t="87460" x="6529388" y="3133725"/>
          <p14:tracePt t="87468" x="6545263" y="3149600"/>
          <p14:tracePt t="87476" x="6561138" y="3165475"/>
          <p14:tracePt t="87484" x="6577013" y="3173413"/>
          <p14:tracePt t="87492" x="6577013" y="3189288"/>
          <p14:tracePt t="87500" x="6592888" y="3197225"/>
          <p14:tracePt t="87508" x="6600825" y="3205163"/>
          <p14:tracePt t="87516" x="6608763" y="3213100"/>
          <p14:tracePt t="87524" x="6608763" y="3221038"/>
          <p14:tracePt t="87532" x="6616700" y="3221038"/>
          <p14:tracePt t="87541" x="6632575" y="3228975"/>
          <p14:tracePt t="87550" x="6640513" y="3228975"/>
          <p14:tracePt t="87564" x="6648450" y="3236913"/>
          <p14:tracePt t="87572" x="6656388" y="3236913"/>
          <p14:tracePt t="87578" x="6664325" y="3244850"/>
          <p14:tracePt t="87586" x="6672263" y="3244850"/>
          <p14:tracePt t="87594" x="6680200" y="3244850"/>
          <p14:tracePt t="87602" x="6688138" y="3244850"/>
          <p14:tracePt t="87667" x="6688138" y="3236913"/>
          <p14:tracePt t="87675" x="6688138" y="3228975"/>
          <p14:tracePt t="87682" x="6688138" y="3213100"/>
          <p14:tracePt t="87690" x="6680200" y="3197225"/>
          <p14:tracePt t="87699" x="6672263" y="3181350"/>
          <p14:tracePt t="87706" x="6664325" y="3173413"/>
          <p14:tracePt t="87714" x="6648450" y="3165475"/>
          <p14:tracePt t="87723" x="6632575" y="3149600"/>
          <p14:tracePt t="87728" x="6608763" y="3141663"/>
          <p14:tracePt t="87737" x="6592888" y="3133725"/>
          <p14:tracePt t="87744" x="6569075" y="3125788"/>
          <p14:tracePt t="87755" x="6545263" y="3117850"/>
          <p14:tracePt t="87760" x="6529388" y="3117850"/>
          <p14:tracePt t="87768" x="6521450" y="3109913"/>
          <p14:tracePt t="87776" x="6505575" y="3109913"/>
          <p14:tracePt t="87784" x="6489700" y="3109913"/>
          <p14:tracePt t="87792" x="6481763" y="3109913"/>
          <p14:tracePt t="87800" x="6465888" y="3109913"/>
          <p14:tracePt t="87808" x="6450013" y="3109913"/>
          <p14:tracePt t="87814" x="6442075" y="3109913"/>
          <p14:tracePt t="87823" x="6426200" y="3109913"/>
          <p14:tracePt t="87831" x="6418263" y="3109913"/>
          <p14:tracePt t="87839" x="6410325" y="3117850"/>
          <p14:tracePt t="87847" x="6392863" y="3117850"/>
          <p14:tracePt t="87854" x="6376988" y="3133725"/>
          <p14:tracePt t="87863" x="6361113" y="3141663"/>
          <p14:tracePt t="87871" x="6353175" y="3141663"/>
          <p14:tracePt t="87879" x="6337300" y="3149600"/>
          <p14:tracePt t="87887" x="6321425" y="3157538"/>
          <p14:tracePt t="87895" x="6305550" y="3165475"/>
          <p14:tracePt t="87903" x="6297613" y="3181350"/>
          <p14:tracePt t="87910" x="6281738" y="3197225"/>
          <p14:tracePt t="87917" x="6273800" y="3205163"/>
          <p14:tracePt t="87925" x="6265863" y="3221038"/>
          <p14:tracePt t="87933" x="6249988" y="3236913"/>
          <p14:tracePt t="87945" x="6242050" y="3252788"/>
          <p14:tracePt t="87949" x="6242050" y="3270250"/>
          <p14:tracePt t="87956" x="6242050" y="3278188"/>
          <p14:tracePt t="87965" x="6234113" y="3286125"/>
          <p14:tracePt t="87972" x="6234113" y="3294063"/>
          <p14:tracePt t="87981" x="6234113" y="3302000"/>
          <p14:tracePt t="87988" x="6234113" y="3309938"/>
          <p14:tracePt t="87997" x="6234113" y="3317875"/>
          <p14:tracePt t="88005" x="6234113" y="3333750"/>
          <p14:tracePt t="88011" x="6242050" y="3341688"/>
          <p14:tracePt t="88018" x="6249988" y="3357563"/>
          <p14:tracePt t="88027" x="6265863" y="3373438"/>
          <p14:tracePt t="88035" x="6281738" y="3381375"/>
          <p14:tracePt t="88042" x="6297613" y="3397250"/>
          <p14:tracePt t="88050" x="6313488" y="3413125"/>
          <p14:tracePt t="88059" x="6321425" y="3429000"/>
          <p14:tracePt t="88066" x="6337300" y="3436938"/>
          <p14:tracePt t="88074" x="6361113" y="3452813"/>
          <p14:tracePt t="88082" x="6376988" y="3460750"/>
          <p14:tracePt t="88090" x="6392863" y="3468688"/>
          <p14:tracePt t="88099" x="6402388" y="3476625"/>
          <p14:tracePt t="88107" x="6418263" y="3484563"/>
          <p14:tracePt t="88115" x="6434138" y="3492500"/>
          <p14:tracePt t="88122" x="6442075" y="3492500"/>
          <p14:tracePt t="88131" x="6457950" y="3492500"/>
          <p14:tracePt t="88139" x="6473825" y="3492500"/>
          <p14:tracePt t="88148" x="6481763" y="3492500"/>
          <p14:tracePt t="88157" x="6497638" y="3492500"/>
          <p14:tracePt t="88165" x="6513513" y="3492500"/>
          <p14:tracePt t="88172" x="6521450" y="3484563"/>
          <p14:tracePt t="88181" x="6537325" y="3476625"/>
          <p14:tracePt t="88189" x="6553200" y="3476625"/>
          <p14:tracePt t="88197" x="6569075" y="3468688"/>
          <p14:tracePt t="88205" x="6577013" y="3460750"/>
          <p14:tracePt t="88212" x="6592888" y="3444875"/>
          <p14:tracePt t="88221" x="6608763" y="3429000"/>
          <p14:tracePt t="88227" x="6624638" y="3413125"/>
          <p14:tracePt t="88235" x="6640513" y="3397250"/>
          <p14:tracePt t="88242" x="6656388" y="3389313"/>
          <p14:tracePt t="88251" x="6656388" y="3373438"/>
          <p14:tracePt t="88259" x="6672263" y="3365500"/>
          <p14:tracePt t="88269" x="6680200" y="3357563"/>
          <p14:tracePt t="88274" x="6680200" y="3349625"/>
          <p14:tracePt t="88283" x="6688138" y="3349625"/>
          <p14:tracePt t="88290" x="6688138" y="3341688"/>
          <p14:tracePt t="88299" x="6696075" y="3333750"/>
          <p14:tracePt t="88306" x="6696075" y="3325813"/>
          <p14:tracePt t="88315" x="6704013" y="3309938"/>
          <p14:tracePt t="88325" x="6704013" y="3302000"/>
          <p14:tracePt t="88332" x="6711950" y="3302000"/>
          <p14:tracePt t="88340" x="6711950" y="3286125"/>
          <p14:tracePt t="88349" x="6711950" y="3270250"/>
          <p14:tracePt t="88356" x="6711950" y="3262313"/>
          <p14:tracePt t="88364" x="6711950" y="3244850"/>
          <p14:tracePt t="88373" x="6711950" y="3228975"/>
          <p14:tracePt t="88380" x="6711950" y="3221038"/>
          <p14:tracePt t="88391" x="6704013" y="3205163"/>
          <p14:tracePt t="88397" x="6688138" y="3189288"/>
          <p14:tracePt t="88405" x="6680200" y="3173413"/>
          <p14:tracePt t="88412" x="6664325" y="3165475"/>
          <p14:tracePt t="88421" x="6656388" y="3149600"/>
          <p14:tracePt t="88429" x="6648450" y="3133725"/>
          <p14:tracePt t="88437" x="6640513" y="3125788"/>
          <p14:tracePt t="88445" x="6624638" y="3117850"/>
          <p14:tracePt t="88460" x="6600825" y="3109913"/>
          <p14:tracePt t="88469" x="6584950" y="3101975"/>
          <p14:tracePt t="88477" x="6577013" y="3094038"/>
          <p14:tracePt t="88485" x="6561138" y="3094038"/>
          <p14:tracePt t="88492" x="6545263" y="3086100"/>
          <p14:tracePt t="88501" x="6537325" y="3078163"/>
          <p14:tracePt t="88509" x="6521450" y="3078163"/>
          <p14:tracePt t="88515" x="6505575" y="3078163"/>
          <p14:tracePt t="88523" x="6481763" y="3070225"/>
          <p14:tracePt t="88531" x="6473825" y="3062288"/>
          <p14:tracePt t="88538" x="6457950" y="3062288"/>
          <p14:tracePt t="88547" x="6442075" y="3054350"/>
          <p14:tracePt t="88555" x="6434138" y="3054350"/>
          <p14:tracePt t="88562" x="6418263" y="3054350"/>
          <p14:tracePt t="88571" x="6402388" y="3046413"/>
          <p14:tracePt t="88579" x="6392863" y="3046413"/>
          <p14:tracePt t="88587" x="6376988" y="3046413"/>
          <p14:tracePt t="88595" x="6353175" y="3046413"/>
          <p14:tracePt t="88602" x="6329363" y="3046413"/>
          <p14:tracePt t="88609" x="6313488" y="3054350"/>
          <p14:tracePt t="88616" x="6289675" y="3062288"/>
          <p14:tracePt t="88624" x="6273800" y="3078163"/>
          <p14:tracePt t="88633" x="6257925" y="3086100"/>
          <p14:tracePt t="88640" x="6234113" y="3101975"/>
          <p14:tracePt t="88649" x="6218238" y="3117850"/>
          <p14:tracePt t="88657" x="6210300" y="3133725"/>
          <p14:tracePt t="88664" x="6194425" y="3149600"/>
          <p14:tracePt t="88672" x="6178550" y="3165475"/>
          <p14:tracePt t="88680" x="6162675" y="3173413"/>
          <p14:tracePt t="88689" x="6154738" y="3189288"/>
          <p14:tracePt t="88697" x="6138863" y="3205163"/>
          <p14:tracePt t="88703" x="6138863" y="3221038"/>
          <p14:tracePt t="88710" x="6138863" y="3228975"/>
          <p14:tracePt t="88719" x="6130925" y="3244850"/>
          <p14:tracePt t="88727" x="6130925" y="3262313"/>
          <p14:tracePt t="88735" x="6130925" y="3270250"/>
          <p14:tracePt t="88743" x="6130925" y="3286125"/>
          <p14:tracePt t="88750" x="6130925" y="3294063"/>
          <p14:tracePt t="88759" x="6130925" y="3302000"/>
          <p14:tracePt t="88767" x="6130925" y="3317875"/>
          <p14:tracePt t="88775" x="6130925" y="3325813"/>
          <p14:tracePt t="88783" x="6130925" y="3333750"/>
          <p14:tracePt t="88791" x="6130925" y="3349625"/>
          <p14:tracePt t="88800" x="6130925" y="3365500"/>
          <p14:tracePt t="88805" x="6146800" y="3373438"/>
          <p14:tracePt t="88813" x="6154738" y="3381375"/>
          <p14:tracePt t="88821" x="6162675" y="3397250"/>
          <p14:tracePt t="88829" x="6170613" y="3405188"/>
          <p14:tracePt t="88837" x="6178550" y="3413125"/>
          <p14:tracePt t="88845" x="6194425" y="3429000"/>
          <p14:tracePt t="88852" x="6210300" y="3436938"/>
          <p14:tracePt t="88860" x="6226175" y="3452813"/>
          <p14:tracePt t="88869" x="6234113" y="3468688"/>
          <p14:tracePt t="88876" x="6249988" y="3484563"/>
          <p14:tracePt t="88885" x="6265863" y="3484563"/>
          <p14:tracePt t="88890" x="6289675" y="3500438"/>
          <p14:tracePt t="88899" x="6305550" y="3508375"/>
          <p14:tracePt t="88908" x="6329363" y="3516313"/>
          <p14:tracePt t="88917" x="6361113" y="3516313"/>
          <p14:tracePt t="88925" x="6410325" y="3524250"/>
          <p14:tracePt t="88933" x="6426200" y="3524250"/>
          <p14:tracePt t="88940" x="6450013" y="3532188"/>
          <p14:tracePt t="88949" x="6465888" y="3532188"/>
          <p14:tracePt t="88959" x="6473825" y="3532188"/>
          <p14:tracePt t="88965" x="6489700" y="3532188"/>
          <p14:tracePt t="88972" x="6497638" y="3532188"/>
          <p14:tracePt t="88981" x="6505575" y="3532188"/>
          <p14:tracePt t="88997" x="6513513" y="3532188"/>
          <p14:tracePt t="89005" x="6529388" y="3524250"/>
          <p14:tracePt t="89013" x="6537325" y="3516313"/>
          <p14:tracePt t="89021" x="6545263" y="3508375"/>
          <p14:tracePt t="89028" x="6553200" y="3508375"/>
          <p14:tracePt t="89036" x="6561138" y="3492500"/>
          <p14:tracePt t="89045" x="6577013" y="3476625"/>
          <p14:tracePt t="89052" x="6592888" y="3460750"/>
          <p14:tracePt t="89060" x="6608763" y="3452813"/>
          <p14:tracePt t="89068" x="6624638" y="3436938"/>
          <p14:tracePt t="89076" x="6640513" y="3413125"/>
          <p14:tracePt t="89085" x="6648450" y="3389313"/>
          <p14:tracePt t="89092" x="6656388" y="3365500"/>
          <p14:tracePt t="89101" x="6672263" y="3349625"/>
          <p14:tracePt t="89108" x="6680200" y="3333750"/>
          <p14:tracePt t="89117" x="6688138" y="3317875"/>
          <p14:tracePt t="89124" x="6704013" y="3294063"/>
          <p14:tracePt t="89133" x="6704013" y="3278188"/>
          <p14:tracePt t="89140" x="6711950" y="3270250"/>
          <p14:tracePt t="89149" x="6711950" y="3252788"/>
          <p14:tracePt t="89157" x="6711950" y="3236913"/>
          <p14:tracePt t="89165" x="6711950" y="3228975"/>
          <p14:tracePt t="89172" x="6711950" y="3213100"/>
          <p14:tracePt t="89181" x="6711950" y="3197225"/>
          <p14:tracePt t="89199" x="6711950" y="3189288"/>
          <p14:tracePt t="89204" x="6711950" y="3173413"/>
          <p14:tracePt t="89222" x="6704013" y="3165475"/>
          <p14:tracePt t="89233" x="6704013" y="3157538"/>
          <p14:tracePt t="89261" x="6696075" y="3157538"/>
          <p14:tracePt t="89304" x="6688138" y="3157538"/>
          <p14:tracePt t="89320" x="6680200" y="3157538"/>
          <p14:tracePt t="89326" x="6672263" y="3149600"/>
          <p14:tracePt t="89338" x="6664325" y="3149600"/>
          <p14:tracePt t="89350" x="6656388" y="3149600"/>
          <p14:tracePt t="89358" x="6648450" y="3149600"/>
          <p14:tracePt t="89366" x="6632575" y="3149600"/>
          <p14:tracePt t="89374" x="6624638" y="3149600"/>
          <p14:tracePt t="89382" x="6608763" y="3149600"/>
          <p14:tracePt t="89390" x="6592888" y="3149600"/>
          <p14:tracePt t="89398" x="6584950" y="3149600"/>
          <p14:tracePt t="89407" x="6569075" y="3157538"/>
          <p14:tracePt t="89415" x="6553200" y="3157538"/>
          <p14:tracePt t="89423" x="6537325" y="3165475"/>
          <p14:tracePt t="89437" x="6529388" y="3173413"/>
          <p14:tracePt t="89445" x="6513513" y="3173413"/>
          <p14:tracePt t="89461" x="6497638" y="3181350"/>
          <p14:tracePt t="89468" x="6481763" y="3189288"/>
          <p14:tracePt t="89477" x="6473825" y="3205163"/>
          <p14:tracePt t="89484" x="6465888" y="3213100"/>
          <p14:tracePt t="89492" x="6457950" y="3213100"/>
          <p14:tracePt t="89501" x="6450013" y="3221038"/>
          <p14:tracePt t="89508" x="6450013" y="3228975"/>
          <p14:tracePt t="89515" x="6442075" y="3228975"/>
          <p14:tracePt t="89523" x="6434138" y="3236913"/>
          <p14:tracePt t="89535" x="6426200" y="3244850"/>
          <p14:tracePt t="89542" x="6426200" y="3252788"/>
          <p14:tracePt t="89563" x="6426200" y="3262313"/>
          <p14:tracePt t="89571" x="6426200" y="3270250"/>
          <p14:tracePt t="89582" x="6426200" y="3278188"/>
          <p14:tracePt t="89616" x="6426200" y="3286125"/>
          <p14:tracePt t="89668" x="6426200" y="3294063"/>
          <p14:tracePt t="89974" x="6426200" y="3286125"/>
          <p14:tracePt t="89998" x="6434138" y="3286125"/>
          <p14:tracePt t="90799" x="6434138" y="3278188"/>
          <p14:tracePt t="90814" x="6434138" y="3270250"/>
          <p14:tracePt t="90821" x="6426200" y="3270250"/>
          <p14:tracePt t="90837" x="6410325" y="3262313"/>
          <p14:tracePt t="90845" x="6402388" y="3262313"/>
          <p14:tracePt t="90853" x="6392863" y="3262313"/>
          <p14:tracePt t="90862" x="6376988" y="3262313"/>
          <p14:tracePt t="90868" x="6361113" y="3262313"/>
          <p14:tracePt t="90883" x="6345238" y="3262313"/>
          <p14:tracePt t="90891" x="6329363" y="3252788"/>
          <p14:tracePt t="90899" x="6321425" y="3252788"/>
          <p14:tracePt t="90907" x="6305550" y="3252788"/>
          <p14:tracePt t="90915" x="6297613" y="3252788"/>
          <p14:tracePt t="90924" x="6289675" y="3252788"/>
          <p14:tracePt t="90931" x="6281738" y="3252788"/>
          <p14:tracePt t="90940" x="6273800" y="3252788"/>
          <p14:tracePt t="90947" x="6265863" y="3252788"/>
          <p14:tracePt t="90954" x="6257925" y="3252788"/>
          <p14:tracePt t="90974" x="6242050" y="3262313"/>
          <p14:tracePt t="90977" x="6234113" y="3262313"/>
          <p14:tracePt t="90986" x="6218238" y="3262313"/>
          <p14:tracePt t="90993" x="6210300" y="3262313"/>
          <p14:tracePt t="91005" x="6202363" y="3262313"/>
          <p14:tracePt t="91014" x="6194425" y="3270250"/>
          <p14:tracePt t="91037" x="6186488" y="3270250"/>
          <p14:tracePt t="91045" x="6178550" y="3270250"/>
          <p14:tracePt t="91053" x="6170613" y="3270250"/>
          <p14:tracePt t="91061" x="6154738" y="3278188"/>
          <p14:tracePt t="91069" x="6138863" y="3278188"/>
          <p14:tracePt t="91074" x="6130925" y="3286125"/>
          <p14:tracePt t="91083" x="6122988" y="3286125"/>
          <p14:tracePt t="91090" x="6115050" y="3286125"/>
          <p14:tracePt t="91139" x="6107113" y="3286125"/>
          <p14:tracePt t="91159" x="6099175" y="3286125"/>
          <p14:tracePt t="91165" x="6091238" y="3286125"/>
          <p14:tracePt t="91177" x="6083300" y="3286125"/>
          <p14:tracePt t="91279" x="6091238" y="3286125"/>
          <p14:tracePt t="91287" x="6099175" y="3286125"/>
          <p14:tracePt t="91295" x="6107113" y="3278188"/>
          <p14:tracePt t="91303" x="6122988" y="3278188"/>
          <p14:tracePt t="91311" x="6130925" y="3278188"/>
          <p14:tracePt t="91318" x="6154738" y="3278188"/>
          <p14:tracePt t="91327" x="6178550" y="3270250"/>
          <p14:tracePt t="91335" x="6218238" y="3270250"/>
          <p14:tracePt t="91343" x="6273800" y="3270250"/>
          <p14:tracePt t="91351" x="6305550" y="3270250"/>
          <p14:tracePt t="91356" x="6329363" y="3262313"/>
          <p14:tracePt t="91365" x="6353175" y="3262313"/>
          <p14:tracePt t="91373" x="6376988" y="3252788"/>
          <p14:tracePt t="91381" x="6392863" y="3252788"/>
          <p14:tracePt t="91389" x="6410325" y="3252788"/>
          <p14:tracePt t="91397" x="6410325" y="3244850"/>
          <p14:tracePt t="91404" x="6418263" y="3244850"/>
          <p14:tracePt t="91514" x="6410325" y="3236913"/>
          <p14:tracePt t="91523" x="6392863" y="3236913"/>
          <p14:tracePt t="91530" x="6376988" y="3221038"/>
          <p14:tracePt t="91539" x="6353175" y="3213100"/>
          <p14:tracePt t="91546" x="6345238" y="3213100"/>
          <p14:tracePt t="91552" x="6329363" y="3205163"/>
          <p14:tracePt t="91561" x="6313488" y="3205163"/>
          <p14:tracePt t="91568" x="6305550" y="3205163"/>
          <p14:tracePt t="91577" x="6289675" y="3197225"/>
          <p14:tracePt t="91585" x="6273800" y="3197225"/>
          <p14:tracePt t="91601" x="6265863" y="3197225"/>
          <p14:tracePt t="91726" x="6273800" y="3197225"/>
          <p14:tracePt t="91734" x="6281738" y="3189288"/>
          <p14:tracePt t="91748" x="6289675" y="3189288"/>
          <p14:tracePt t="91757" x="6297613" y="3189288"/>
          <p14:tracePt t="91838" x="6289675" y="3189288"/>
          <p14:tracePt t="91859" x="6281738" y="3189288"/>
          <p14:tracePt t="91867" x="6265863" y="3189288"/>
          <p14:tracePt t="91874" x="6249988" y="3189288"/>
          <p14:tracePt t="91883" x="6226175" y="3189288"/>
          <p14:tracePt t="91891" x="6210300" y="3189288"/>
          <p14:tracePt t="91899" x="6202363" y="3197225"/>
          <p14:tracePt t="91906" x="6186488" y="3197225"/>
          <p14:tracePt t="91915" x="6170613" y="3197225"/>
          <p14:tracePt t="91922" x="6162675" y="3197225"/>
          <p14:tracePt t="91930" x="6154738" y="3197225"/>
          <p14:tracePt t="91980" x="6146800" y="3197225"/>
          <p14:tracePt t="91992" x="6138863" y="3197225"/>
          <p14:tracePt t="92009" x="6122988" y="3197225"/>
          <p14:tracePt t="92016" x="6115050" y="3197225"/>
          <p14:tracePt t="92024" x="6107113" y="3197225"/>
          <p14:tracePt t="92031" x="6091238" y="3197225"/>
          <p14:tracePt t="92039" x="6083300" y="3197225"/>
          <p14:tracePt t="92047" x="6067425" y="3197225"/>
          <p14:tracePt t="92063" x="6059488" y="3197225"/>
          <p14:tracePt t="92119" x="6051550" y="3197225"/>
          <p14:tracePt t="92128" x="6043613" y="3197225"/>
          <p14:tracePt t="92393" x="6051550" y="3197225"/>
          <p14:tracePt t="92401" x="6059488" y="3197225"/>
          <p14:tracePt t="92409" x="6075363" y="3197225"/>
          <p14:tracePt t="92415" x="6091238" y="3205163"/>
          <p14:tracePt t="92423" x="6107113" y="3221038"/>
          <p14:tracePt t="92431" x="6122988" y="3221038"/>
          <p14:tracePt t="92442" x="6138863" y="3221038"/>
          <p14:tracePt t="92446" x="6154738" y="3228975"/>
          <p14:tracePt t="92462" x="6170613" y="3236913"/>
          <p14:tracePt t="92471" x="6178550" y="3236913"/>
          <p14:tracePt t="92487" x="6186488" y="3236913"/>
          <p14:tracePt t="92495" x="6186488" y="3244850"/>
          <p14:tracePt t="92503" x="6194425" y="3244850"/>
          <p14:tracePt t="92549" x="6202363" y="3244850"/>
          <p14:tracePt t="92854" x="6194425" y="3244850"/>
          <p14:tracePt t="92866" x="6186488" y="3244850"/>
          <p14:tracePt t="92874" x="6186488" y="3236913"/>
          <p14:tracePt t="92882" x="6178550" y="3236913"/>
          <p14:tracePt t="92905" x="6170613" y="3236913"/>
          <p14:tracePt t="92981" x="6162675" y="3236913"/>
          <p14:tracePt t="93864" x="6162675" y="3228975"/>
          <p14:tracePt t="93872" x="6170613" y="3228975"/>
          <p14:tracePt t="93880" x="6178550" y="3221038"/>
          <p14:tracePt t="93888" x="6194425" y="3221038"/>
          <p14:tracePt t="93896" x="6210300" y="3221038"/>
          <p14:tracePt t="93905" x="6234113" y="3213100"/>
          <p14:tracePt t="93912" x="6242050" y="3213100"/>
          <p14:tracePt t="93940" x="6249988" y="3213100"/>
          <p14:tracePt t="93998" x="6242050" y="3213100"/>
          <p14:tracePt t="94006" x="6234113" y="3221038"/>
          <p14:tracePt t="94015" x="6218238" y="3221038"/>
          <p14:tracePt t="94022" x="6202363" y="3236913"/>
          <p14:tracePt t="94031" x="6194425" y="3252788"/>
          <p14:tracePt t="94038" x="6178550" y="3262313"/>
          <p14:tracePt t="94047" x="6162675" y="3278188"/>
          <p14:tracePt t="94055" x="6146800" y="3286125"/>
          <p14:tracePt t="94061" x="6138863" y="3294063"/>
          <p14:tracePt t="94068" x="6122988" y="3294063"/>
          <p14:tracePt t="94077" x="6115050" y="3294063"/>
          <p14:tracePt t="94084" x="6107113" y="3294063"/>
          <p14:tracePt t="94093" x="6099175" y="3294063"/>
          <p14:tracePt t="94101" x="6083300" y="3294063"/>
          <p14:tracePt t="94108" x="6075363" y="3294063"/>
          <p14:tracePt t="94117" x="6059488" y="3294063"/>
          <p14:tracePt t="94125" x="6043613" y="3294063"/>
          <p14:tracePt t="94132" x="6026150" y="3302000"/>
          <p14:tracePt t="94140" x="6002338" y="3302000"/>
          <p14:tracePt t="94149" x="5978525" y="3302000"/>
          <p14:tracePt t="94156" x="5962650" y="3302000"/>
          <p14:tracePt t="94162" x="5954713" y="3302000"/>
          <p14:tracePt t="94171" x="5938838" y="3302000"/>
          <p14:tracePt t="94179" x="5930900" y="3302000"/>
          <p14:tracePt t="94187" x="5915025" y="3302000"/>
          <p14:tracePt t="94195" x="5899150" y="3302000"/>
          <p14:tracePt t="94218" x="5891213" y="3302000"/>
          <p14:tracePt t="94231" x="5883275" y="3302000"/>
          <p14:tracePt t="94238" x="5875338" y="3302000"/>
          <p14:tracePt t="94247" x="5859463" y="3302000"/>
          <p14:tracePt t="94252" x="5843588" y="3302000"/>
          <p14:tracePt t="94261" x="5835650" y="3302000"/>
          <p14:tracePt t="94269" x="5827713" y="3302000"/>
          <p14:tracePt t="94277" x="5819775" y="3302000"/>
          <p14:tracePt t="94285" x="5811838" y="3302000"/>
          <p14:tracePt t="94547" x="5819775" y="3302000"/>
          <p14:tracePt t="94554" x="5827713" y="3302000"/>
          <p14:tracePt t="94563" x="5843588" y="3302000"/>
          <p14:tracePt t="94570" x="5867400" y="3302000"/>
          <p14:tracePt t="94578" x="5891213" y="3309938"/>
          <p14:tracePt t="94586" x="5907088" y="3317875"/>
          <p14:tracePt t="94595" x="5930900" y="3325813"/>
          <p14:tracePt t="94602" x="5946775" y="3341688"/>
          <p14:tracePt t="94611" x="5970588" y="3357563"/>
          <p14:tracePt t="94618" x="5994400" y="3373438"/>
          <p14:tracePt t="94627" x="6018213" y="3389313"/>
          <p14:tracePt t="94634" x="6043613" y="3405188"/>
          <p14:tracePt t="94641" x="6059488" y="3421063"/>
          <p14:tracePt t="94649" x="6075363" y="3429000"/>
          <p14:tracePt t="94656" x="6091238" y="3436938"/>
          <p14:tracePt t="94665" x="6107113" y="3444875"/>
          <p14:tracePt t="94672" x="6122988" y="3452813"/>
          <p14:tracePt t="94688" x="6122988" y="3460750"/>
          <p14:tracePt t="94696" x="6130925" y="3460750"/>
          <p14:tracePt t="94704" x="6138863" y="3460750"/>
          <p14:tracePt t="94712" x="6138863" y="3468688"/>
          <p14:tracePt t="94729" x="6146800" y="3476625"/>
          <p14:tracePt t="94742" x="6146800" y="3484563"/>
          <p14:tracePt t="94758" x="6154738" y="3484563"/>
          <p14:tracePt t="94771" x="6154738" y="3492500"/>
          <p14:tracePt t="94779" x="6154738" y="3508375"/>
          <p14:tracePt t="94799" x="6154738" y="3516313"/>
          <p14:tracePt t="94806" x="6154738" y="3524250"/>
          <p14:tracePt t="94815" x="6154738" y="3532188"/>
          <p14:tracePt t="94829" x="6154738" y="3540125"/>
          <p14:tracePt t="94836" x="6154738" y="3556000"/>
          <p14:tracePt t="94853" x="6154738" y="3571875"/>
          <p14:tracePt t="94861" x="6154738" y="3579813"/>
          <p14:tracePt t="94921" x="6154738" y="3587750"/>
          <p14:tracePt t="94982" x="6154738" y="3595688"/>
          <p14:tracePt t="94998" x="6154738" y="3605213"/>
          <p14:tracePt t="95006" x="6154738" y="3621088"/>
          <p14:tracePt t="95018" x="6162675" y="3621088"/>
          <p14:tracePt t="95032" x="6162675" y="3629025"/>
          <p14:tracePt t="95178" x="6154738" y="3629025"/>
          <p14:tracePt t="95187" x="6146800" y="3613150"/>
          <p14:tracePt t="95195" x="6138863" y="3605213"/>
          <p14:tracePt t="95203" x="6130925" y="3605213"/>
          <p14:tracePt t="95211" x="6122988" y="3595688"/>
          <p14:tracePt t="100603" x="6138863" y="3621088"/>
          <p14:tracePt t="100611" x="6218238" y="3684588"/>
          <p14:tracePt t="100618" x="6273800" y="3716338"/>
          <p14:tracePt t="100626" x="6305550" y="3732213"/>
          <p14:tracePt t="100634" x="6329363" y="3748088"/>
          <p14:tracePt t="100643" x="6353175" y="3756025"/>
          <p14:tracePt t="100650" x="6369050" y="3771900"/>
          <p14:tracePt t="100659" x="6384925" y="3779838"/>
          <p14:tracePt t="100666" x="6384925" y="3787775"/>
          <p14:tracePt t="100811" x="6376988" y="3779838"/>
          <p14:tracePt t="100827" x="6369050" y="3779838"/>
          <p14:tracePt t="100835" x="6361113" y="3771900"/>
          <p14:tracePt t="100843" x="6353175" y="3763963"/>
          <p14:tracePt t="100925" x="6345238" y="3763963"/>
          <p14:tracePt t="100975" x="6337300" y="3763963"/>
          <p14:tracePt t="100986" x="6329363" y="3763963"/>
          <p14:tracePt t="100994" x="6305550" y="3763963"/>
          <p14:tracePt t="101002" x="6265863" y="3763963"/>
          <p14:tracePt t="101010" x="6218238" y="3771900"/>
          <p14:tracePt t="101018" x="6186488" y="3771900"/>
          <p14:tracePt t="101026" x="6146800" y="3787775"/>
          <p14:tracePt t="101034" x="6115050" y="3803650"/>
          <p14:tracePt t="101042" x="6091238" y="3811588"/>
          <p14:tracePt t="101050" x="6075363" y="3827463"/>
          <p14:tracePt t="101058" x="6059488" y="3835400"/>
          <p14:tracePt t="101064" x="6043613" y="3843338"/>
          <p14:tracePt t="101072" x="6034088" y="3859213"/>
          <p14:tracePt t="101080" x="6018213" y="3875088"/>
          <p14:tracePt t="101088" x="6010275" y="3883025"/>
          <p14:tracePt t="101096" x="6002338" y="3898900"/>
          <p14:tracePt t="101104" x="5986463" y="3922713"/>
          <p14:tracePt t="101113" x="5978525" y="3938588"/>
          <p14:tracePt t="101120" x="5978525" y="3963988"/>
          <p14:tracePt t="101128" x="5978525" y="3971925"/>
          <p14:tracePt t="101136" x="5978525" y="3987800"/>
          <p14:tracePt t="101145" x="5978525" y="4003675"/>
          <p14:tracePt t="101152" x="5978525" y="4011613"/>
          <p14:tracePt t="101159" x="5978525" y="4027488"/>
          <p14:tracePt t="101166" x="5978525" y="4043363"/>
          <p14:tracePt t="101175" x="5978525" y="4051300"/>
          <p14:tracePt t="101182" x="5994400" y="4067175"/>
          <p14:tracePt t="101191" x="6010275" y="4083050"/>
          <p14:tracePt t="101198" x="6026150" y="4098925"/>
          <p14:tracePt t="101207" x="6043613" y="4114800"/>
          <p14:tracePt t="101214" x="6051550" y="4122738"/>
          <p14:tracePt t="101223" x="6059488" y="4122738"/>
          <p14:tracePt t="101231" x="6075363" y="4138613"/>
          <p14:tracePt t="101238" x="6083300" y="4146550"/>
          <p14:tracePt t="101247" x="6099175" y="4154488"/>
          <p14:tracePt t="101254" x="6115050" y="4162425"/>
          <p14:tracePt t="101262" x="6130925" y="4162425"/>
          <p14:tracePt t="101270" x="6146800" y="4162425"/>
          <p14:tracePt t="101278" x="6162675" y="4162425"/>
          <p14:tracePt t="101287" x="6186488" y="4162425"/>
          <p14:tracePt t="101295" x="6202363" y="4162425"/>
          <p14:tracePt t="101302" x="6226175" y="4162425"/>
          <p14:tracePt t="101311" x="6249988" y="4170363"/>
          <p14:tracePt t="101320" x="6281738" y="4178300"/>
          <p14:tracePt t="101327" x="6305550" y="4194175"/>
          <p14:tracePt t="101335" x="6329363" y="4202113"/>
          <p14:tracePt t="101343" x="6337300" y="4202113"/>
          <p14:tracePt t="101352" x="6353175" y="4202113"/>
          <p14:tracePt t="101361" x="6369050" y="4202113"/>
          <p14:tracePt t="101391" x="6376988" y="4202113"/>
          <p14:tracePt t="101398" x="6384925" y="4202113"/>
          <p14:tracePt t="101407" x="6392863" y="4186238"/>
          <p14:tracePt t="101414" x="6392863" y="4178300"/>
          <p14:tracePt t="101423" x="6392863" y="4162425"/>
          <p14:tracePt t="101430" x="6402388" y="4146550"/>
          <p14:tracePt t="101438" x="6402388" y="4130675"/>
          <p14:tracePt t="101446" x="6410325" y="4122738"/>
          <p14:tracePt t="101454" x="6410325" y="4106863"/>
          <p14:tracePt t="101463" x="6410325" y="4090988"/>
          <p14:tracePt t="101473" x="6410325" y="4083050"/>
          <p14:tracePt t="101481" x="6410325" y="4075113"/>
          <p14:tracePt t="101488" x="6410325" y="4059238"/>
          <p14:tracePt t="101496" x="6410325" y="4051300"/>
          <p14:tracePt t="101505" x="6410325" y="4035425"/>
          <p14:tracePt t="101512" x="6410325" y="4027488"/>
          <p14:tracePt t="101520" x="6410325" y="4011613"/>
          <p14:tracePt t="101528" x="6410325" y="3995738"/>
          <p14:tracePt t="101537" x="6402388" y="3979863"/>
          <p14:tracePt t="101544" x="6402388" y="3971925"/>
          <p14:tracePt t="101554" x="6384925" y="3956050"/>
          <p14:tracePt t="101561" x="6376988" y="3938588"/>
          <p14:tracePt t="101568" x="6369050" y="3922713"/>
          <p14:tracePt t="101577" x="6353175" y="3914775"/>
          <p14:tracePt t="101585" x="6337300" y="3898900"/>
          <p14:tracePt t="101593" x="6329363" y="3883025"/>
          <p14:tracePt t="101600" x="6313488" y="3875088"/>
          <p14:tracePt t="101609" x="6297613" y="3859213"/>
          <p14:tracePt t="101617" x="6281738" y="3843338"/>
          <p14:tracePt t="101627" x="6273800" y="3843338"/>
          <p14:tracePt t="101632" x="6265863" y="3843338"/>
          <p14:tracePt t="101638" x="6249988" y="3835400"/>
          <p14:tracePt t="101647" x="6242050" y="3835400"/>
          <p14:tracePt t="101654" x="6234113" y="3835400"/>
          <p14:tracePt t="101663" x="6210300" y="3835400"/>
          <p14:tracePt t="101670" x="6194425" y="3835400"/>
          <p14:tracePt t="101678" x="6170613" y="3835400"/>
          <p14:tracePt t="101686" x="6146800" y="3835400"/>
          <p14:tracePt t="101694" x="6122988" y="3843338"/>
          <p14:tracePt t="101703" x="6107113" y="3843338"/>
          <p14:tracePt t="101711" x="6099175" y="3851275"/>
          <p14:tracePt t="101718" x="6075363" y="3867150"/>
          <p14:tracePt t="101726" x="6043613" y="3883025"/>
          <p14:tracePt t="101733" x="6018213" y="3898900"/>
          <p14:tracePt t="101741" x="6002338" y="3906838"/>
          <p14:tracePt t="101748" x="5986463" y="3914775"/>
          <p14:tracePt t="101756" x="5970588" y="3930650"/>
          <p14:tracePt t="101765" x="5970588" y="3938588"/>
          <p14:tracePt t="101772" x="5954713" y="3948113"/>
          <p14:tracePt t="101781" x="5938838" y="3963988"/>
          <p14:tracePt t="101788" x="5922963" y="3979863"/>
          <p14:tracePt t="101797" x="5915025" y="3995738"/>
          <p14:tracePt t="101805" x="5915025" y="4011613"/>
          <p14:tracePt t="101812" x="5907088" y="4035425"/>
          <p14:tracePt t="101820" x="5907088" y="4059238"/>
          <p14:tracePt t="101827" x="5907088" y="4090988"/>
          <p14:tracePt t="101835" x="5907088" y="4122738"/>
          <p14:tracePt t="101842" x="5907088" y="4154488"/>
          <p14:tracePt t="101850" x="5915025" y="4170363"/>
          <p14:tracePt t="101858" x="5922963" y="4186238"/>
          <p14:tracePt t="101866" x="5938838" y="4210050"/>
          <p14:tracePt t="101875" x="5954713" y="4233863"/>
          <p14:tracePt t="101882" x="5970588" y="4257675"/>
          <p14:tracePt t="101891" x="5986463" y="4281488"/>
          <p14:tracePt t="101898" x="6002338" y="4306888"/>
          <p14:tracePt t="101907" x="6018213" y="4338638"/>
          <p14:tracePt t="101914" x="6034088" y="4362450"/>
          <p14:tracePt t="101920" x="6051550" y="4402138"/>
          <p14:tracePt t="101929" x="6083300" y="4449763"/>
          <p14:tracePt t="101937" x="6122988" y="4497388"/>
          <p14:tracePt t="101944" x="6138863" y="4545013"/>
          <p14:tracePt t="101953" x="6162675" y="4576763"/>
          <p14:tracePt t="101961" x="6178550" y="4600575"/>
          <p14:tracePt t="101968" x="6194425" y="4616450"/>
          <p14:tracePt t="101977" x="6210300" y="4633913"/>
          <p14:tracePt t="101985" x="6226175" y="4649788"/>
          <p14:tracePt t="101992" x="6234113" y="4657725"/>
          <p14:tracePt t="102000" x="6249988" y="4673600"/>
          <p14:tracePt t="102008" x="6265863" y="4681538"/>
          <p14:tracePt t="102016" x="6281738" y="4689475"/>
          <p14:tracePt t="102023" x="6289675" y="4697413"/>
          <p14:tracePt t="102031" x="6305550" y="4697413"/>
          <p14:tracePt t="102039" x="6321425" y="4705350"/>
          <p14:tracePt t="102049" x="6329363" y="4705350"/>
          <p14:tracePt t="102057" x="6345238" y="4705350"/>
          <p14:tracePt t="102065" x="6361113" y="4705350"/>
          <p14:tracePt t="102073" x="6376988" y="4689475"/>
          <p14:tracePt t="102081" x="6392863" y="4673600"/>
          <p14:tracePt t="102088" x="6402388" y="4657725"/>
          <p14:tracePt t="102097" x="6418263" y="4649788"/>
          <p14:tracePt t="102104" x="6434138" y="4633913"/>
          <p14:tracePt t="102112" x="6442075" y="4608513"/>
          <p14:tracePt t="102118" x="6450013" y="4592638"/>
          <p14:tracePt t="102126" x="6465888" y="4568825"/>
          <p14:tracePt t="102134" x="6473825" y="4560888"/>
          <p14:tracePt t="102145" x="6473825" y="4545013"/>
          <p14:tracePt t="102152" x="6481763" y="4521200"/>
          <p14:tracePt t="102161" x="6489700" y="4497388"/>
          <p14:tracePt t="102168" x="6489700" y="4481513"/>
          <p14:tracePt t="102177" x="6489700" y="4457700"/>
          <p14:tracePt t="102185" x="6489700" y="4441825"/>
          <p14:tracePt t="102192" x="6489700" y="4418013"/>
          <p14:tracePt t="102200" x="6489700" y="4410075"/>
          <p14:tracePt t="102208" x="6497638" y="4386263"/>
          <p14:tracePt t="102218" x="6497638" y="4370388"/>
          <p14:tracePt t="102227" x="6497638" y="4362450"/>
          <p14:tracePt t="102235" x="6497638" y="4346575"/>
          <p14:tracePt t="102243" x="6497638" y="4330700"/>
          <p14:tracePt t="102251" x="6497638" y="4322763"/>
          <p14:tracePt t="102258" x="6497638" y="4306888"/>
          <p14:tracePt t="102271" x="6497638" y="4291013"/>
          <p14:tracePt t="102276" x="6497638" y="4281488"/>
          <p14:tracePt t="102285" x="6497638" y="4265613"/>
          <p14:tracePt t="102292" x="6497638" y="4249738"/>
          <p14:tracePt t="102301" x="6497638" y="4241800"/>
          <p14:tracePt t="102308" x="6489700" y="4225925"/>
          <p14:tracePt t="102316" x="6481763" y="4210050"/>
          <p14:tracePt t="102325" x="6465888" y="4194175"/>
          <p14:tracePt t="102332" x="6457950" y="4186238"/>
          <p14:tracePt t="102341" x="6442075" y="4162425"/>
          <p14:tracePt t="102348" x="6426200" y="4146550"/>
          <p14:tracePt t="102356" x="6410325" y="4122738"/>
          <p14:tracePt t="102365" x="6402388" y="4098925"/>
          <p14:tracePt t="102372" x="6376988" y="4067175"/>
          <p14:tracePt t="102381" x="6369050" y="4043363"/>
          <p14:tracePt t="102386" x="6353175" y="4027488"/>
          <p14:tracePt t="102395" x="6337300" y="4011613"/>
          <p14:tracePt t="102402" x="6321425" y="3995738"/>
          <p14:tracePt t="102410" x="6305550" y="3979863"/>
          <p14:tracePt t="102418" x="6289675" y="3963988"/>
          <p14:tracePt t="102427" x="6281738" y="3956050"/>
          <p14:tracePt t="102435" x="6273800" y="3938588"/>
          <p14:tracePt t="102443" x="6257925" y="3938588"/>
          <p14:tracePt t="102451" x="6249988" y="3938588"/>
          <p14:tracePt t="102459" x="6249988" y="3930650"/>
          <p14:tracePt t="102466" x="6242050" y="3922713"/>
          <p14:tracePt t="102475" x="6234113" y="3922713"/>
          <p14:tracePt t="102482" x="6218238" y="3914775"/>
          <p14:tracePt t="102497" x="6210300" y="3914775"/>
          <p14:tracePt t="102505" x="6210300" y="3906838"/>
          <p14:tracePt t="102529" x="6202363" y="3906838"/>
          <p14:tracePt t="102544" x="6194425" y="3906838"/>
          <p14:tracePt t="102553" x="6186488" y="3906838"/>
          <p14:tracePt t="102562" x="6178550" y="3906838"/>
          <p14:tracePt t="102589" x="6170613" y="3906838"/>
          <p14:tracePt t="102595" x="6154738" y="3906838"/>
          <p14:tracePt t="102611" x="6138863" y="3914775"/>
          <p14:tracePt t="102618" x="6122988" y="3922713"/>
          <p14:tracePt t="102627" x="6107113" y="3938588"/>
          <p14:tracePt t="102634" x="6099175" y="3956050"/>
          <p14:tracePt t="102642" x="6083300" y="3971925"/>
          <p14:tracePt t="102651" x="6075363" y="3979863"/>
          <p14:tracePt t="102658" x="6067425" y="3995738"/>
          <p14:tracePt t="102666" x="6059488" y="4011613"/>
          <p14:tracePt t="102675" x="6059488" y="4019550"/>
          <p14:tracePt t="102683" x="6043613" y="4035425"/>
          <p14:tracePt t="102689" x="6043613" y="4043363"/>
          <p14:tracePt t="102697" x="6043613" y="4059238"/>
          <p14:tracePt t="102705" x="6043613" y="4067175"/>
          <p14:tracePt t="102713" x="6043613" y="4083050"/>
          <p14:tracePt t="102721" x="6043613" y="4098925"/>
          <p14:tracePt t="102728" x="6043613" y="4106863"/>
          <p14:tracePt t="102736" x="6043613" y="4122738"/>
          <p14:tracePt t="102744" x="6043613" y="4130675"/>
          <p14:tracePt t="102752" x="6043613" y="4146550"/>
          <p14:tracePt t="102761" x="6043613" y="4162425"/>
          <p14:tracePt t="102769" x="6043613" y="4170363"/>
          <p14:tracePt t="102776" x="6043613" y="4186238"/>
          <p14:tracePt t="102784" x="6043613" y="4194175"/>
          <p14:tracePt t="102790" x="6043613" y="4202113"/>
          <p14:tracePt t="102798" x="6043613" y="4210050"/>
          <p14:tracePt t="102806" x="6043613" y="4217988"/>
          <p14:tracePt t="102815" x="6051550" y="4225925"/>
          <p14:tracePt t="102823" x="6059488" y="4233863"/>
          <p14:tracePt t="102831" x="6059488" y="4241800"/>
          <p14:tracePt t="102838" x="6067425" y="4249738"/>
          <p14:tracePt t="102847" x="6075363" y="4257675"/>
          <p14:tracePt t="102854" x="6083300" y="4265613"/>
          <p14:tracePt t="102862" x="6091238" y="4281488"/>
          <p14:tracePt t="102870" x="6107113" y="4281488"/>
          <p14:tracePt t="102878" x="6122988" y="4298950"/>
          <p14:tracePt t="102886" x="6138863" y="4314825"/>
          <p14:tracePt t="102893" x="6146800" y="4322763"/>
          <p14:tracePt t="102900" x="6162675" y="4330700"/>
          <p14:tracePt t="102909" x="6178550" y="4330700"/>
          <p14:tracePt t="102916" x="6186488" y="4338638"/>
          <p14:tracePt t="102924" x="6202363" y="4338638"/>
          <p14:tracePt t="102933" x="6210300" y="4338638"/>
          <p14:tracePt t="102940" x="6218238" y="4338638"/>
          <p14:tracePt t="102948" x="6226175" y="4338638"/>
          <p14:tracePt t="102968" x="6242050" y="4346575"/>
          <p14:tracePt t="102991" x="6249988" y="4346575"/>
          <p14:tracePt t="103010" x="6257925" y="4346575"/>
          <p14:tracePt t="103020" x="6265863" y="4346575"/>
          <p14:tracePt t="103043" x="6273800" y="4346575"/>
          <p14:tracePt t="103051" x="6281738" y="4346575"/>
          <p14:tracePt t="103126" x="6289675" y="4346575"/>
          <p14:tracePt t="104681" x="6289675" y="4354513"/>
          <p14:tracePt t="104689" x="6289675" y="4394200"/>
          <p14:tracePt t="104696" x="6289675" y="4441825"/>
          <p14:tracePt t="104704" x="6289675" y="4497388"/>
          <p14:tracePt t="104712" x="6289675" y="4552950"/>
          <p14:tracePt t="104720" x="6289675" y="4608513"/>
          <p14:tracePt t="104727" x="6289675" y="4624388"/>
          <p14:tracePt t="104734" x="6289675" y="4641850"/>
          <p14:tracePt t="104743" x="6289675" y="4665663"/>
          <p14:tracePt t="104751" x="6297613" y="4673600"/>
          <p14:tracePt t="104758" x="6297613" y="4697413"/>
          <p14:tracePt t="104767" x="6297613" y="4713288"/>
          <p14:tracePt t="104775" x="6297613" y="4721225"/>
          <p14:tracePt t="104782" x="6297613" y="4729163"/>
          <p14:tracePt t="104791" x="6297613" y="4745038"/>
          <p14:tracePt t="104798" x="6297613" y="4752975"/>
          <p14:tracePt t="104806" x="6297613" y="4768850"/>
          <p14:tracePt t="104814" x="6297613" y="4784725"/>
          <p14:tracePt t="104823" x="6289675" y="4800600"/>
          <p14:tracePt t="104828" x="6289675" y="4808538"/>
          <p14:tracePt t="104837" x="6281738" y="4832350"/>
          <p14:tracePt t="104844" x="6273800" y="4856163"/>
          <p14:tracePt t="104853" x="6273800" y="4864100"/>
          <p14:tracePt t="104861" x="6273800" y="4879975"/>
          <p14:tracePt t="104870" x="6273800" y="4895850"/>
          <p14:tracePt t="104877" x="6273800" y="4903788"/>
          <p14:tracePt t="104885" x="6273800" y="4911725"/>
          <p14:tracePt t="104893" x="6273800" y="4919663"/>
          <p14:tracePt t="104901" x="6273800" y="4927600"/>
          <p14:tracePt t="104909" x="6273800" y="4935538"/>
          <p14:tracePt t="104917" x="6273800" y="4943475"/>
          <p14:tracePt t="104923" x="6273800" y="4951413"/>
          <p14:tracePt t="104931" x="6281738" y="4951413"/>
          <p14:tracePt t="104941" x="6289675" y="4959350"/>
          <p14:tracePt t="104947" x="6289675" y="4976813"/>
          <p14:tracePt t="104968" x="6313488" y="4992688"/>
          <p14:tracePt t="104971" x="6321425" y="5000625"/>
          <p14:tracePt t="104979" x="6329363" y="5008563"/>
          <p14:tracePt t="104987" x="6345238" y="5024438"/>
          <p14:tracePt t="104995" x="6361113" y="5032375"/>
          <p14:tracePt t="105003" x="6376988" y="5040313"/>
          <p14:tracePt t="105010" x="6384925" y="5048250"/>
          <p14:tracePt t="105017" x="6402388" y="5056188"/>
          <p14:tracePt t="105025" x="6418263" y="5064125"/>
          <p14:tracePt t="105033" x="6434138" y="5072063"/>
          <p14:tracePt t="105041" x="6450013" y="5087938"/>
          <p14:tracePt t="105048" x="6457950" y="5087938"/>
          <p14:tracePt t="105056" x="6481763" y="5095875"/>
          <p14:tracePt t="105065" x="6497638" y="5103813"/>
          <p14:tracePt t="105073" x="6513513" y="5111750"/>
          <p14:tracePt t="105081" x="6521450" y="5119688"/>
          <p14:tracePt t="105089" x="6529388" y="5127625"/>
          <p14:tracePt t="105097" x="6545263" y="5135563"/>
          <p14:tracePt t="105111" x="6553200" y="5135563"/>
          <p14:tracePt t="105119" x="6561138" y="5143500"/>
          <p14:tracePt t="105127" x="6569075" y="5151438"/>
          <p14:tracePt t="105134" x="6569075" y="5159375"/>
          <p14:tracePt t="105150" x="6577013" y="5167313"/>
          <p14:tracePt t="105162" x="6577013" y="5175250"/>
          <p14:tracePt t="105178" x="6577013" y="5191125"/>
          <p14:tracePt t="105187" x="6577013" y="5199063"/>
          <p14:tracePt t="105195" x="6577013" y="5207000"/>
          <p14:tracePt t="105202" x="6577013" y="5214938"/>
          <p14:tracePt t="105209" x="6577013" y="5230813"/>
          <p14:tracePt t="105224" x="6577013" y="5238750"/>
          <p14:tracePt t="105232" x="6577013" y="5246688"/>
          <p14:tracePt t="105241" x="6569075" y="5254625"/>
          <p14:tracePt t="105257" x="6569075" y="5262563"/>
          <p14:tracePt t="105265" x="6553200" y="5270500"/>
          <p14:tracePt t="105272" x="6545263" y="5278438"/>
          <p14:tracePt t="105288" x="6537325" y="5278438"/>
          <p14:tracePt t="105296" x="6529388" y="5286375"/>
          <p14:tracePt t="105302" x="6521450" y="5286375"/>
          <p14:tracePt t="105311" x="6505575" y="5286375"/>
          <p14:tracePt t="105318" x="6489700" y="5286375"/>
          <p14:tracePt t="105327" x="6481763" y="5294313"/>
          <p14:tracePt t="105334" x="6465888" y="5294313"/>
          <p14:tracePt t="105342" x="6450013" y="5294313"/>
          <p14:tracePt t="105350" x="6450013" y="5302250"/>
          <p14:tracePt t="105358" x="6434138" y="5302250"/>
          <p14:tracePt t="105367" x="6418263" y="5310188"/>
          <p14:tracePt t="105374" x="6410325" y="5310188"/>
          <p14:tracePt t="105382" x="6392863" y="5319713"/>
          <p14:tracePt t="105390" x="6376988" y="5327650"/>
          <p14:tracePt t="105397" x="6369050" y="5327650"/>
          <p14:tracePt t="105404" x="6361113" y="5327650"/>
          <p14:tracePt t="105412" x="6353175" y="5335588"/>
          <p14:tracePt t="105421" x="6345238" y="5335588"/>
          <p14:tracePt t="105436" x="6337300" y="5335588"/>
          <p14:tracePt t="105445" x="6329363" y="5335588"/>
          <p14:tracePt t="105452" x="6321425" y="5335588"/>
          <p14:tracePt t="105468" x="6313488" y="5335588"/>
          <p14:tracePt t="105477" x="6305550" y="5335588"/>
          <p14:tracePt t="105484" x="6297613" y="5335588"/>
          <p14:tracePt t="105495" x="6289675" y="5335588"/>
          <p14:tracePt t="105502" x="6281738" y="5335588"/>
          <p14:tracePt t="105645" x="6289675" y="5335588"/>
          <p14:tracePt t="105652" x="6297613" y="5335588"/>
          <p14:tracePt t="105661" x="6313488" y="5335588"/>
          <p14:tracePt t="105669" x="6329363" y="5335588"/>
          <p14:tracePt t="105676" x="6345238" y="5335588"/>
          <p14:tracePt t="105683" x="6369050" y="5335588"/>
          <p14:tracePt t="105694" x="6392863" y="5335588"/>
          <p14:tracePt t="105698" x="6426200" y="5335588"/>
          <p14:tracePt t="105707" x="6442075" y="5343525"/>
          <p14:tracePt t="105714" x="6465888" y="5343525"/>
          <p14:tracePt t="105723" x="6481763" y="5343525"/>
          <p14:tracePt t="105731" x="6489700" y="5351463"/>
          <p14:tracePt t="105739" x="6505575" y="5351463"/>
          <p14:tracePt t="105746" x="6521450" y="5351463"/>
          <p14:tracePt t="105755" x="6529388" y="5351463"/>
          <p14:tracePt t="105763" x="6545263" y="5351463"/>
          <p14:tracePt t="105771" x="6553200" y="5351463"/>
          <p14:tracePt t="105789" x="6561138" y="5351463"/>
          <p14:tracePt t="105919" x="6553200" y="5351463"/>
          <p14:tracePt t="105927" x="6537325" y="5351463"/>
          <p14:tracePt t="105935" x="6497638" y="5351463"/>
          <p14:tracePt t="105942" x="6457950" y="5351463"/>
          <p14:tracePt t="105951" x="6418263" y="5351463"/>
          <p14:tracePt t="105968" x="6369050" y="5351463"/>
          <p14:tracePt t="105973" x="6345238" y="5351463"/>
          <p14:tracePt t="105981" x="6337300" y="5351463"/>
          <p14:tracePt t="105988" x="6321425" y="5351463"/>
          <p14:tracePt t="105997" x="6305550" y="5351463"/>
          <p14:tracePt t="106012" x="6297613" y="5351463"/>
          <p14:tracePt t="106021" x="6289675" y="5351463"/>
          <p14:tracePt t="106131" x="6289675" y="5343525"/>
          <p14:tracePt t="106138" x="6305550" y="5335588"/>
          <p14:tracePt t="106146" x="6313488" y="5319713"/>
          <p14:tracePt t="106154" x="6345238" y="5319713"/>
          <p14:tracePt t="106162" x="6376988" y="5310188"/>
          <p14:tracePt t="106168" x="6434138" y="5310188"/>
          <p14:tracePt t="106177" x="6473825" y="5310188"/>
          <p14:tracePt t="106184" x="6497638" y="5310188"/>
          <p14:tracePt t="106192" x="6521450" y="5310188"/>
          <p14:tracePt t="106200" x="6537325" y="5310188"/>
          <p14:tracePt t="106209" x="6545263" y="5310188"/>
          <p14:tracePt t="106216" x="6553200" y="5310188"/>
          <p14:tracePt t="106225" x="6561138" y="5310188"/>
          <p14:tracePt t="106326" x="6513513" y="5302250"/>
          <p14:tracePt t="106334" x="6457950" y="5302250"/>
          <p14:tracePt t="106342" x="6402388" y="5302250"/>
          <p14:tracePt t="106350" x="6345238" y="5302250"/>
          <p14:tracePt t="106358" x="6289675" y="5302250"/>
          <p14:tracePt t="106364" x="6273800" y="5302250"/>
          <p14:tracePt t="106372" x="6257925" y="5302250"/>
          <p14:tracePt t="106380" x="6242050" y="5302250"/>
          <p14:tracePt t="106458" x="6265863" y="5294313"/>
          <p14:tracePt t="106466" x="6289675" y="5286375"/>
          <p14:tracePt t="106474" x="6353175" y="5278438"/>
          <p14:tracePt t="106482" x="6410325" y="5262563"/>
          <p14:tracePt t="106491" x="6465888" y="5254625"/>
          <p14:tracePt t="106499" x="6505575" y="5254625"/>
          <p14:tracePt t="106506" x="6529388" y="5254625"/>
          <p14:tracePt t="106514" x="6545263" y="5254625"/>
          <p14:tracePt t="106534" x="6553200" y="5254625"/>
          <p14:tracePt t="106616" x="6537325" y="5254625"/>
          <p14:tracePt t="106626" x="6521450" y="5262563"/>
          <p14:tracePt t="106632" x="6513513" y="5278438"/>
          <p14:tracePt t="106640" x="6497638" y="5278438"/>
          <p14:tracePt t="106647" x="6481763" y="5278438"/>
          <p14:tracePt t="106655" x="6465888" y="5286375"/>
          <p14:tracePt t="106756" x="6465888" y="5278438"/>
          <p14:tracePt t="106764" x="6473825" y="5278438"/>
          <p14:tracePt t="106780" x="6481763" y="5278438"/>
          <p14:tracePt t="106843" x="6481763" y="5270500"/>
          <p14:tracePt t="107663" x="6450013" y="5222875"/>
          <p14:tracePt t="107670" x="6418263" y="5159375"/>
          <p14:tracePt t="107678" x="6402388" y="5111750"/>
          <p14:tracePt t="107687" x="6384925" y="5095875"/>
          <p14:tracePt t="107695" x="6369050" y="5087938"/>
          <p14:tracePt t="107703" x="6353175" y="5072063"/>
          <p14:tracePt t="107710" x="6321425" y="5056188"/>
          <p14:tracePt t="107716" x="6297613" y="5040313"/>
          <p14:tracePt t="107725" x="6289675" y="5024438"/>
          <p14:tracePt t="107733" x="6273800" y="5008563"/>
          <p14:tracePt t="107741" x="6257925" y="4992688"/>
          <p14:tracePt t="107750" x="6242050" y="4984750"/>
          <p14:tracePt t="107757" x="6226175" y="4967288"/>
          <p14:tracePt t="107765" x="6210300" y="4951413"/>
          <p14:tracePt t="107773" x="6202363" y="4935538"/>
          <p14:tracePt t="107781" x="6186488" y="4919663"/>
          <p14:tracePt t="107788" x="6170613" y="4903788"/>
          <p14:tracePt t="107797" x="6154738" y="4895850"/>
          <p14:tracePt t="107805" x="6138863" y="4887913"/>
          <p14:tracePt t="107811" x="6122988" y="4872038"/>
          <p14:tracePt t="107818" x="6099175" y="4864100"/>
          <p14:tracePt t="107827" x="6083300" y="4864100"/>
          <p14:tracePt t="107836" x="6067425" y="4856163"/>
          <p14:tracePt t="107842" x="6059488" y="4856163"/>
          <p14:tracePt t="107851" x="6043613" y="4848225"/>
          <p14:tracePt t="107859" x="6018213" y="4848225"/>
          <p14:tracePt t="107866" x="6010275" y="4848225"/>
          <p14:tracePt t="107875" x="5994400" y="4848225"/>
          <p14:tracePt t="107882" x="5978525" y="4848225"/>
          <p14:tracePt t="107891" x="5978525" y="4840288"/>
          <p14:tracePt t="107896" x="5970588" y="4840288"/>
          <p14:tracePt t="107905" x="5954713" y="4840288"/>
          <p14:tracePt t="107912" x="5946775" y="4840288"/>
          <p14:tracePt t="107921" x="5930900" y="4848225"/>
          <p14:tracePt t="107929" x="5907088" y="4864100"/>
          <p14:tracePt t="107937" x="5891213" y="4872038"/>
          <p14:tracePt t="107945" x="5883275" y="4887913"/>
          <p14:tracePt t="107953" x="5875338" y="4895850"/>
          <p14:tracePt t="107966" x="5859463" y="4903788"/>
          <p14:tracePt t="107969" x="5851525" y="4919663"/>
          <p14:tracePt t="107977" x="5843588" y="4935538"/>
          <p14:tracePt t="107984" x="5843588" y="4959350"/>
          <p14:tracePt t="107993" x="5843588" y="4976813"/>
          <p14:tracePt t="108000" x="5843588" y="4992688"/>
          <p14:tracePt t="108007" x="5843588" y="5016500"/>
          <p14:tracePt t="108014" x="5859463" y="5040313"/>
          <p14:tracePt t="108023" x="5867400" y="5048250"/>
          <p14:tracePt t="108030" x="5883275" y="5080000"/>
          <p14:tracePt t="108039" x="5899150" y="5103813"/>
          <p14:tracePt t="108047" x="5915025" y="5127625"/>
          <p14:tracePt t="108055" x="5930900" y="5143500"/>
          <p14:tracePt t="108062" x="5954713" y="5167313"/>
          <p14:tracePt t="108071" x="5978525" y="5183188"/>
          <p14:tracePt t="108078" x="6010275" y="5199063"/>
          <p14:tracePt t="108087" x="6026150" y="5207000"/>
          <p14:tracePt t="108094" x="6051550" y="5214938"/>
          <p14:tracePt t="108102" x="6075363" y="5214938"/>
          <p14:tracePt t="108108" x="6083300" y="5214938"/>
          <p14:tracePt t="108116" x="6099175" y="5214938"/>
          <p14:tracePt t="108124" x="6122988" y="5207000"/>
          <p14:tracePt t="108133" x="6138863" y="5191125"/>
          <p14:tracePt t="108140" x="6154738" y="5175250"/>
          <p14:tracePt t="108149" x="6162675" y="5167313"/>
          <p14:tracePt t="108157" x="6178550" y="5151438"/>
          <p14:tracePt t="108164" x="6194425" y="5127625"/>
          <p14:tracePt t="108173" x="6202363" y="5111750"/>
          <p14:tracePt t="108181" x="6210300" y="5095875"/>
          <p14:tracePt t="108189" x="6218238" y="5080000"/>
          <p14:tracePt t="108196" x="6226175" y="5056188"/>
          <p14:tracePt t="108205" x="6226175" y="5040313"/>
          <p14:tracePt t="108213" x="6234113" y="5024438"/>
          <p14:tracePt t="108222" x="6234113" y="5008563"/>
          <p14:tracePt t="108231" x="6234113" y="4984750"/>
          <p14:tracePt t="108238" x="6234113" y="4967288"/>
          <p14:tracePt t="108247" x="6234113" y="4959350"/>
          <p14:tracePt t="108255" x="6234113" y="4943475"/>
          <p14:tracePt t="108262" x="6234113" y="4927600"/>
          <p14:tracePt t="108278" x="6234113" y="4911725"/>
          <p14:tracePt t="108291" x="6226175" y="4903788"/>
          <p14:tracePt t="108299" x="6210300" y="4895850"/>
          <p14:tracePt t="108307" x="6202363" y="4887913"/>
          <p14:tracePt t="108314" x="6186488" y="4872038"/>
          <p14:tracePt t="108323" x="6170613" y="4864100"/>
          <p14:tracePt t="108331" x="6154738" y="4848225"/>
          <p14:tracePt t="108338" x="6146800" y="4840288"/>
          <p14:tracePt t="108347" x="6130925" y="4840288"/>
          <p14:tracePt t="108355" x="6115050" y="4840288"/>
          <p14:tracePt t="108361" x="6099175" y="4840288"/>
          <p14:tracePt t="108368" x="6091238" y="4840288"/>
          <p14:tracePt t="108376" x="6075363" y="4840288"/>
          <p14:tracePt t="108384" x="6067425" y="4840288"/>
          <p14:tracePt t="108393" x="6051550" y="4840288"/>
          <p14:tracePt t="108401" x="6026150" y="4856163"/>
          <p14:tracePt t="108409" x="5978525" y="4872038"/>
          <p14:tracePt t="108417" x="5962650" y="4879975"/>
          <p14:tracePt t="108425" x="5938838" y="4895850"/>
          <p14:tracePt t="108432" x="5915025" y="4911725"/>
          <p14:tracePt t="108441" x="5899150" y="4943475"/>
          <p14:tracePt t="108449" x="5883275" y="4976813"/>
          <p14:tracePt t="108455" x="5883275" y="5000625"/>
          <p14:tracePt t="108463" x="5883275" y="5032375"/>
          <p14:tracePt t="108471" x="5891213" y="5048250"/>
          <p14:tracePt t="108478" x="5899150" y="5072063"/>
          <p14:tracePt t="108487" x="5915025" y="5087938"/>
          <p14:tracePt t="108495" x="5930900" y="5095875"/>
          <p14:tracePt t="108502" x="5954713" y="5111750"/>
          <p14:tracePt t="108510" x="5994400" y="5127625"/>
          <p14:tracePt t="108519" x="6059488" y="5151438"/>
          <p14:tracePt t="108527" x="6115050" y="5151438"/>
          <p14:tracePt t="108534" x="6170613" y="5151438"/>
          <p14:tracePt t="108543" x="6226175" y="5151438"/>
          <p14:tracePt t="108549" x="6281738" y="5143500"/>
          <p14:tracePt t="108557" x="6313488" y="5119688"/>
          <p14:tracePt t="108564" x="6345238" y="5103813"/>
          <p14:tracePt t="108573" x="6369050" y="5087938"/>
          <p14:tracePt t="108581" x="6384925" y="5080000"/>
          <p14:tracePt t="108589" x="6402388" y="5064125"/>
          <p14:tracePt t="108597" x="6410325" y="5048250"/>
          <p14:tracePt t="108605" x="6426200" y="5032375"/>
          <p14:tracePt t="108613" x="6426200" y="5024438"/>
          <p14:tracePt t="108620" x="6434138" y="5008563"/>
          <p14:tracePt t="108628" x="6434138" y="4992688"/>
          <p14:tracePt t="108635" x="6434138" y="4984750"/>
          <p14:tracePt t="108651" x="6434138" y="4976813"/>
          <p14:tracePt t="108907" x="6434138" y="4967288"/>
          <p14:tracePt t="108915" x="6426200" y="4951413"/>
          <p14:tracePt t="108923" x="6402388" y="4935538"/>
          <p14:tracePt t="108928" x="6376988" y="4927600"/>
          <p14:tracePt t="108937" x="6353175" y="4911725"/>
          <p14:tracePt t="108944" x="6297613" y="4879975"/>
          <p14:tracePt t="108966" x="6234113" y="4840288"/>
          <p14:tracePt t="108968" x="6210300" y="4824413"/>
          <p14:tracePt t="108976" x="6194425" y="4808538"/>
          <p14:tracePt t="108984" x="6178550" y="4800600"/>
          <p14:tracePt t="108993" x="6162675" y="4792663"/>
          <p14:tracePt t="109000" x="6162675" y="4784725"/>
          <p14:tracePt t="109008" x="6154738" y="4776788"/>
          <p14:tracePt t="109016" x="6138863" y="4776788"/>
          <p14:tracePt t="109025" x="6138863" y="4768850"/>
          <p14:tracePt t="109032" x="6130925" y="4768850"/>
          <p14:tracePt t="109041" x="6122988" y="4768850"/>
          <p14:tracePt t="109055" x="6107113" y="4760913"/>
          <p14:tracePt t="109063" x="6091238" y="4760913"/>
          <p14:tracePt t="109071" x="6083300" y="4760913"/>
          <p14:tracePt t="109078" x="6075363" y="4760913"/>
          <p14:tracePt t="109087" x="6059488" y="4760913"/>
          <p14:tracePt t="109095" x="6051550" y="4760913"/>
          <p14:tracePt t="109103" x="6034088" y="4760913"/>
          <p14:tracePt t="109113" x="6018213" y="4776788"/>
          <p14:tracePt t="109118" x="6002338" y="4776788"/>
          <p14:tracePt t="109126" x="5994400" y="4792663"/>
          <p14:tracePt t="109134" x="5978525" y="4808538"/>
          <p14:tracePt t="109143" x="5962650" y="4824413"/>
          <p14:tracePt t="109148" x="5946775" y="4840288"/>
          <p14:tracePt t="109156" x="5946775" y="4856163"/>
          <p14:tracePt t="109165" x="5938838" y="4879975"/>
          <p14:tracePt t="109172" x="5938838" y="4895850"/>
          <p14:tracePt t="109180" x="5938838" y="4911725"/>
          <p14:tracePt t="109189" x="5938838" y="4919663"/>
          <p14:tracePt t="109197" x="5946775" y="4935538"/>
          <p14:tracePt t="109205" x="5946775" y="4951413"/>
          <p14:tracePt t="109213" x="5962650" y="4976813"/>
          <p14:tracePt t="109221" x="5978525" y="4984750"/>
          <p14:tracePt t="109229" x="5986463" y="5000625"/>
          <p14:tracePt t="109237" x="5994400" y="5016500"/>
          <p14:tracePt t="109242" x="6002338" y="5032375"/>
          <p14:tracePt t="109250" x="6018213" y="5040313"/>
          <p14:tracePt t="109258" x="6034088" y="5056188"/>
          <p14:tracePt t="109266" x="6043613" y="5064125"/>
          <p14:tracePt t="109275" x="6043613" y="5072063"/>
          <p14:tracePt t="109282" x="6051550" y="5072063"/>
          <p14:tracePt t="109291" x="6059488" y="5080000"/>
          <p14:tracePt t="109299" x="6067425" y="5080000"/>
          <p14:tracePt t="109307" x="6067425" y="5087938"/>
          <p14:tracePt t="109316" x="6083300" y="5087938"/>
          <p14:tracePt t="109323" x="6099175" y="5087938"/>
          <p14:tracePt t="109330" x="6107113" y="5080000"/>
          <p14:tracePt t="109338" x="6130925" y="5072063"/>
          <p14:tracePt t="109347" x="6146800" y="5056188"/>
          <p14:tracePt t="109354" x="6162675" y="5056188"/>
          <p14:tracePt t="109363" x="6170613" y="5048250"/>
          <p14:tracePt t="109370" x="6186488" y="5040313"/>
          <p14:tracePt t="109378" x="6202363" y="5024438"/>
          <p14:tracePt t="109384" x="6218238" y="5016500"/>
          <p14:tracePt t="109393" x="6234113" y="5000625"/>
          <p14:tracePt t="109400" x="6242050" y="4992688"/>
          <p14:tracePt t="109409" x="6249988" y="4992688"/>
          <p14:tracePt t="109416" x="6257925" y="4992688"/>
          <p14:tracePt t="109426" x="6257925" y="4984750"/>
          <p14:tracePt t="112769" x="6265863" y="4992688"/>
          <p14:tracePt t="112777" x="6321425" y="5032375"/>
          <p14:tracePt t="112785" x="6376988" y="5080000"/>
          <p14:tracePt t="112793" x="6426200" y="5095875"/>
          <p14:tracePt t="112801" x="6457950" y="5111750"/>
          <p14:tracePt t="112808" x="6497638" y="5127625"/>
          <p14:tracePt t="112814" x="6513513" y="5143500"/>
          <p14:tracePt t="112823" x="6553200" y="5159375"/>
          <p14:tracePt t="112830" x="6561138" y="5167313"/>
          <p14:tracePt t="112838" x="6577013" y="5175250"/>
          <p14:tracePt t="112847" x="6584950" y="5183188"/>
          <p14:tracePt t="113309" x="6569075" y="5183188"/>
          <p14:tracePt t="113329" x="6561138" y="5183188"/>
          <p14:tracePt t="113337" x="6545263" y="5191125"/>
          <p14:tracePt t="113345" x="6537325" y="5199063"/>
          <p14:tracePt t="113352" x="6521450" y="5207000"/>
          <p14:tracePt t="113361" x="6513513" y="5214938"/>
          <p14:tracePt t="113368" x="6505575" y="5214938"/>
          <p14:tracePt t="113395" x="6505575" y="5222875"/>
          <p14:tracePt t="114094" x="6513513" y="5214938"/>
          <p14:tracePt t="114100" x="6592888" y="5167313"/>
          <p14:tracePt t="114109" x="6680200" y="5127625"/>
          <p14:tracePt t="114116" x="6751638" y="5087938"/>
          <p14:tracePt t="114125" x="6840538" y="5056188"/>
          <p14:tracePt t="114133" x="6927850" y="5000625"/>
          <p14:tracePt t="114140" x="7007225" y="4976813"/>
          <p14:tracePt t="114148" x="7094538" y="4951413"/>
          <p14:tracePt t="114157" x="7175500" y="4943475"/>
          <p14:tracePt t="114164" x="7262813" y="4935538"/>
          <p14:tracePt t="114171" x="7318375" y="4927600"/>
          <p14:tracePt t="114178" x="7389813" y="4903788"/>
          <p14:tracePt t="114187" x="7445375" y="4887913"/>
          <p14:tracePt t="114195" x="7518400" y="4864100"/>
          <p14:tracePt t="114202" x="7581900" y="4856163"/>
          <p14:tracePt t="114211" x="7637463" y="4848225"/>
          <p14:tracePt t="114218" x="7677150" y="4848225"/>
          <p14:tracePt t="114227" x="7716838" y="4848225"/>
          <p14:tracePt t="114235" x="7748588" y="4848225"/>
          <p14:tracePt t="114242" x="7764463" y="4848225"/>
          <p14:tracePt t="114250" x="7788275" y="4848225"/>
          <p14:tracePt t="114259" x="7804150" y="4848225"/>
          <p14:tracePt t="114266" x="7820025" y="4848225"/>
          <p14:tracePt t="114272" x="7851775" y="4848225"/>
          <p14:tracePt t="114280" x="7885113" y="4848225"/>
          <p14:tracePt t="114289" x="7932738" y="4848225"/>
          <p14:tracePt t="114297" x="8004175" y="4824413"/>
          <p14:tracePt t="114305" x="8075613" y="4824413"/>
          <p14:tracePt t="114313" x="8147050" y="4800600"/>
          <p14:tracePt t="114321" x="8218488" y="4784725"/>
          <p14:tracePt t="114329" x="8275638" y="4776788"/>
          <p14:tracePt t="114337" x="8315325" y="4768850"/>
          <p14:tracePt t="114345" x="8355013" y="4745038"/>
          <p14:tracePt t="114353" x="8362950" y="4745038"/>
          <p14:tracePt t="114361" x="8378825" y="4737100"/>
          <p14:tracePt t="114367" x="8394700" y="4729163"/>
          <p14:tracePt t="114375" x="8402638" y="4721225"/>
          <p14:tracePt t="114382" x="8402638" y="4713288"/>
          <p14:tracePt t="114525" x="8378825" y="4729163"/>
          <p14:tracePt t="114533" x="8362950" y="4745038"/>
          <p14:tracePt t="114541" x="8355013" y="4752975"/>
          <p14:tracePt t="114548" x="8347075" y="4752975"/>
          <p14:tracePt t="114704" x="8378825" y="4697413"/>
          <p14:tracePt t="114713" x="8434388" y="4649788"/>
          <p14:tracePt t="114720" x="8466138" y="4624388"/>
          <p14:tracePt t="114729" x="8489950" y="4616450"/>
          <p14:tracePt t="114736" x="8513763" y="4600575"/>
          <p14:tracePt t="114745" x="8529638" y="4584700"/>
          <p14:tracePt t="114751" x="8569325" y="4568825"/>
          <p14:tracePt t="114758" x="8602663" y="4552950"/>
          <p14:tracePt t="114767" x="8626475" y="4537075"/>
          <p14:tracePt t="114775" x="8634413" y="4521200"/>
          <p14:tracePt t="114783" x="8650288" y="4513263"/>
          <p14:tracePt t="114791" x="8666163" y="4497388"/>
          <p14:tracePt t="114799" x="8674100" y="4489450"/>
          <p14:tracePt t="114815" x="8682038" y="4481513"/>
          <p14:tracePt t="114826" x="8682038" y="4473575"/>
          <p14:tracePt t="114834" x="8689975" y="4473575"/>
          <p14:tracePt t="114843" x="8705850" y="4465638"/>
          <p14:tracePt t="114849" x="8713788" y="4449763"/>
          <p14:tracePt t="114856" x="8729663" y="4433888"/>
          <p14:tracePt t="114865" x="8745538" y="4418013"/>
          <p14:tracePt t="114874" x="8761413" y="4402138"/>
          <p14:tracePt t="114880" x="8777288" y="4386263"/>
          <p14:tracePt t="114888" x="8801100" y="4378325"/>
          <p14:tracePt t="114896" x="8832850" y="4362450"/>
          <p14:tracePt t="114904" x="8856663" y="4346575"/>
          <p14:tracePt t="114913" x="8888413" y="4330700"/>
          <p14:tracePt t="114921" x="8920163" y="4298950"/>
          <p14:tracePt t="114928" x="8959850" y="4273550"/>
          <p14:tracePt t="114937" x="9001125" y="4241800"/>
          <p14:tracePt t="114949" x="9064625" y="4225925"/>
          <p14:tracePt t="114951" x="9112250" y="41941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200"/>
              <a:t>Signals from a thin sample</a:t>
            </a:r>
            <a:endParaRPr lang="en-US" sz="3200"/>
          </a:p>
        </p:txBody>
      </p:sp>
      <p:sp>
        <p:nvSpPr>
          <p:cNvPr id="512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990600"/>
            <a:ext cx="8229600" cy="5135563"/>
          </a:xfrm>
        </p:spPr>
        <p:txBody>
          <a:bodyPr/>
          <a:lstStyle/>
          <a:p>
            <a:pPr marL="0" indent="0" eaLnBrk="1" hangingPunct="1">
              <a:tabLst>
                <a:tab pos="0" algn="l"/>
              </a:tabLst>
            </a:pPr>
            <a:endParaRPr lang="fr-FR">
              <a:solidFill>
                <a:srgbClr val="000000"/>
              </a:solidFill>
            </a:endParaRPr>
          </a:p>
          <a:p>
            <a:pPr marL="0" indent="0" eaLnBrk="1" hangingPunct="1">
              <a:tabLst>
                <a:tab pos="0" algn="l"/>
              </a:tabLst>
            </a:pPr>
            <a:endParaRPr lang="fr-FR"/>
          </a:p>
        </p:txBody>
      </p:sp>
      <p:grpSp>
        <p:nvGrpSpPr>
          <p:cNvPr id="5124" name="Grouper 34"/>
          <p:cNvGrpSpPr>
            <a:grpSpLocks noChangeAspect="1"/>
          </p:cNvGrpSpPr>
          <p:nvPr/>
        </p:nvGrpSpPr>
        <p:grpSpPr bwMode="auto">
          <a:xfrm>
            <a:off x="679450" y="1700213"/>
            <a:ext cx="6659563" cy="3848100"/>
            <a:chOff x="74613" y="1219200"/>
            <a:chExt cx="9491664" cy="5486400"/>
          </a:xfrm>
        </p:grpSpPr>
        <p:sp>
          <p:nvSpPr>
            <p:cNvPr id="5133" name="Rectangle 3"/>
            <p:cNvSpPr>
              <a:spLocks noChangeArrowheads="1"/>
            </p:cNvSpPr>
            <p:nvPr/>
          </p:nvSpPr>
          <p:spPr bwMode="auto">
            <a:xfrm>
              <a:off x="1600200" y="3657600"/>
              <a:ext cx="6781800" cy="914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6222" tIns="38110" rIns="76222" bIns="38110" anchor="ctr"/>
            <a:lstStyle/>
            <a:p>
              <a:pPr algn="ctr" defTabSz="835025" eaLnBrk="1" hangingPunct="1"/>
              <a:r>
                <a:rPr lang="en-US" sz="1200" b="1" i="1">
                  <a:latin typeface="Century Gothic" pitchFamily="34" charset="0"/>
                  <a:ea typeface="ＭＳ Ｐゴシック" pitchFamily="-64" charset="-128"/>
                </a:rPr>
                <a:t>Specimen</a:t>
              </a:r>
            </a:p>
          </p:txBody>
        </p:sp>
        <p:sp>
          <p:nvSpPr>
            <p:cNvPr id="5134" name="Line 4"/>
            <p:cNvSpPr>
              <a:spLocks noChangeShapeType="1"/>
            </p:cNvSpPr>
            <p:nvPr/>
          </p:nvSpPr>
          <p:spPr bwMode="auto">
            <a:xfrm>
              <a:off x="4876800" y="1219200"/>
              <a:ext cx="0" cy="2209800"/>
            </a:xfrm>
            <a:prstGeom prst="line">
              <a:avLst/>
            </a:prstGeom>
            <a:noFill/>
            <a:ln w="2540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76222" tIns="38110" rIns="76222" bIns="38110" anchor="ctr"/>
            <a:lstStyle/>
            <a:p>
              <a:endParaRPr lang="en-GB"/>
            </a:p>
          </p:txBody>
        </p:sp>
        <p:sp>
          <p:nvSpPr>
            <p:cNvPr id="5135" name="Text Box 5"/>
            <p:cNvSpPr txBox="1">
              <a:spLocks noChangeArrowheads="1"/>
            </p:cNvSpPr>
            <p:nvPr/>
          </p:nvSpPr>
          <p:spPr bwMode="auto">
            <a:xfrm rot="-5400000">
              <a:off x="3821768" y="2042704"/>
              <a:ext cx="2060897" cy="416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22" tIns="38110" rIns="76222" bIns="38110">
              <a:spAutoFit/>
            </a:bodyPr>
            <a:lstStyle>
              <a:lvl1pPr defTabSz="8350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350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350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350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350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400">
                  <a:latin typeface="Century Gothic" pitchFamily="34" charset="0"/>
                  <a:ea typeface="ＭＳ Ｐゴシック" pitchFamily="-64" charset="-128"/>
                </a:rPr>
                <a:t>Incident beam</a:t>
              </a:r>
            </a:p>
          </p:txBody>
        </p:sp>
        <p:grpSp>
          <p:nvGrpSpPr>
            <p:cNvPr id="5136" name="Group 6"/>
            <p:cNvGrpSpPr>
              <a:grpSpLocks/>
            </p:cNvGrpSpPr>
            <p:nvPr/>
          </p:nvGrpSpPr>
          <p:grpSpPr bwMode="auto">
            <a:xfrm>
              <a:off x="742950" y="1371600"/>
              <a:ext cx="8823327" cy="2209800"/>
              <a:chOff x="144" y="864"/>
              <a:chExt cx="5558" cy="1392"/>
            </a:xfrm>
          </p:grpSpPr>
          <p:sp>
            <p:nvSpPr>
              <p:cNvPr id="5153" name="Line 7"/>
              <p:cNvSpPr>
                <a:spLocks noChangeShapeType="1"/>
              </p:cNvSpPr>
              <p:nvPr/>
            </p:nvSpPr>
            <p:spPr bwMode="auto">
              <a:xfrm flipV="1">
                <a:off x="2976" y="1200"/>
                <a:ext cx="816" cy="105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76222" tIns="38110" rIns="76222" bIns="38110" anchor="ctr"/>
              <a:lstStyle/>
              <a:p>
                <a:endParaRPr lang="en-GB"/>
              </a:p>
            </p:txBody>
          </p:sp>
          <p:sp>
            <p:nvSpPr>
              <p:cNvPr id="5154" name="Line 8"/>
              <p:cNvSpPr>
                <a:spLocks noChangeShapeType="1"/>
              </p:cNvSpPr>
              <p:nvPr/>
            </p:nvSpPr>
            <p:spPr bwMode="auto">
              <a:xfrm flipH="1" flipV="1">
                <a:off x="1824" y="1296"/>
                <a:ext cx="720" cy="96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76222" tIns="38110" rIns="76222" bIns="38110" anchor="ctr"/>
              <a:lstStyle/>
              <a:p>
                <a:endParaRPr lang="en-GB"/>
              </a:p>
            </p:txBody>
          </p:sp>
          <p:sp>
            <p:nvSpPr>
              <p:cNvPr id="5155" name="Line 9"/>
              <p:cNvSpPr>
                <a:spLocks noChangeShapeType="1"/>
              </p:cNvSpPr>
              <p:nvPr/>
            </p:nvSpPr>
            <p:spPr bwMode="auto">
              <a:xfrm flipV="1">
                <a:off x="3120" y="1344"/>
                <a:ext cx="1248" cy="912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76222" tIns="38110" rIns="76222" bIns="38110" anchor="ctr"/>
              <a:lstStyle/>
              <a:p>
                <a:endParaRPr lang="en-GB"/>
              </a:p>
            </p:txBody>
          </p:sp>
          <p:sp>
            <p:nvSpPr>
              <p:cNvPr id="5156" name="Line 10"/>
              <p:cNvSpPr>
                <a:spLocks noChangeShapeType="1"/>
              </p:cNvSpPr>
              <p:nvPr/>
            </p:nvSpPr>
            <p:spPr bwMode="auto">
              <a:xfrm flipH="1" flipV="1">
                <a:off x="912" y="1488"/>
                <a:ext cx="1392" cy="76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76222" tIns="38110" rIns="76222" bIns="38110" anchor="ctr"/>
              <a:lstStyle/>
              <a:p>
                <a:endParaRPr lang="en-GB"/>
              </a:p>
            </p:txBody>
          </p:sp>
          <p:sp>
            <p:nvSpPr>
              <p:cNvPr id="5157" name="Line 11"/>
              <p:cNvSpPr>
                <a:spLocks noChangeShapeType="1"/>
              </p:cNvSpPr>
              <p:nvPr/>
            </p:nvSpPr>
            <p:spPr bwMode="auto">
              <a:xfrm flipV="1">
                <a:off x="3360" y="1680"/>
                <a:ext cx="1536" cy="576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76222" tIns="38110" rIns="76222" bIns="38110" anchor="ctr"/>
              <a:lstStyle/>
              <a:p>
                <a:endParaRPr lang="en-GB"/>
              </a:p>
            </p:txBody>
          </p:sp>
          <p:sp>
            <p:nvSpPr>
              <p:cNvPr id="5158" name="Text Box 12"/>
              <p:cNvSpPr txBox="1">
                <a:spLocks noChangeArrowheads="1"/>
              </p:cNvSpPr>
              <p:nvPr/>
            </p:nvSpPr>
            <p:spPr bwMode="auto">
              <a:xfrm>
                <a:off x="144" y="1680"/>
                <a:ext cx="1227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222" tIns="38110" rIns="76222" bIns="38110">
                <a:spAutoFit/>
              </a:bodyPr>
              <a:lstStyle>
                <a:lvl1pPr defTabSz="83502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latin typeface="Century Gothic" pitchFamily="34" charset="0"/>
                    <a:ea typeface="ＭＳ Ｐゴシック" pitchFamily="-64" charset="-128"/>
                  </a:rPr>
                  <a:t>Auger electrons</a:t>
                </a:r>
              </a:p>
            </p:txBody>
          </p:sp>
          <p:sp>
            <p:nvSpPr>
              <p:cNvPr id="5159" name="Text Box 13"/>
              <p:cNvSpPr txBox="1">
                <a:spLocks noChangeArrowheads="1"/>
              </p:cNvSpPr>
              <p:nvPr/>
            </p:nvSpPr>
            <p:spPr bwMode="auto">
              <a:xfrm>
                <a:off x="865" y="912"/>
                <a:ext cx="1817" cy="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222" tIns="38110" rIns="76222" bIns="38110">
                <a:spAutoFit/>
              </a:bodyPr>
              <a:lstStyle>
                <a:lvl1pPr defTabSz="83502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latin typeface="Century Gothic" pitchFamily="34" charset="0"/>
                    <a:ea typeface="ＭＳ Ｐゴシック" pitchFamily="-64" charset="-128"/>
                  </a:rPr>
                  <a:t>Backscattered electrons</a:t>
                </a:r>
                <a:br>
                  <a:rPr lang="en-US" sz="1200">
                    <a:latin typeface="Century Gothic" pitchFamily="34" charset="0"/>
                    <a:ea typeface="ＭＳ Ｐゴシック" pitchFamily="-64" charset="-128"/>
                  </a:rPr>
                </a:br>
                <a:r>
                  <a:rPr lang="en-US" sz="1200">
                    <a:latin typeface="Century Gothic" pitchFamily="34" charset="0"/>
                    <a:ea typeface="ＭＳ Ｐゴシック" pitchFamily="-64" charset="-128"/>
                  </a:rPr>
                  <a:t>BSE</a:t>
                </a:r>
              </a:p>
            </p:txBody>
          </p:sp>
          <p:sp>
            <p:nvSpPr>
              <p:cNvPr id="5160" name="Text Box 14"/>
              <p:cNvSpPr txBox="1">
                <a:spLocks noChangeArrowheads="1"/>
              </p:cNvSpPr>
              <p:nvPr/>
            </p:nvSpPr>
            <p:spPr bwMode="auto">
              <a:xfrm>
                <a:off x="3169" y="864"/>
                <a:ext cx="1540" cy="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222" tIns="38110" rIns="76222" bIns="38110">
                <a:spAutoFit/>
              </a:bodyPr>
              <a:lstStyle>
                <a:lvl1pPr defTabSz="83502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latin typeface="Century Gothic" pitchFamily="34" charset="0"/>
                    <a:ea typeface="ＭＳ Ｐゴシック" pitchFamily="-64" charset="-128"/>
                  </a:rPr>
                  <a:t>secondary electrons</a:t>
                </a:r>
                <a:br>
                  <a:rPr lang="en-US" sz="1200">
                    <a:latin typeface="Century Gothic" pitchFamily="34" charset="0"/>
                    <a:ea typeface="ＭＳ Ｐゴシック" pitchFamily="-64" charset="-128"/>
                  </a:rPr>
                </a:br>
                <a:r>
                  <a:rPr lang="en-US" sz="1200">
                    <a:latin typeface="Century Gothic" pitchFamily="34" charset="0"/>
                    <a:ea typeface="ＭＳ Ｐゴシック" pitchFamily="-64" charset="-128"/>
                  </a:rPr>
                  <a:t>SE</a:t>
                </a:r>
              </a:p>
            </p:txBody>
          </p:sp>
          <p:sp>
            <p:nvSpPr>
              <p:cNvPr id="5161" name="Text Box 15"/>
              <p:cNvSpPr txBox="1">
                <a:spLocks noChangeArrowheads="1"/>
              </p:cNvSpPr>
              <p:nvPr/>
            </p:nvSpPr>
            <p:spPr bwMode="auto">
              <a:xfrm>
                <a:off x="4234" y="1056"/>
                <a:ext cx="1100" cy="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222" tIns="38110" rIns="76222" bIns="38110">
                <a:spAutoFit/>
              </a:bodyPr>
              <a:lstStyle>
                <a:lvl1pPr defTabSz="83502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latin typeface="Century Gothic" pitchFamily="34" charset="0"/>
                    <a:ea typeface="ＭＳ Ｐゴシック" pitchFamily="-64" charset="-128"/>
                  </a:rPr>
                  <a:t>Characteristic</a:t>
                </a:r>
                <a:br>
                  <a:rPr lang="en-US" sz="1200">
                    <a:latin typeface="Century Gothic" pitchFamily="34" charset="0"/>
                    <a:ea typeface="ＭＳ Ｐゴシック" pitchFamily="-64" charset="-128"/>
                  </a:rPr>
                </a:br>
                <a:r>
                  <a:rPr lang="en-US" sz="1200">
                    <a:latin typeface="Century Gothic" pitchFamily="34" charset="0"/>
                    <a:ea typeface="ＭＳ Ｐゴシック" pitchFamily="-64" charset="-128"/>
                  </a:rPr>
                  <a:t>X-rays</a:t>
                </a:r>
              </a:p>
            </p:txBody>
          </p:sp>
          <p:sp>
            <p:nvSpPr>
              <p:cNvPr id="5162" name="Text Box 16"/>
              <p:cNvSpPr txBox="1">
                <a:spLocks noChangeArrowheads="1"/>
              </p:cNvSpPr>
              <p:nvPr/>
            </p:nvSpPr>
            <p:spPr bwMode="auto">
              <a:xfrm>
                <a:off x="4836" y="1491"/>
                <a:ext cx="866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222" tIns="38110" rIns="76222" bIns="38110">
                <a:spAutoFit/>
              </a:bodyPr>
              <a:lstStyle>
                <a:lvl1pPr defTabSz="83502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latin typeface="Century Gothic" pitchFamily="34" charset="0"/>
                    <a:ea typeface="ＭＳ Ｐゴシック" pitchFamily="-64" charset="-128"/>
                  </a:rPr>
                  <a:t>visible light</a:t>
                </a:r>
              </a:p>
            </p:txBody>
          </p:sp>
        </p:grpSp>
        <p:grpSp>
          <p:nvGrpSpPr>
            <p:cNvPr id="5137" name="Group 17"/>
            <p:cNvGrpSpPr>
              <a:grpSpLocks/>
            </p:cNvGrpSpPr>
            <p:nvPr/>
          </p:nvGrpSpPr>
          <p:grpSpPr bwMode="auto">
            <a:xfrm>
              <a:off x="1754188" y="3733800"/>
              <a:ext cx="6823074" cy="457200"/>
              <a:chOff x="1105" y="2352"/>
              <a:chExt cx="4298" cy="288"/>
            </a:xfrm>
          </p:grpSpPr>
          <p:sp>
            <p:nvSpPr>
              <p:cNvPr id="5149" name="Line 18"/>
              <p:cNvSpPr>
                <a:spLocks noChangeShapeType="1"/>
              </p:cNvSpPr>
              <p:nvPr/>
            </p:nvSpPr>
            <p:spPr bwMode="auto">
              <a:xfrm>
                <a:off x="3984" y="2640"/>
                <a:ext cx="960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76222" tIns="38110" rIns="76222" bIns="38110" anchor="ctr"/>
              <a:lstStyle/>
              <a:p>
                <a:endParaRPr lang="en-GB"/>
              </a:p>
            </p:txBody>
          </p:sp>
          <p:sp>
            <p:nvSpPr>
              <p:cNvPr id="5150" name="Line 19"/>
              <p:cNvSpPr>
                <a:spLocks noChangeShapeType="1"/>
              </p:cNvSpPr>
              <p:nvPr/>
            </p:nvSpPr>
            <p:spPr bwMode="auto">
              <a:xfrm flipH="1">
                <a:off x="1200" y="2640"/>
                <a:ext cx="960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76222" tIns="38110" rIns="76222" bIns="38110" anchor="ctr"/>
              <a:lstStyle/>
              <a:p>
                <a:endParaRPr lang="en-GB"/>
              </a:p>
            </p:txBody>
          </p:sp>
          <p:sp>
            <p:nvSpPr>
              <p:cNvPr id="5151" name="Text Box 20"/>
              <p:cNvSpPr txBox="1">
                <a:spLocks noChangeArrowheads="1"/>
              </p:cNvSpPr>
              <p:nvPr/>
            </p:nvSpPr>
            <p:spPr bwMode="auto">
              <a:xfrm>
                <a:off x="1105" y="2400"/>
                <a:ext cx="1620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222" tIns="38110" rIns="76222" bIns="38110">
                <a:spAutoFit/>
              </a:bodyPr>
              <a:lstStyle>
                <a:lvl1pPr defTabSz="83502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latin typeface="Century Gothic" pitchFamily="34" charset="0"/>
                    <a:ea typeface="ＭＳ Ｐゴシック" pitchFamily="-64" charset="-128"/>
                  </a:rPr>
                  <a:t>“absorbed” electrons</a:t>
                </a:r>
              </a:p>
            </p:txBody>
          </p:sp>
          <p:sp>
            <p:nvSpPr>
              <p:cNvPr id="5152" name="Text Box 21"/>
              <p:cNvSpPr txBox="1">
                <a:spLocks noChangeArrowheads="1"/>
              </p:cNvSpPr>
              <p:nvPr/>
            </p:nvSpPr>
            <p:spPr bwMode="auto">
              <a:xfrm>
                <a:off x="3984" y="2352"/>
                <a:ext cx="1419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222" tIns="38110" rIns="76222" bIns="38110">
                <a:spAutoFit/>
              </a:bodyPr>
              <a:lstStyle>
                <a:lvl1pPr defTabSz="83502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latin typeface="Century Gothic" pitchFamily="34" charset="0"/>
                    <a:ea typeface="ＭＳ Ｐゴシック" pitchFamily="-64" charset="-128"/>
                  </a:rPr>
                  <a:t>electron-hole pairs</a:t>
                </a:r>
              </a:p>
            </p:txBody>
          </p:sp>
        </p:grpSp>
        <p:grpSp>
          <p:nvGrpSpPr>
            <p:cNvPr id="5138" name="Group 22"/>
            <p:cNvGrpSpPr>
              <a:grpSpLocks/>
            </p:cNvGrpSpPr>
            <p:nvPr/>
          </p:nvGrpSpPr>
          <p:grpSpPr bwMode="auto">
            <a:xfrm>
              <a:off x="1339852" y="4724400"/>
              <a:ext cx="7978777" cy="1981200"/>
              <a:chOff x="460" y="2976"/>
              <a:chExt cx="5026" cy="1248"/>
            </a:xfrm>
          </p:grpSpPr>
          <p:sp>
            <p:nvSpPr>
              <p:cNvPr id="5141" name="Line 23"/>
              <p:cNvSpPr>
                <a:spLocks noChangeShapeType="1"/>
              </p:cNvSpPr>
              <p:nvPr/>
            </p:nvSpPr>
            <p:spPr bwMode="auto">
              <a:xfrm>
                <a:off x="2784" y="2976"/>
                <a:ext cx="115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76222" tIns="38110" rIns="76222" bIns="38110" anchor="ctr"/>
              <a:lstStyle/>
              <a:p>
                <a:endParaRPr lang="en-GB"/>
              </a:p>
            </p:txBody>
          </p:sp>
          <p:sp>
            <p:nvSpPr>
              <p:cNvPr id="5142" name="Line 24"/>
              <p:cNvSpPr>
                <a:spLocks noChangeShapeType="1"/>
              </p:cNvSpPr>
              <p:nvPr/>
            </p:nvSpPr>
            <p:spPr bwMode="auto">
              <a:xfrm>
                <a:off x="3024" y="2976"/>
                <a:ext cx="1440" cy="672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76222" tIns="38110" rIns="76222" bIns="38110" anchor="ctr"/>
              <a:lstStyle/>
              <a:p>
                <a:endParaRPr lang="en-GB"/>
              </a:p>
            </p:txBody>
          </p:sp>
          <p:sp>
            <p:nvSpPr>
              <p:cNvPr id="5143" name="Line 25"/>
              <p:cNvSpPr>
                <a:spLocks noChangeShapeType="1"/>
              </p:cNvSpPr>
              <p:nvPr/>
            </p:nvSpPr>
            <p:spPr bwMode="auto">
              <a:xfrm>
                <a:off x="2736" y="2976"/>
                <a:ext cx="0" cy="1152"/>
              </a:xfrm>
              <a:prstGeom prst="line">
                <a:avLst/>
              </a:prstGeom>
              <a:noFill/>
              <a:ln w="1905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76222" tIns="38110" rIns="76222" bIns="38110" anchor="ctr"/>
              <a:lstStyle/>
              <a:p>
                <a:endParaRPr lang="en-GB"/>
              </a:p>
            </p:txBody>
          </p:sp>
          <p:sp>
            <p:nvSpPr>
              <p:cNvPr id="5144" name="Line 26"/>
              <p:cNvSpPr>
                <a:spLocks noChangeShapeType="1"/>
              </p:cNvSpPr>
              <p:nvPr/>
            </p:nvSpPr>
            <p:spPr bwMode="auto">
              <a:xfrm flipH="1">
                <a:off x="1632" y="2976"/>
                <a:ext cx="912" cy="1008"/>
              </a:xfrm>
              <a:prstGeom prst="line">
                <a:avLst/>
              </a:prstGeom>
              <a:noFill/>
              <a:ln w="1905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76222" tIns="38110" rIns="76222" bIns="38110" anchor="ctr"/>
              <a:lstStyle/>
              <a:p>
                <a:endParaRPr lang="en-GB"/>
              </a:p>
            </p:txBody>
          </p:sp>
          <p:sp>
            <p:nvSpPr>
              <p:cNvPr id="5145" name="Text Box 27"/>
              <p:cNvSpPr txBox="1">
                <a:spLocks noChangeArrowheads="1"/>
              </p:cNvSpPr>
              <p:nvPr/>
            </p:nvSpPr>
            <p:spPr bwMode="auto">
              <a:xfrm>
                <a:off x="460" y="3360"/>
                <a:ext cx="1514" cy="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222" tIns="38110" rIns="76222" bIns="38110">
                <a:spAutoFit/>
              </a:bodyPr>
              <a:lstStyle>
                <a:lvl1pPr defTabSz="83502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latin typeface="Century Gothic" pitchFamily="34" charset="0"/>
                    <a:ea typeface="ＭＳ Ｐゴシック" pitchFamily="-64" charset="-128"/>
                  </a:rPr>
                  <a:t>elastically scattered</a:t>
                </a:r>
                <a:br>
                  <a:rPr lang="en-US" sz="1200">
                    <a:latin typeface="Century Gothic" pitchFamily="34" charset="0"/>
                    <a:ea typeface="ＭＳ Ｐゴシック" pitchFamily="-64" charset="-128"/>
                  </a:rPr>
                </a:br>
                <a:r>
                  <a:rPr lang="en-US" sz="1200">
                    <a:latin typeface="Century Gothic" pitchFamily="34" charset="0"/>
                    <a:ea typeface="ＭＳ Ｐゴシック" pitchFamily="-64" charset="-128"/>
                  </a:rPr>
                  <a:t>electrons</a:t>
                </a:r>
              </a:p>
            </p:txBody>
          </p:sp>
          <p:sp>
            <p:nvSpPr>
              <p:cNvPr id="30" name="Text Box 28"/>
              <p:cNvSpPr txBox="1">
                <a:spLocks noChangeArrowheads="1"/>
              </p:cNvSpPr>
              <p:nvPr/>
            </p:nvSpPr>
            <p:spPr bwMode="auto">
              <a:xfrm>
                <a:off x="2592" y="3072"/>
                <a:ext cx="304" cy="9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vert270" wrap="none" lIns="76222" tIns="38110" rIns="76222" bIns="38110">
                <a:spAutoFit/>
              </a:bodyPr>
              <a:lstStyle/>
              <a:p>
                <a:pPr algn="ctr" defTabSz="835025" eaLnBrk="1" hangingPunct="1">
                  <a:defRPr/>
                </a:pPr>
                <a:r>
                  <a:rPr lang="en-US" sz="1200" dirty="0">
                    <a:latin typeface="Century Gothic"/>
                    <a:ea typeface="ＭＳ Ｐゴシック" pitchFamily="-65" charset="-128"/>
                    <a:cs typeface="Century Gothic"/>
                  </a:rPr>
                  <a:t>direct beam</a:t>
                </a:r>
              </a:p>
            </p:txBody>
          </p:sp>
          <p:sp>
            <p:nvSpPr>
              <p:cNvPr id="5147" name="Text Box 29"/>
              <p:cNvSpPr txBox="1">
                <a:spLocks noChangeArrowheads="1"/>
              </p:cNvSpPr>
              <p:nvPr/>
            </p:nvSpPr>
            <p:spPr bwMode="auto">
              <a:xfrm>
                <a:off x="3873" y="3762"/>
                <a:ext cx="1472" cy="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222" tIns="38110" rIns="76222" bIns="38110">
                <a:spAutoFit/>
              </a:bodyPr>
              <a:lstStyle>
                <a:lvl1pPr defTabSz="83502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latin typeface="Century Gothic" pitchFamily="34" charset="0"/>
                    <a:ea typeface="ＭＳ Ｐゴシック" pitchFamily="-64" charset="-128"/>
                  </a:rPr>
                  <a:t>inelastically</a:t>
                </a:r>
                <a:br>
                  <a:rPr lang="en-US" sz="1200">
                    <a:latin typeface="Century Gothic" pitchFamily="34" charset="0"/>
                    <a:ea typeface="ＭＳ Ｐゴシック" pitchFamily="-64" charset="-128"/>
                  </a:rPr>
                </a:br>
                <a:r>
                  <a:rPr lang="en-US" sz="1200">
                    <a:latin typeface="Century Gothic" pitchFamily="34" charset="0"/>
                    <a:ea typeface="ＭＳ Ｐゴシック" pitchFamily="-64" charset="-128"/>
                  </a:rPr>
                  <a:t>scattered electrons</a:t>
                </a:r>
              </a:p>
            </p:txBody>
          </p:sp>
          <p:sp>
            <p:nvSpPr>
              <p:cNvPr id="5148" name="Text Box 30"/>
              <p:cNvSpPr txBox="1">
                <a:spLocks noChangeArrowheads="1"/>
              </p:cNvSpPr>
              <p:nvPr/>
            </p:nvSpPr>
            <p:spPr bwMode="auto">
              <a:xfrm>
                <a:off x="4320" y="3283"/>
                <a:ext cx="1166" cy="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222" tIns="38110" rIns="76222" bIns="38110">
                <a:spAutoFit/>
              </a:bodyPr>
              <a:lstStyle>
                <a:lvl1pPr defTabSz="83502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835025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latin typeface="Century Gothic" pitchFamily="34" charset="0"/>
                    <a:ea typeface="ＭＳ Ｐゴシック" pitchFamily="-64" charset="-128"/>
                  </a:rPr>
                  <a:t>Bremsstrahlung</a:t>
                </a:r>
              </a:p>
              <a:p>
                <a:pPr algn="ctr" eaLnBrk="1" hangingPunct="1"/>
                <a:r>
                  <a:rPr lang="en-US" sz="1200">
                    <a:latin typeface="Century Gothic" pitchFamily="34" charset="0"/>
                    <a:ea typeface="ＭＳ Ｐゴシック" pitchFamily="-64" charset="-128"/>
                  </a:rPr>
                  <a:t>X-rays</a:t>
                </a:r>
              </a:p>
            </p:txBody>
          </p:sp>
        </p:grpSp>
        <p:sp>
          <p:nvSpPr>
            <p:cNvPr id="5139" name="Line 31"/>
            <p:cNvSpPr>
              <a:spLocks noChangeShapeType="1"/>
            </p:cNvSpPr>
            <p:nvPr/>
          </p:nvSpPr>
          <p:spPr bwMode="auto">
            <a:xfrm>
              <a:off x="1371600" y="3657600"/>
              <a:ext cx="0" cy="9144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6222" tIns="38110" rIns="76222" bIns="38110" anchor="ctr" anchorCtr="1"/>
            <a:lstStyle/>
            <a:p>
              <a:endParaRPr lang="en-GB"/>
            </a:p>
          </p:txBody>
        </p:sp>
        <p:sp>
          <p:nvSpPr>
            <p:cNvPr id="34" name="Text Box 32"/>
            <p:cNvSpPr txBox="1">
              <a:spLocks noChangeArrowheads="1"/>
            </p:cNvSpPr>
            <p:nvPr/>
          </p:nvSpPr>
          <p:spPr bwMode="auto">
            <a:xfrm>
              <a:off x="74613" y="3889972"/>
              <a:ext cx="1497850" cy="45946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76222" tIns="38110" rIns="76222" bIns="38110" anchorCtr="1">
              <a:spAutoFit/>
            </a:bodyPr>
            <a:lstStyle/>
            <a:p>
              <a:pPr algn="ctr" defTabSz="835025" eaLnBrk="1" hangingPunct="1">
                <a:defRPr/>
              </a:pPr>
              <a:r>
                <a:rPr lang="de-CH" sz="16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entury Gothic"/>
                  <a:ea typeface="ＭＳ Ｐゴシック" pitchFamily="-65" charset="-128"/>
                  <a:cs typeface="Century Gothic"/>
                </a:rPr>
                <a:t>1-100 nm</a:t>
              </a:r>
              <a:endPara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ea typeface="ＭＳ Ｐゴシック" pitchFamily="-65" charset="-128"/>
                <a:cs typeface="Century Gothic"/>
              </a:endParaRPr>
            </a:p>
          </p:txBody>
        </p:sp>
      </p:grpSp>
      <p:pic>
        <p:nvPicPr>
          <p:cNvPr id="5125" name="Picture 3" descr="quan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5641975"/>
            <a:ext cx="10445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Image 36" descr="Diff_anod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19588"/>
            <a:ext cx="1284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Image 37" descr="Mapping_anod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066800"/>
            <a:ext cx="12890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5281613"/>
            <a:ext cx="13176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6" descr="Dens_disl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5641975"/>
            <a:ext cx="7207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819400"/>
            <a:ext cx="16795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41" descr="spectrum 1"/>
          <p:cNvPicPr>
            <a:picLocks noChangeAspect="1" noChangeArrowheads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962400"/>
            <a:ext cx="1600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D3CA9D-FD13-4696-BECC-A3FAF14B8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029"/>
    </mc:Choice>
    <mc:Fallback>
      <p:transition spd="slow" advTm="113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47" x="8801100" y="2640013"/>
          <p14:tracePt t="7152" x="8521700" y="2655888"/>
          <p14:tracePt t="7160" x="8235950" y="2671763"/>
          <p14:tracePt t="7168" x="7916863" y="2703513"/>
          <p14:tracePt t="7176" x="7637463" y="2719388"/>
          <p14:tracePt t="7184" x="7381875" y="2719388"/>
          <p14:tracePt t="7192" x="7159625" y="2719388"/>
          <p14:tracePt t="7200" x="7023100" y="2727325"/>
          <p14:tracePt t="7208" x="6888163" y="2727325"/>
          <p14:tracePt t="7216" x="6751638" y="2727325"/>
          <p14:tracePt t="7224" x="6632575" y="2727325"/>
          <p14:tracePt t="7232" x="6521450" y="2727325"/>
          <p14:tracePt t="7240" x="6442075" y="2719388"/>
          <p14:tracePt t="7246" x="6369050" y="2695575"/>
          <p14:tracePt t="7254" x="6313488" y="2679700"/>
          <p14:tracePt t="7262" x="6249988" y="2671763"/>
          <p14:tracePt t="7270" x="6194425" y="2655888"/>
          <p14:tracePt t="7278" x="6138863" y="2640013"/>
          <p14:tracePt t="7286" x="6043613" y="2616200"/>
          <p14:tracePt t="7294" x="5938838" y="2592388"/>
          <p14:tracePt t="7302" x="5859463" y="2584450"/>
          <p14:tracePt t="7310" x="5772150" y="2566988"/>
          <p14:tracePt t="7318" x="5684838" y="2519363"/>
          <p14:tracePt t="7327" x="5572125" y="2471738"/>
          <p14:tracePt t="7334" x="5484813" y="2424113"/>
          <p14:tracePt t="7342" x="5397500" y="2392363"/>
          <p14:tracePt t="7348" x="5357813" y="2360613"/>
          <p14:tracePt t="7356" x="5318125" y="2344738"/>
          <p14:tracePt t="7365" x="5300663" y="2328863"/>
          <p14:tracePt t="7372" x="5300663" y="2312988"/>
          <p14:tracePt t="7392" x="5300663" y="2305050"/>
          <p14:tracePt t="7400" x="5310188" y="2305050"/>
          <p14:tracePt t="7408" x="5318125" y="2297113"/>
          <p14:tracePt t="7424" x="5318125" y="2289175"/>
          <p14:tracePt t="7478" x="5310188" y="2289175"/>
          <p14:tracePt t="7486" x="5300663" y="2281238"/>
          <p14:tracePt t="7494" x="5292725" y="2281238"/>
          <p14:tracePt t="7502" x="5268913" y="2281238"/>
          <p14:tracePt t="7510" x="5245100" y="2281238"/>
          <p14:tracePt t="7518" x="5237163" y="2281238"/>
          <p14:tracePt t="7526" x="5221288" y="2281238"/>
          <p14:tracePt t="7534" x="5205413" y="2289175"/>
          <p14:tracePt t="7542" x="5197475" y="2297113"/>
          <p14:tracePt t="7550" x="5181600" y="2305050"/>
          <p14:tracePt t="7558" x="5173663" y="2305050"/>
          <p14:tracePt t="7565" x="5165725" y="2305050"/>
          <p14:tracePt t="7572" x="5165725" y="2320925"/>
          <p14:tracePt t="7580" x="5165725" y="2328863"/>
          <p14:tracePt t="7588" x="5157788" y="2328863"/>
          <p14:tracePt t="7596" x="5157788" y="2336800"/>
          <p14:tracePt t="7604" x="5149850" y="2352675"/>
          <p14:tracePt t="7612" x="5141913" y="2352675"/>
          <p14:tracePt t="7620" x="5141913" y="2360613"/>
          <p14:tracePt t="7628" x="5133975" y="2360613"/>
          <p14:tracePt t="7636" x="5133975" y="2368550"/>
          <p14:tracePt t="7648" x="5126038" y="2376488"/>
          <p14:tracePt t="7993" x="5118100" y="2376488"/>
          <p14:tracePt t="8000" x="5062538" y="2376488"/>
          <p14:tracePt t="8008" x="4983163" y="2368550"/>
          <p14:tracePt t="8016" x="4886325" y="2368550"/>
          <p14:tracePt t="8024" x="4806950" y="2360613"/>
          <p14:tracePt t="8032" x="4719638" y="2352675"/>
          <p14:tracePt t="8040" x="4624388" y="2336800"/>
          <p14:tracePt t="8046" x="4511675" y="2328863"/>
          <p14:tracePt t="8054" x="4376738" y="2305050"/>
          <p14:tracePt t="8062" x="4241800" y="2281238"/>
          <p14:tracePt t="8070" x="4121150" y="2281238"/>
          <p14:tracePt t="8079" x="4002088" y="2281238"/>
          <p14:tracePt t="8086" x="3914775" y="2281238"/>
          <p14:tracePt t="8094" x="3859213" y="2281238"/>
          <p14:tracePt t="8102" x="3817938" y="2281238"/>
          <p14:tracePt t="8110" x="3794125" y="2281238"/>
          <p14:tracePt t="8118" x="3778250" y="2289175"/>
          <p14:tracePt t="8126" x="3770313" y="2289175"/>
          <p14:tracePt t="8131" x="3746500" y="2297113"/>
          <p14:tracePt t="8142" x="3722688" y="2305050"/>
          <p14:tracePt t="8148" x="3690938" y="2305050"/>
          <p14:tracePt t="8156" x="3651250" y="2312988"/>
          <p14:tracePt t="8165" x="3619500" y="2312988"/>
          <p14:tracePt t="8172" x="3595688" y="2320925"/>
          <p14:tracePt t="8180" x="3587750" y="2320925"/>
          <p14:tracePt t="8188" x="3571875" y="2328863"/>
          <p14:tracePt t="8196" x="3556000" y="2328863"/>
          <p14:tracePt t="8203" x="3548063" y="2328863"/>
          <p14:tracePt t="8212" x="3524250" y="2328863"/>
          <p14:tracePt t="8220" x="3484563" y="2336800"/>
          <p14:tracePt t="8228" x="3419475" y="2344738"/>
          <p14:tracePt t="8234" x="3363913" y="2368550"/>
          <p14:tracePt t="8242" x="3308350" y="2376488"/>
          <p14:tracePt t="8250" x="3244850" y="2392363"/>
          <p14:tracePt t="8258" x="3189288" y="2416175"/>
          <p14:tracePt t="8266" x="3133725" y="2432050"/>
          <p14:tracePt t="8274" x="3068638" y="2455863"/>
          <p14:tracePt t="8282" x="3028950" y="2463800"/>
          <p14:tracePt t="8290" x="2997200" y="2471738"/>
          <p14:tracePt t="8298" x="2981325" y="2479675"/>
          <p14:tracePt t="8306" x="2965450" y="2479675"/>
          <p14:tracePt t="8314" x="2949575" y="2479675"/>
          <p14:tracePt t="8322" x="2933700" y="2479675"/>
          <p14:tracePt t="8329" x="2909888" y="2487613"/>
          <p14:tracePt t="8336" x="2901950" y="2487613"/>
          <p14:tracePt t="8344" x="2894013" y="2487613"/>
          <p14:tracePt t="8352" x="2886075" y="2487613"/>
          <p14:tracePt t="8360" x="2878138" y="2495550"/>
          <p14:tracePt t="8368" x="2862263" y="2503488"/>
          <p14:tracePt t="8376" x="2846388" y="2503488"/>
          <p14:tracePt t="8388" x="2846388" y="2511425"/>
          <p14:tracePt t="8396" x="2838450" y="2511425"/>
          <p14:tracePt t="8450" x="2838450" y="2519363"/>
          <p14:tracePt t="8996" x="2846388" y="2519363"/>
          <p14:tracePt t="9002" x="2854325" y="2519363"/>
          <p14:tracePt t="9010" x="2870200" y="2519363"/>
          <p14:tracePt t="9018" x="2886075" y="2535238"/>
          <p14:tracePt t="9026" x="2901950" y="2543175"/>
          <p14:tracePt t="9034" x="2925763" y="2559050"/>
          <p14:tracePt t="9042" x="2957513" y="2576513"/>
          <p14:tracePt t="9050" x="2989263" y="2592388"/>
          <p14:tracePt t="9058" x="3005138" y="2608263"/>
          <p14:tracePt t="9066" x="3013075" y="2624138"/>
          <p14:tracePt t="9074" x="3028950" y="2632075"/>
          <p14:tracePt t="9090" x="3036888" y="2632075"/>
          <p14:tracePt t="9168" x="3044825" y="2640013"/>
          <p14:tracePt t="9180" x="3044825" y="2647950"/>
          <p14:tracePt t="9610" x="3044825" y="2655888"/>
          <p14:tracePt t="9618" x="3013075" y="2671763"/>
          <p14:tracePt t="9626" x="2965450" y="2703513"/>
          <p14:tracePt t="9634" x="2909888" y="2727325"/>
          <p14:tracePt t="9642" x="2846388" y="2759075"/>
          <p14:tracePt t="9650" x="2798763" y="2790825"/>
          <p14:tracePt t="9658" x="2759075" y="2806700"/>
          <p14:tracePt t="9666" x="2733675" y="2822575"/>
          <p14:tracePt t="9674" x="2717800" y="2838450"/>
          <p14:tracePt t="9682" x="2701925" y="2838450"/>
          <p14:tracePt t="9688" x="2693988" y="2838450"/>
          <p14:tracePt t="9724" x="2686050" y="2846388"/>
          <p14:tracePt t="9732" x="2678113" y="2846388"/>
          <p14:tracePt t="9740" x="2678113" y="2854325"/>
          <p14:tracePt t="9748" x="2670175" y="2862263"/>
          <p14:tracePt t="9756" x="2654300" y="2862263"/>
          <p14:tracePt t="9782" x="2646363" y="2862263"/>
          <p14:tracePt t="9830" x="2638425" y="2862263"/>
          <p14:tracePt t="9880" x="2638425" y="2854325"/>
          <p14:tracePt t="9889" x="2638425" y="2846388"/>
          <p14:tracePt t="12037" x="2654300" y="2846388"/>
          <p14:tracePt t="12044" x="2798763" y="2846388"/>
          <p14:tracePt t="12052" x="3092450" y="2870200"/>
          <p14:tracePt t="12061" x="3268663" y="2886075"/>
          <p14:tracePt t="12069" x="3387725" y="2886075"/>
          <p14:tracePt t="12077" x="3508375" y="2894013"/>
          <p14:tracePt t="12084" x="3643313" y="2894013"/>
          <p14:tracePt t="12092" x="3794125" y="2909888"/>
          <p14:tracePt t="12101" x="3930650" y="2901950"/>
          <p14:tracePt t="12109" x="4065588" y="2894013"/>
          <p14:tracePt t="12116" x="4160838" y="2886075"/>
          <p14:tracePt t="12124" x="4233863" y="2886075"/>
          <p14:tracePt t="12132" x="4273550" y="2886075"/>
          <p14:tracePt t="12142" x="4297363" y="2886075"/>
          <p14:tracePt t="12148" x="4305300" y="2886075"/>
          <p14:tracePt t="12157" x="4321175" y="2878138"/>
          <p14:tracePt t="12174" x="4329113" y="2878138"/>
          <p14:tracePt t="12236" x="4337050" y="2878138"/>
          <p14:tracePt t="12242" x="4337050" y="2901950"/>
          <p14:tracePt t="12250" x="4337050" y="2909888"/>
          <p14:tracePt t="12259" x="4344988" y="2927350"/>
          <p14:tracePt t="12267" x="4352925" y="2943225"/>
          <p14:tracePt t="12274" x="4352925" y="2959100"/>
          <p14:tracePt t="12282" x="4352925" y="2974975"/>
          <p14:tracePt t="12290" x="4360863" y="2990850"/>
          <p14:tracePt t="12298" x="4368800" y="3006725"/>
          <p14:tracePt t="12306" x="4376738" y="3022600"/>
          <p14:tracePt t="12313" x="4392613" y="3030538"/>
          <p14:tracePt t="12322" x="4400550" y="3046413"/>
          <p14:tracePt t="12328" x="4424363" y="3062288"/>
          <p14:tracePt t="12336" x="4456113" y="3078163"/>
          <p14:tracePt t="12344" x="4519613" y="3101975"/>
          <p14:tracePt t="12352" x="4592638" y="3109913"/>
          <p14:tracePt t="12360" x="4672013" y="3109913"/>
          <p14:tracePt t="12368" x="4806950" y="3086100"/>
          <p14:tracePt t="12376" x="4943475" y="3070225"/>
          <p14:tracePt t="12384" x="5118100" y="3046413"/>
          <p14:tracePt t="12392" x="5365750" y="2982913"/>
          <p14:tracePt t="12400" x="5627688" y="2959100"/>
          <p14:tracePt t="12408" x="5867400" y="2909888"/>
          <p14:tracePt t="12416" x="6170613" y="2822575"/>
          <p14:tracePt t="12422" x="6442075" y="2774950"/>
          <p14:tracePt t="12430" x="6577013" y="2743200"/>
          <p14:tracePt t="12438" x="6648450" y="2719388"/>
          <p14:tracePt t="12446" x="6680200" y="2703513"/>
          <p14:tracePt t="12454" x="6696075" y="2695575"/>
          <p14:tracePt t="12463" x="6704013" y="2695575"/>
          <p14:tracePt t="12520" x="6664325" y="2695575"/>
          <p14:tracePt t="12528" x="6608763" y="2695575"/>
          <p14:tracePt t="12536" x="6537325" y="2695575"/>
          <p14:tracePt t="12545" x="6450013" y="2719388"/>
          <p14:tracePt t="12552" x="6369050" y="2727325"/>
          <p14:tracePt t="12560" x="6305550" y="2743200"/>
          <p14:tracePt t="12568" x="6226175" y="2767013"/>
          <p14:tracePt t="12575" x="6138863" y="2790825"/>
          <p14:tracePt t="12584" x="6059488" y="2798763"/>
          <p14:tracePt t="12592" x="5986463" y="2806700"/>
          <p14:tracePt t="12600" x="5938838" y="2814638"/>
          <p14:tracePt t="12606" x="5922963" y="2814638"/>
          <p14:tracePt t="12614" x="5915025" y="2814638"/>
          <p14:tracePt t="12674" x="5915025" y="2806700"/>
          <p14:tracePt t="12682" x="5915025" y="2798763"/>
          <p14:tracePt t="12690" x="5915025" y="2790825"/>
          <p14:tracePt t="12698" x="5915025" y="2782888"/>
          <p14:tracePt t="12706" x="5915025" y="2774950"/>
          <p14:tracePt t="12764" x="5899150" y="2774950"/>
          <p14:tracePt t="12772" x="5851525" y="2774950"/>
          <p14:tracePt t="12780" x="5803900" y="2774950"/>
          <p14:tracePt t="12788" x="5748338" y="2774950"/>
          <p14:tracePt t="12796" x="5708650" y="2774950"/>
          <p14:tracePt t="12804" x="5651500" y="2774950"/>
          <p14:tracePt t="12813" x="5595938" y="2774950"/>
          <p14:tracePt t="12820" x="5564188" y="2774950"/>
          <p14:tracePt t="12827" x="5556250" y="2774950"/>
          <p14:tracePt t="12834" x="5540375" y="2774950"/>
          <p14:tracePt t="12842" x="5532438" y="2774950"/>
          <p14:tracePt t="13674" x="5540375" y="2759075"/>
          <p14:tracePt t="13681" x="5548313" y="2751138"/>
          <p14:tracePt t="13690" x="5564188" y="2727325"/>
          <p14:tracePt t="13698" x="5580063" y="2695575"/>
          <p14:tracePt t="13704" x="5595938" y="2671763"/>
          <p14:tracePt t="13712" x="5595938" y="2655888"/>
          <p14:tracePt t="13720" x="5603875" y="2640013"/>
          <p14:tracePt t="13729" x="5611813" y="2624138"/>
          <p14:tracePt t="13736" x="5611813" y="2616200"/>
          <p14:tracePt t="13744" x="5619750" y="2600325"/>
          <p14:tracePt t="13752" x="5619750" y="2576513"/>
          <p14:tracePt t="13760" x="5611813" y="2559050"/>
          <p14:tracePt t="13768" x="5572125" y="2519363"/>
          <p14:tracePt t="13776" x="5508625" y="2487613"/>
          <p14:tracePt t="13784" x="5453063" y="2455863"/>
          <p14:tracePt t="13790" x="5365750" y="2424113"/>
          <p14:tracePt t="13798" x="5276850" y="2408238"/>
          <p14:tracePt t="13807" x="5181600" y="2376488"/>
          <p14:tracePt t="13815" x="5054600" y="2336800"/>
          <p14:tracePt t="13822" x="4846638" y="2328863"/>
          <p14:tracePt t="13830" x="4640263" y="2297113"/>
          <p14:tracePt t="13838" x="4487863" y="2297113"/>
          <p14:tracePt t="13846" x="4352925" y="2297113"/>
          <p14:tracePt t="13854" x="4257675" y="2297113"/>
          <p14:tracePt t="13863" x="4160838" y="2297113"/>
          <p14:tracePt t="13870" x="4081463" y="2297113"/>
          <p14:tracePt t="13878" x="4002088" y="2297113"/>
          <p14:tracePt t="13884" x="3914775" y="2312988"/>
          <p14:tracePt t="13898" x="3833813" y="2320925"/>
          <p14:tracePt t="13900" x="3746500" y="2336800"/>
          <p14:tracePt t="13908" x="3667125" y="2352675"/>
          <p14:tracePt t="13916" x="3579813" y="2376488"/>
          <p14:tracePt t="13924" x="3492500" y="2392363"/>
          <p14:tracePt t="13932" x="3427413" y="2408238"/>
          <p14:tracePt t="13940" x="3355975" y="2416175"/>
          <p14:tracePt t="13948" x="3300413" y="2424113"/>
          <p14:tracePt t="13956" x="3228975" y="2432050"/>
          <p14:tracePt t="13964" x="3157538" y="2447925"/>
          <p14:tracePt t="13972" x="3084513" y="2455863"/>
          <p14:tracePt t="13980" x="3028950" y="2471738"/>
          <p14:tracePt t="13986" x="2965450" y="2495550"/>
          <p14:tracePt t="13994" x="2909888" y="2511425"/>
          <p14:tracePt t="14002" x="2862263" y="2535238"/>
          <p14:tracePt t="14010" x="2830513" y="2551113"/>
          <p14:tracePt t="14018" x="2798763" y="2566988"/>
          <p14:tracePt t="14026" x="2782888" y="2584450"/>
          <p14:tracePt t="14034" x="2767013" y="2600325"/>
          <p14:tracePt t="14042" x="2751138" y="2608263"/>
          <p14:tracePt t="14050" x="2741613" y="2624138"/>
          <p14:tracePt t="14058" x="2741613" y="2632075"/>
          <p14:tracePt t="14066" x="2741613" y="2640013"/>
          <p14:tracePt t="14074" x="2741613" y="2647950"/>
          <p14:tracePt t="14079" x="2741613" y="2663825"/>
          <p14:tracePt t="14088" x="2741613" y="2671763"/>
          <p14:tracePt t="14096" x="2751138" y="2687638"/>
          <p14:tracePt t="14104" x="2767013" y="2703513"/>
          <p14:tracePt t="14112" x="2782888" y="2719388"/>
          <p14:tracePt t="14120" x="2806700" y="2735263"/>
          <p14:tracePt t="14128" x="2838450" y="2751138"/>
          <p14:tracePt t="14136" x="2870200" y="2767013"/>
          <p14:tracePt t="14144" x="2901950" y="2782888"/>
          <p14:tracePt t="14152" x="2949575" y="2798763"/>
          <p14:tracePt t="14160" x="3013075" y="2822575"/>
          <p14:tracePt t="14166" x="3068638" y="2838450"/>
          <p14:tracePt t="14175" x="3125788" y="2862263"/>
          <p14:tracePt t="14182" x="3189288" y="2878138"/>
          <p14:tracePt t="14190" x="3236913" y="2901950"/>
          <p14:tracePt t="14198" x="3292475" y="2919413"/>
          <p14:tracePt t="14207" x="3324225" y="2935288"/>
          <p14:tracePt t="14214" x="3355975" y="2951163"/>
          <p14:tracePt t="14222" x="3403600" y="2974975"/>
          <p14:tracePt t="14230" x="3435350" y="2990850"/>
          <p14:tracePt t="14238" x="3476625" y="3006725"/>
          <p14:tracePt t="14246" x="3532188" y="3022600"/>
          <p14:tracePt t="14254" x="3579813" y="3046413"/>
          <p14:tracePt t="14262" x="3635375" y="3062288"/>
          <p14:tracePt t="14268" x="3722688" y="3086100"/>
          <p14:tracePt t="14275" x="3794125" y="3125788"/>
          <p14:tracePt t="14284" x="3883025" y="3149600"/>
          <p14:tracePt t="14292" x="3962400" y="3165475"/>
          <p14:tracePt t="14301" x="4049713" y="3197225"/>
          <p14:tracePt t="14308" x="4137025" y="3221038"/>
          <p14:tracePt t="14316" x="4217988" y="3244850"/>
          <p14:tracePt t="14323" x="4305300" y="3262313"/>
          <p14:tracePt t="14332" x="4384675" y="3286125"/>
          <p14:tracePt t="14340" x="4487863" y="3309938"/>
          <p14:tracePt t="14348" x="4567238" y="3325813"/>
          <p14:tracePt t="14355" x="4640263" y="3349625"/>
          <p14:tracePt t="14362" x="4695825" y="3357563"/>
          <p14:tracePt t="14370" x="4759325" y="3365500"/>
          <p14:tracePt t="14379" x="4814888" y="3365500"/>
          <p14:tracePt t="14386" x="4870450" y="3365500"/>
          <p14:tracePt t="14393" x="4918075" y="3365500"/>
          <p14:tracePt t="14401" x="4967288" y="3365500"/>
          <p14:tracePt t="14410" x="5006975" y="3365500"/>
          <p14:tracePt t="14418" x="5038725" y="3365500"/>
          <p14:tracePt t="14426" x="5070475" y="3365500"/>
          <p14:tracePt t="14434" x="5086350" y="3365500"/>
          <p14:tracePt t="14442" x="5102225" y="3365500"/>
          <p14:tracePt t="14450" x="5118100" y="3365500"/>
          <p14:tracePt t="14456" x="5126038" y="3365500"/>
          <p14:tracePt t="14464" x="5141913" y="3357563"/>
          <p14:tracePt t="14472" x="5157788" y="3349625"/>
          <p14:tracePt t="14480" x="5173663" y="3341688"/>
          <p14:tracePt t="14488" x="5181600" y="3333750"/>
          <p14:tracePt t="14495" x="5197475" y="3317875"/>
          <p14:tracePt t="14504" x="5213350" y="3302000"/>
          <p14:tracePt t="14512" x="5221288" y="3302000"/>
          <p14:tracePt t="14520" x="5229225" y="3286125"/>
          <p14:tracePt t="14529" x="5245100" y="3270250"/>
          <p14:tracePt t="14536" x="5260975" y="3252788"/>
          <p14:tracePt t="14544" x="5276850" y="3228975"/>
          <p14:tracePt t="14552" x="5292725" y="3221038"/>
          <p14:tracePt t="14558" x="5310188" y="3197225"/>
          <p14:tracePt t="14566" x="5326063" y="3181350"/>
          <p14:tracePt t="14574" x="5334000" y="3165475"/>
          <p14:tracePt t="14582" x="5334000" y="3149600"/>
          <p14:tracePt t="14590" x="5341938" y="3141663"/>
          <p14:tracePt t="14598" x="5349875" y="3125788"/>
          <p14:tracePt t="14606" x="5349875" y="3109913"/>
          <p14:tracePt t="14614" x="5357813" y="3101975"/>
          <p14:tracePt t="14622" x="5357813" y="3086100"/>
          <p14:tracePt t="14630" x="5357813" y="3078163"/>
          <p14:tracePt t="14638" x="5357813" y="3070225"/>
          <p14:tracePt t="14644" x="5357813" y="3062288"/>
          <p14:tracePt t="14652" x="5357813" y="3046413"/>
          <p14:tracePt t="14660" x="5357813" y="3038475"/>
          <p14:tracePt t="14672" x="5357813" y="3030538"/>
          <p14:tracePt t="16628" x="5365750" y="3022600"/>
          <p14:tracePt t="16636" x="5373688" y="3022600"/>
          <p14:tracePt t="16644" x="5381625" y="3014663"/>
          <p14:tracePt t="16652" x="5389563" y="3006725"/>
          <p14:tracePt t="16661" x="5397500" y="3006725"/>
          <p14:tracePt t="16669" x="5397500" y="2998788"/>
          <p14:tracePt t="23311" x="5405438" y="2998788"/>
          <p14:tracePt t="23396" x="5397500" y="2998788"/>
          <p14:tracePt t="23404" x="5365750" y="3006725"/>
          <p14:tracePt t="23412" x="5349875" y="3014663"/>
          <p14:tracePt t="23420" x="5300663" y="3022600"/>
          <p14:tracePt t="23428" x="5245100" y="3022600"/>
          <p14:tracePt t="23434" x="5189538" y="3038475"/>
          <p14:tracePt t="23442" x="5133975" y="3046413"/>
          <p14:tracePt t="23450" x="5086350" y="3062288"/>
          <p14:tracePt t="23458" x="5030788" y="3086100"/>
          <p14:tracePt t="23466" x="4967288" y="3101975"/>
          <p14:tracePt t="23475" x="4910138" y="3117850"/>
          <p14:tracePt t="23482" x="4854575" y="3141663"/>
          <p14:tracePt t="23490" x="4814888" y="3157538"/>
          <p14:tracePt t="23499" x="4799013" y="3173413"/>
          <p14:tracePt t="23506" x="4783138" y="3181350"/>
          <p14:tracePt t="23513" x="4767263" y="3189288"/>
          <p14:tracePt t="23522" x="4751388" y="3197225"/>
          <p14:tracePt t="23528" x="4743450" y="3205163"/>
          <p14:tracePt t="23536" x="4727575" y="3221038"/>
          <p14:tracePt t="23544" x="4711700" y="3236913"/>
          <p14:tracePt t="23552" x="4695825" y="3252788"/>
          <p14:tracePt t="23561" x="4679950" y="3270250"/>
          <p14:tracePt t="23568" x="4656138" y="3286125"/>
          <p14:tracePt t="23576" x="4632325" y="3294063"/>
          <p14:tracePt t="23584" x="4616450" y="3317875"/>
          <p14:tracePt t="23592" x="4600575" y="3333750"/>
          <p14:tracePt t="23600" x="4576763" y="3349625"/>
          <p14:tracePt t="23608" x="4551363" y="3365500"/>
          <p14:tracePt t="23616" x="4535488" y="3381375"/>
          <p14:tracePt t="23622" x="4519613" y="3397250"/>
          <p14:tracePt t="23630" x="4487863" y="3413125"/>
          <p14:tracePt t="23637" x="4464050" y="3429000"/>
          <p14:tracePt t="23645" x="4440238" y="3444875"/>
          <p14:tracePt t="23654" x="4432300" y="3452813"/>
          <p14:tracePt t="23662" x="4416425" y="3452813"/>
          <p14:tracePt t="23670" x="4400550" y="3452813"/>
          <p14:tracePt t="23678" x="4400550" y="3460750"/>
          <p14:tracePt t="23686" x="4392613" y="3468688"/>
          <p14:tracePt t="23694" x="4376738" y="3476625"/>
          <p14:tracePt t="23702" x="4368800" y="3484563"/>
          <p14:tracePt t="23710" x="4352925" y="3484563"/>
          <p14:tracePt t="23716" x="4337050" y="3492500"/>
          <p14:tracePt t="23725" x="4321175" y="3500438"/>
          <p14:tracePt t="23732" x="4313238" y="3508375"/>
          <p14:tracePt t="23740" x="4297363" y="3516313"/>
          <p14:tracePt t="23748" x="4289425" y="3516313"/>
          <p14:tracePt t="23756" x="4281488" y="3524250"/>
          <p14:tracePt t="23764" x="4273550" y="3524250"/>
          <p14:tracePt t="23772" x="4265613" y="3524250"/>
          <p14:tracePt t="23780" x="4249738" y="3532188"/>
          <p14:tracePt t="34152" x="4249738" y="3540125"/>
          <p14:tracePt t="34159" x="4249738" y="3548063"/>
          <p14:tracePt t="34168" x="4265613" y="3556000"/>
          <p14:tracePt t="34176" x="4281488" y="3571875"/>
          <p14:tracePt t="34184" x="4289425" y="3587750"/>
          <p14:tracePt t="34192" x="4305300" y="3613150"/>
          <p14:tracePt t="34200" x="4305300" y="3636963"/>
          <p14:tracePt t="34208" x="4313238" y="3644900"/>
          <p14:tracePt t="34214" x="4321175" y="3676650"/>
          <p14:tracePt t="34223" x="4321175" y="3700463"/>
          <p14:tracePt t="34230" x="4329113" y="3716338"/>
          <p14:tracePt t="34238" x="4337050" y="3724275"/>
          <p14:tracePt t="34246" x="4337050" y="3740150"/>
          <p14:tracePt t="34254" x="4337050" y="3756025"/>
          <p14:tracePt t="34262" x="4344988" y="3771900"/>
          <p14:tracePt t="34271" x="4344988" y="3779838"/>
          <p14:tracePt t="34278" x="4344988" y="3787775"/>
          <p14:tracePt t="34286" x="4344988" y="3795713"/>
          <p14:tracePt t="34294" x="4352925" y="3803650"/>
          <p14:tracePt t="34302" x="4352925" y="3819525"/>
          <p14:tracePt t="34308" x="4352925" y="3827463"/>
          <p14:tracePt t="34317" x="4352925" y="3835400"/>
          <p14:tracePt t="34324" x="4352925" y="3843338"/>
          <p14:tracePt t="34333" x="4352925" y="3851275"/>
          <p14:tracePt t="34340" x="4352925" y="3859213"/>
          <p14:tracePt t="34347" x="4344988" y="3875088"/>
          <p14:tracePt t="34356" x="4329113" y="3890963"/>
          <p14:tracePt t="34364" x="4321175" y="3906838"/>
          <p14:tracePt t="34372" x="4313238" y="3922713"/>
          <p14:tracePt t="34380" x="4305300" y="3948113"/>
          <p14:tracePt t="34387" x="4297363" y="3979863"/>
          <p14:tracePt t="34395" x="4289425" y="4011613"/>
          <p14:tracePt t="34402" x="4289425" y="4051300"/>
          <p14:tracePt t="34410" x="4289425" y="4106863"/>
          <p14:tracePt t="34418" x="4297363" y="4170363"/>
          <p14:tracePt t="34426" x="4305300" y="4210050"/>
          <p14:tracePt t="34434" x="4305300" y="4249738"/>
          <p14:tracePt t="34442" x="4313238" y="4314825"/>
          <p14:tracePt t="34450" x="4313238" y="4338638"/>
          <p14:tracePt t="34458" x="4313238" y="4386263"/>
          <p14:tracePt t="34466" x="4305300" y="4402138"/>
          <p14:tracePt t="34474" x="4297363" y="4433888"/>
          <p14:tracePt t="34482" x="4281488" y="4473575"/>
          <p14:tracePt t="34490" x="4273550" y="4513263"/>
          <p14:tracePt t="34496" x="4249738" y="4560888"/>
          <p14:tracePt t="34504" x="4233863" y="4608513"/>
          <p14:tracePt t="34512" x="4217988" y="4641850"/>
          <p14:tracePt t="34521" x="4200525" y="4673600"/>
          <p14:tracePt t="34528" x="4192588" y="4697413"/>
          <p14:tracePt t="34535" x="4176713" y="4721225"/>
          <p14:tracePt t="34544" x="4160838" y="4752975"/>
          <p14:tracePt t="34552" x="4152900" y="4784725"/>
          <p14:tracePt t="34561" x="4144963" y="4808538"/>
          <p14:tracePt t="34568" x="4144963" y="4840288"/>
          <p14:tracePt t="34576" x="4137025" y="4879975"/>
          <p14:tracePt t="34584" x="4137025" y="4911725"/>
          <p14:tracePt t="34590" x="4137025" y="4951413"/>
          <p14:tracePt t="34598" x="4137025" y="4967288"/>
          <p14:tracePt t="34606" x="4137025" y="5000625"/>
          <p14:tracePt t="34614" x="4137025" y="5024438"/>
          <p14:tracePt t="34623" x="4137025" y="5040313"/>
          <p14:tracePt t="34629" x="4129088" y="5048250"/>
          <p14:tracePt t="34639" x="4129088" y="5072063"/>
          <p14:tracePt t="34646" x="4121150" y="5095875"/>
          <p14:tracePt t="34654" x="4113213" y="5127625"/>
          <p14:tracePt t="34662" x="4113213" y="5143500"/>
          <p14:tracePt t="34671" x="4105275" y="5151438"/>
          <p14:tracePt t="34678" x="4105275" y="5175250"/>
          <p14:tracePt t="34688" x="4097338" y="5191125"/>
          <p14:tracePt t="34692" x="4097338" y="5214938"/>
          <p14:tracePt t="34700" x="4089400" y="5222875"/>
          <p14:tracePt t="34708" x="4089400" y="5246688"/>
          <p14:tracePt t="34716" x="4089400" y="5270500"/>
          <p14:tracePt t="34724" x="4081463" y="5286375"/>
          <p14:tracePt t="34732" x="4081463" y="5302250"/>
          <p14:tracePt t="34740" x="4073525" y="5327650"/>
          <p14:tracePt t="34749" x="4073525" y="5343525"/>
          <p14:tracePt t="34819" x="4073525" y="5319713"/>
          <p14:tracePt t="34826" x="4081463" y="5246688"/>
          <p14:tracePt t="34835" x="4097338" y="5159375"/>
          <p14:tracePt t="34843" x="4105275" y="5080000"/>
          <p14:tracePt t="34850" x="4113213" y="5000625"/>
          <p14:tracePt t="34858" x="4113213" y="4927600"/>
          <p14:tracePt t="34865" x="4113213" y="4872038"/>
          <p14:tracePt t="34875" x="4113213" y="4816475"/>
          <p14:tracePt t="34882" x="4105275" y="4784725"/>
          <p14:tracePt t="34889" x="4105275" y="4752975"/>
          <p14:tracePt t="34908" x="4105275" y="4681538"/>
          <p14:tracePt t="34912" x="4113213" y="4649788"/>
          <p14:tracePt t="34921" x="4121150" y="4616450"/>
          <p14:tracePt t="34928" x="4129088" y="4592638"/>
          <p14:tracePt t="34936" x="4137025" y="4560888"/>
          <p14:tracePt t="34944" x="4137025" y="4545013"/>
          <p14:tracePt t="34952" x="4144963" y="4521200"/>
          <p14:tracePt t="34960" x="4160838" y="4473575"/>
          <p14:tracePt t="34968" x="4168775" y="4441825"/>
          <p14:tracePt t="34976" x="4176713" y="4386263"/>
          <p14:tracePt t="34982" x="4192588" y="4338638"/>
          <p14:tracePt t="34990" x="4200525" y="4322763"/>
          <p14:tracePt t="34998" x="4210050" y="4291013"/>
          <p14:tracePt t="35006" x="4233863" y="4241800"/>
          <p14:tracePt t="35014" x="4241800" y="4210050"/>
          <p14:tracePt t="35022" x="4241800" y="4186238"/>
          <p14:tracePt t="35029" x="4249738" y="4170363"/>
          <p14:tracePt t="35038" x="4249738" y="4154488"/>
          <p14:tracePt t="35046" x="4249738" y="4138613"/>
          <p14:tracePt t="35054" x="4249738" y="4122738"/>
          <p14:tracePt t="35062" x="4249738" y="4114800"/>
          <p14:tracePt t="35070" x="4241800" y="4098925"/>
          <p14:tracePt t="35075" x="4241800" y="4090988"/>
          <p14:tracePt t="35156" x="4233863" y="4090988"/>
          <p14:tracePt t="35312" x="4233863" y="4106863"/>
          <p14:tracePt t="35320" x="4233863" y="4162425"/>
          <p14:tracePt t="35328" x="4233863" y="4233863"/>
          <p14:tracePt t="35336" x="4241800" y="4298950"/>
          <p14:tracePt t="35344" x="4241800" y="4354513"/>
          <p14:tracePt t="35352" x="4241800" y="4410075"/>
          <p14:tracePt t="35358" x="4241800" y="4465638"/>
          <p14:tracePt t="35366" x="4233863" y="4529138"/>
          <p14:tracePt t="35374" x="4225925" y="4584700"/>
          <p14:tracePt t="35382" x="4217988" y="4641850"/>
          <p14:tracePt t="35390" x="4210050" y="4689475"/>
          <p14:tracePt t="35398" x="4210050" y="4729163"/>
          <p14:tracePt t="35406" x="4210050" y="4768850"/>
          <p14:tracePt t="35414" x="4210050" y="4800600"/>
          <p14:tracePt t="35422" x="4210050" y="4824413"/>
          <p14:tracePt t="35430" x="4217988" y="4848225"/>
          <p14:tracePt t="35438" x="4225925" y="4872038"/>
          <p14:tracePt t="35446" x="4233863" y="4887913"/>
          <p14:tracePt t="35456" x="4233863" y="4919663"/>
          <p14:tracePt t="35460" x="4233863" y="4951413"/>
          <p14:tracePt t="35468" x="4233863" y="4992688"/>
          <p14:tracePt t="35475" x="4233863" y="5048250"/>
          <p14:tracePt t="35484" x="4233863" y="5087938"/>
          <p14:tracePt t="35492" x="4233863" y="5143500"/>
          <p14:tracePt t="35500" x="4233863" y="5199063"/>
          <p14:tracePt t="35508" x="4233863" y="5230813"/>
          <p14:tracePt t="35515" x="4233863" y="5262563"/>
          <p14:tracePt t="35524" x="4233863" y="5278438"/>
          <p14:tracePt t="35532" x="4233863" y="5294313"/>
          <p14:tracePt t="35540" x="4233863" y="5319713"/>
          <p14:tracePt t="35548" x="4233863" y="5335588"/>
          <p14:tracePt t="35554" x="4233863" y="5343525"/>
          <p14:tracePt t="35562" x="4233863" y="5359400"/>
          <p14:tracePt t="35570" x="4233863" y="5375275"/>
          <p14:tracePt t="35578" x="4233863" y="5383213"/>
          <p14:tracePt t="35587" x="4233863" y="5399088"/>
          <p14:tracePt t="35594" x="4225925" y="5422900"/>
          <p14:tracePt t="35602" x="4225925" y="5430838"/>
          <p14:tracePt t="35610" x="4225925" y="5446713"/>
          <p14:tracePt t="35618" x="4225925" y="5470525"/>
          <p14:tracePt t="35626" x="4217988" y="5494338"/>
          <p14:tracePt t="35634" x="4210050" y="5502275"/>
          <p14:tracePt t="35640" x="4210050" y="5526088"/>
          <p14:tracePt t="35648" x="4210050" y="5541963"/>
          <p14:tracePt t="35656" x="4210050" y="5549900"/>
          <p14:tracePt t="35664" x="4210050" y="5557838"/>
          <p14:tracePt t="35671" x="4210050" y="5573713"/>
          <p14:tracePt t="35680" x="4210050" y="5581650"/>
          <p14:tracePt t="35688" x="4210050" y="5597525"/>
          <p14:tracePt t="35696" x="4210050" y="5613400"/>
          <p14:tracePt t="35712" x="4210050" y="5629275"/>
          <p14:tracePt t="35732" x="4210050" y="5637213"/>
          <p14:tracePt t="35746" x="4210050" y="5645150"/>
          <p14:tracePt t="35754" x="4210050" y="5653088"/>
          <p14:tracePt t="35762" x="4210050" y="5662613"/>
          <p14:tracePt t="35770" x="4210050" y="5670550"/>
          <p14:tracePt t="35778" x="4210050" y="5686425"/>
          <p14:tracePt t="35798" x="4210050" y="5694363"/>
          <p14:tracePt t="35827" x="4210050" y="5702300"/>
          <p14:tracePt t="37580" x="4200525" y="5653088"/>
          <p14:tracePt t="37588" x="4176713" y="5605463"/>
          <p14:tracePt t="37596" x="4160838" y="5589588"/>
          <p14:tracePt t="37604" x="4144963" y="5573713"/>
          <p14:tracePt t="37612" x="4137025" y="5549900"/>
          <p14:tracePt t="37619" x="4121150" y="5518150"/>
          <p14:tracePt t="37628" x="4097338" y="5486400"/>
          <p14:tracePt t="37636" x="4089400" y="5470525"/>
          <p14:tracePt t="37644" x="4081463" y="5446713"/>
          <p14:tracePt t="37653" x="4073525" y="5430838"/>
          <p14:tracePt t="37660" x="4065588" y="5407025"/>
          <p14:tracePt t="37669" x="4049713" y="5375275"/>
          <p14:tracePt t="37676" x="4033838" y="5351463"/>
          <p14:tracePt t="37684" x="4025900" y="5335588"/>
          <p14:tracePt t="37692" x="4010025" y="5310188"/>
          <p14:tracePt t="37698" x="4002088" y="5278438"/>
          <p14:tracePt t="37708" x="3994150" y="5246688"/>
          <p14:tracePt t="37716" x="3986213" y="5214938"/>
          <p14:tracePt t="37724" x="3970338" y="5183188"/>
          <p14:tracePt t="37732" x="3954463" y="5135563"/>
          <p14:tracePt t="37740" x="3938588" y="5103813"/>
          <p14:tracePt t="37748" x="3930650" y="5080000"/>
          <p14:tracePt t="37756" x="3914775" y="5056188"/>
          <p14:tracePt t="37764" x="3906838" y="5040313"/>
          <p14:tracePt t="37769" x="3898900" y="5024438"/>
          <p14:tracePt t="37778" x="3890963" y="5016500"/>
          <p14:tracePt t="37786" x="3883025" y="5000625"/>
          <p14:tracePt t="37794" x="3883025" y="4984750"/>
          <p14:tracePt t="37804" x="3883025" y="4976813"/>
          <p14:tracePt t="37810" x="3875088" y="4959350"/>
          <p14:tracePt t="37818" x="3875088" y="4943475"/>
          <p14:tracePt t="37826" x="3875088" y="4927600"/>
          <p14:tracePt t="37834" x="3867150" y="4895850"/>
          <p14:tracePt t="37842" x="3859213" y="4848225"/>
          <p14:tracePt t="37850" x="3859213" y="4816475"/>
          <p14:tracePt t="37858" x="3851275" y="4792663"/>
          <p14:tracePt t="37866" x="3851275" y="4768850"/>
          <p14:tracePt t="37874" x="3851275" y="4745038"/>
          <p14:tracePt t="37890" x="3851275" y="4729163"/>
          <p14:tracePt t="37892" x="3851275" y="4713288"/>
          <p14:tracePt t="37900" x="3851275" y="4697413"/>
          <p14:tracePt t="37908" x="3851275" y="4673600"/>
          <p14:tracePt t="37916" x="3859213" y="4649788"/>
          <p14:tracePt t="37924" x="3867150" y="4624388"/>
          <p14:tracePt t="37932" x="3875088" y="4608513"/>
          <p14:tracePt t="37938" x="3883025" y="4584700"/>
          <p14:tracePt t="37946" x="3890963" y="4568825"/>
          <p14:tracePt t="37955" x="3906838" y="4545013"/>
          <p14:tracePt t="37962" x="3922713" y="4521200"/>
          <p14:tracePt t="37970" x="3938588" y="4489450"/>
          <p14:tracePt t="37978" x="3954463" y="4457700"/>
          <p14:tracePt t="37986" x="3970338" y="4433888"/>
          <p14:tracePt t="37994" x="3978275" y="4418013"/>
          <p14:tracePt t="38002" x="3986213" y="4402138"/>
          <p14:tracePt t="38010" x="3994150" y="4386263"/>
          <p14:tracePt t="38019" x="4002088" y="4370388"/>
          <p14:tracePt t="38024" x="4010025" y="4354513"/>
          <p14:tracePt t="38033" x="4010025" y="4346575"/>
          <p14:tracePt t="38042" x="4017963" y="4330700"/>
          <p14:tracePt t="38050" x="4017963" y="4314825"/>
          <p14:tracePt t="38058" x="4017963" y="4306888"/>
          <p14:tracePt t="38066" x="4017963" y="4298950"/>
          <p14:tracePt t="38074" x="4017963" y="4281488"/>
          <p14:tracePt t="38098" x="4010025" y="4273550"/>
          <p14:tracePt t="38106" x="4002088" y="4273550"/>
          <p14:tracePt t="38114" x="3994150" y="4273550"/>
          <p14:tracePt t="38122" x="3986213" y="4273550"/>
          <p14:tracePt t="38130" x="3978275" y="4273550"/>
          <p14:tracePt t="38138" x="3970338" y="4273550"/>
          <p14:tracePt t="38238" x="3962400" y="4257675"/>
          <p14:tracePt t="38248" x="3962400" y="4249738"/>
          <p14:tracePt t="38256" x="3962400" y="4233863"/>
          <p14:tracePt t="38264" x="3962400" y="4217988"/>
          <p14:tracePt t="38280" x="3962400" y="4210050"/>
          <p14:tracePt t="38288" x="3962400" y="4202113"/>
          <p14:tracePt t="38296" x="3962400" y="4194175"/>
          <p14:tracePt t="38304" x="3962400" y="4186238"/>
          <p14:tracePt t="38320" x="3962400" y="4178300"/>
          <p14:tracePt t="38328" x="3962400" y="4170363"/>
          <p14:tracePt t="38476" x="3954463" y="4170363"/>
          <p14:tracePt t="38492" x="3946525" y="4170363"/>
          <p14:tracePt t="38500" x="3946525" y="4178300"/>
          <p14:tracePt t="38508" x="3938588" y="4186238"/>
          <p14:tracePt t="38516" x="3930650" y="4186238"/>
          <p14:tracePt t="38524" x="3922713" y="4194175"/>
          <p14:tracePt t="38532" x="3922713" y="4210050"/>
          <p14:tracePt t="38540" x="3914775" y="4210050"/>
          <p14:tracePt t="38548" x="3906838" y="4217988"/>
          <p14:tracePt t="38553" x="3898900" y="4225925"/>
          <p14:tracePt t="38566" x="3898900" y="4233863"/>
          <p14:tracePt t="38582" x="3890963" y="4241800"/>
          <p14:tracePt t="38590" x="3890963" y="4249738"/>
          <p14:tracePt t="38598" x="3883025" y="4257675"/>
          <p14:tracePt t="38614" x="3875088" y="4265613"/>
          <p14:tracePt t="38622" x="3875088" y="4273550"/>
          <p14:tracePt t="38630" x="3867150" y="4281488"/>
          <p14:tracePt t="38638" x="3859213" y="4298950"/>
          <p14:tracePt t="38646" x="3843338" y="4306888"/>
          <p14:tracePt t="38652" x="3825875" y="4322763"/>
          <p14:tracePt t="38660" x="3817938" y="4338638"/>
          <p14:tracePt t="38669" x="3802063" y="4354513"/>
          <p14:tracePt t="38676" x="3786188" y="4362450"/>
          <p14:tracePt t="38684" x="3770313" y="4378325"/>
          <p14:tracePt t="38692" x="3754438" y="4394200"/>
          <p14:tracePt t="38700" x="3746500" y="4410075"/>
          <p14:tracePt t="38707" x="3730625" y="4425950"/>
          <p14:tracePt t="38716" x="3714750" y="4433888"/>
          <p14:tracePt t="38724" x="3698875" y="4449763"/>
          <p14:tracePt t="38732" x="3683000" y="4457700"/>
          <p14:tracePt t="38738" x="3675063" y="4473575"/>
          <p14:tracePt t="38746" x="3667125" y="4489450"/>
          <p14:tracePt t="38754" x="3651250" y="4505325"/>
          <p14:tracePt t="38762" x="3635375" y="4513263"/>
          <p14:tracePt t="38770" x="3627438" y="4529138"/>
          <p14:tracePt t="38778" x="3619500" y="4545013"/>
          <p14:tracePt t="38786" x="3603625" y="4560888"/>
          <p14:tracePt t="38794" x="3603625" y="4568825"/>
          <p14:tracePt t="38802" x="3587750" y="4584700"/>
          <p14:tracePt t="38810" x="3571875" y="4600575"/>
          <p14:tracePt t="38818" x="3556000" y="4616450"/>
          <p14:tracePt t="38826" x="3540125" y="4633913"/>
          <p14:tracePt t="38834" x="3524250" y="4649788"/>
          <p14:tracePt t="38840" x="3516313" y="4649788"/>
          <p14:tracePt t="38848" x="3500438" y="4657725"/>
          <p14:tracePt t="38856" x="3484563" y="4673600"/>
          <p14:tracePt t="38864" x="3467100" y="4689475"/>
          <p14:tracePt t="38872" x="3451225" y="4705350"/>
          <p14:tracePt t="38880" x="3443288" y="4721225"/>
          <p14:tracePt t="38888" x="3427413" y="4729163"/>
          <p14:tracePt t="38896" x="3411538" y="4745038"/>
          <p14:tracePt t="38904" x="3395663" y="4760913"/>
          <p14:tracePt t="38912" x="3379788" y="4776788"/>
          <p14:tracePt t="38921" x="3371850" y="4792663"/>
          <p14:tracePt t="38928" x="3348038" y="4808538"/>
          <p14:tracePt t="38934" x="3324225" y="4824413"/>
          <p14:tracePt t="38942" x="3300413" y="4832350"/>
          <p14:tracePt t="38950" x="3284538" y="4848225"/>
          <p14:tracePt t="38958" x="3268663" y="4864100"/>
          <p14:tracePt t="38966" x="3252788" y="4879975"/>
          <p14:tracePt t="38974" x="3244850" y="4887913"/>
          <p14:tracePt t="38982" x="3228975" y="4895850"/>
          <p14:tracePt t="38990" x="3213100" y="4895850"/>
          <p14:tracePt t="38998" x="3205163" y="4903788"/>
          <p14:tracePt t="39006" x="3189288" y="4903788"/>
          <p14:tracePt t="39014" x="3173413" y="4911725"/>
          <p14:tracePt t="39022" x="3157538" y="4919663"/>
          <p14:tracePt t="39028" x="3141663" y="4935538"/>
          <p14:tracePt t="39035" x="3125788" y="4943475"/>
          <p14:tracePt t="39044" x="3092450" y="4951413"/>
          <p14:tracePt t="39052" x="3060700" y="4967288"/>
          <p14:tracePt t="39061" x="3036888" y="4976813"/>
          <p14:tracePt t="39069" x="3013075" y="4992688"/>
          <p14:tracePt t="39076" x="2981325" y="5008563"/>
          <p14:tracePt t="39084" x="2957513" y="5016500"/>
          <p14:tracePt t="39092" x="2941638" y="5024438"/>
          <p14:tracePt t="39100" x="2925763" y="5032375"/>
          <p14:tracePt t="39108" x="2917825" y="5032375"/>
          <p14:tracePt t="39116" x="2901950" y="5040313"/>
          <p14:tracePt t="39122" x="2886075" y="5056188"/>
          <p14:tracePt t="39130" x="2870200" y="5064125"/>
          <p14:tracePt t="39138" x="2862263" y="5080000"/>
          <p14:tracePt t="39146" x="2846388" y="5095875"/>
          <p14:tracePt t="39154" x="2830513" y="5111750"/>
          <p14:tracePt t="39162" x="2814638" y="5119688"/>
          <p14:tracePt t="39171" x="2798763" y="5135563"/>
          <p14:tracePt t="39178" x="2782888" y="5151438"/>
          <p14:tracePt t="39186" x="2774950" y="5167313"/>
          <p14:tracePt t="39194" x="2759075" y="5183188"/>
          <p14:tracePt t="39202" x="2733675" y="5199063"/>
          <p14:tracePt t="39210" x="2717800" y="5207000"/>
          <p14:tracePt t="39219" x="2701925" y="5222875"/>
          <p14:tracePt t="39225" x="2693988" y="5230813"/>
          <p14:tracePt t="39232" x="2678113" y="5246688"/>
          <p14:tracePt t="39240" x="2670175" y="5262563"/>
          <p14:tracePt t="39248" x="2654300" y="5270500"/>
          <p14:tracePt t="39256" x="2646363" y="5278438"/>
          <p14:tracePt t="39264" x="2638425" y="5286375"/>
          <p14:tracePt t="39281" x="2630488" y="5294313"/>
          <p14:tracePt t="39300" x="2622550" y="5294313"/>
          <p14:tracePt t="39311" x="2622550" y="5302250"/>
          <p14:tracePt t="39347" x="2622550" y="5310188"/>
          <p14:tracePt t="39542" x="2622550" y="5319713"/>
          <p14:tracePt t="39702" x="2654300" y="5302250"/>
          <p14:tracePt t="39710" x="2725738" y="5278438"/>
          <p14:tracePt t="39718" x="2782888" y="5262563"/>
          <p14:tracePt t="39726" x="2870200" y="5238750"/>
          <p14:tracePt t="39734" x="2941638" y="5222875"/>
          <p14:tracePt t="39742" x="3028950" y="5199063"/>
          <p14:tracePt t="39750" x="3084513" y="5167313"/>
          <p14:tracePt t="39758" x="3149600" y="5151438"/>
          <p14:tracePt t="39766" x="3205163" y="5127625"/>
          <p14:tracePt t="39774" x="3260725" y="5111750"/>
          <p14:tracePt t="39782" x="3324225" y="5080000"/>
          <p14:tracePt t="39790" x="3371850" y="5064125"/>
          <p14:tracePt t="39796" x="3411538" y="5048250"/>
          <p14:tracePt t="39804" x="3459163" y="5024438"/>
          <p14:tracePt t="39812" x="3508375" y="5008563"/>
          <p14:tracePt t="39820" x="3556000" y="4992688"/>
          <p14:tracePt t="39828" x="3579813" y="4976813"/>
          <p14:tracePt t="39835" x="3603625" y="4959350"/>
          <p14:tracePt t="39844" x="3611563" y="4943475"/>
          <p14:tracePt t="39852" x="3627438" y="4927600"/>
          <p14:tracePt t="39860" x="3643313" y="4919663"/>
          <p14:tracePt t="39868" x="3651250" y="4919663"/>
          <p14:tracePt t="39918" x="3651250" y="4911725"/>
          <p14:tracePt t="43544" x="3675063" y="4895850"/>
          <p14:tracePt t="43552" x="3730625" y="4872038"/>
          <p14:tracePt t="43560" x="3746500" y="4856163"/>
          <p14:tracePt t="43566" x="3754438" y="4832350"/>
          <p14:tracePt t="43574" x="3762375" y="4800600"/>
          <p14:tracePt t="43582" x="3786188" y="4752975"/>
          <p14:tracePt t="43590" x="3802063" y="4713288"/>
          <p14:tracePt t="43598" x="3825875" y="4649788"/>
          <p14:tracePt t="43606" x="3843338" y="4616450"/>
          <p14:tracePt t="43614" x="3859213" y="4568825"/>
          <p14:tracePt t="43622" x="3867150" y="4537075"/>
          <p14:tracePt t="43630" x="3883025" y="4505325"/>
          <p14:tracePt t="43638" x="3898900" y="4473575"/>
          <p14:tracePt t="43646" x="3914775" y="4433888"/>
          <p14:tracePt t="43654" x="3938588" y="4394200"/>
          <p14:tracePt t="43662" x="3954463" y="4330700"/>
          <p14:tracePt t="43668" x="3986213" y="4273550"/>
          <p14:tracePt t="43676" x="4017963" y="4210050"/>
          <p14:tracePt t="43684" x="4041775" y="4162425"/>
          <p14:tracePt t="43692" x="4073525" y="4114800"/>
          <p14:tracePt t="43700" x="4097338" y="4067175"/>
          <p14:tracePt t="43708" x="4113213" y="4035425"/>
          <p14:tracePt t="43717" x="4129088" y="4019550"/>
          <p14:tracePt t="43724" x="4144963" y="4003675"/>
          <p14:tracePt t="43732" x="4152900" y="3995738"/>
          <p14:tracePt t="43740" x="4160838" y="3995738"/>
          <p14:tracePt t="43748" x="4160838" y="3987800"/>
          <p14:tracePt t="43758" x="4160838" y="3979863"/>
          <p14:tracePt t="43768" x="4160838" y="3971925"/>
          <p14:tracePt t="43782" x="4152900" y="3956050"/>
          <p14:tracePt t="43792" x="4144963" y="3938588"/>
          <p14:tracePt t="43800" x="4129088" y="3930650"/>
          <p14:tracePt t="43806" x="4113213" y="3906838"/>
          <p14:tracePt t="43814" x="4105275" y="3883025"/>
          <p14:tracePt t="43822" x="4089400" y="3859213"/>
          <p14:tracePt t="43830" x="4073525" y="3835400"/>
          <p14:tracePt t="43838" x="4057650" y="3803650"/>
          <p14:tracePt t="43846" x="4041775" y="3779838"/>
          <p14:tracePt t="43854" x="4033838" y="3756025"/>
          <p14:tracePt t="43862" x="4033838" y="3740150"/>
          <p14:tracePt t="43870" x="4033838" y="3708400"/>
          <p14:tracePt t="43878" x="4033838" y="3668713"/>
          <p14:tracePt t="43886" x="4033838" y="3621088"/>
          <p14:tracePt t="43903" x="4049713" y="3548063"/>
          <p14:tracePt t="43910" x="4065588" y="3516313"/>
          <p14:tracePt t="43918" x="4073525" y="3484563"/>
          <p14:tracePt t="43926" x="4081463" y="3468688"/>
          <p14:tracePt t="43934" x="4081463" y="3452813"/>
          <p14:tracePt t="43942" x="4081463" y="3444875"/>
          <p14:tracePt t="44012" x="4081463" y="3484563"/>
          <p14:tracePt t="44020" x="4073525" y="3516313"/>
          <p14:tracePt t="44028" x="4073525" y="3532188"/>
          <p14:tracePt t="44036" x="4065588" y="3556000"/>
          <p14:tracePt t="44044" x="4057650" y="3579813"/>
          <p14:tracePt t="44052" x="4057650" y="3595688"/>
          <p14:tracePt t="44060" x="4049713" y="3605213"/>
          <p14:tracePt t="44068" x="4049713" y="3621088"/>
          <p14:tracePt t="44077" x="4049713" y="3629025"/>
          <p14:tracePt t="44166" x="4057650" y="3621088"/>
          <p14:tracePt t="44174" x="4065588" y="3605213"/>
          <p14:tracePt t="44182" x="4073525" y="3587750"/>
          <p14:tracePt t="44191" x="4081463" y="3571875"/>
          <p14:tracePt t="44196" x="4089400" y="3556000"/>
          <p14:tracePt t="44204" x="4097338" y="3556000"/>
          <p14:tracePt t="44212" x="4105275" y="3548063"/>
          <p14:tracePt t="44220" x="4105275" y="3540125"/>
          <p14:tracePt t="44273" x="4105275" y="3556000"/>
          <p14:tracePt t="44280" x="4105275" y="3571875"/>
          <p14:tracePt t="44288" x="4105275" y="3595688"/>
          <p14:tracePt t="44294" x="4105275" y="3621088"/>
          <p14:tracePt t="44302" x="4105275" y="3636963"/>
          <p14:tracePt t="44311" x="4105275" y="3644900"/>
          <p14:tracePt t="44318" x="4105275" y="3660775"/>
          <p14:tracePt t="44336" x="4105275" y="3668713"/>
          <p14:tracePt t="44440" x="4113213" y="3652838"/>
          <p14:tracePt t="44448" x="4129088" y="3636963"/>
          <p14:tracePt t="44456" x="4137025" y="3621088"/>
          <p14:tracePt t="44464" x="4144963" y="3613150"/>
          <p14:tracePt t="44472" x="4152900" y="3595688"/>
          <p14:tracePt t="44478" x="4160838" y="3579813"/>
          <p14:tracePt t="44554" x="4160838" y="3605213"/>
          <p14:tracePt t="44562" x="4152900" y="3636963"/>
          <p14:tracePt t="44570" x="4137025" y="3676650"/>
          <p14:tracePt t="44577" x="4121150" y="3724275"/>
          <p14:tracePt t="44583" x="4105275" y="3748088"/>
          <p14:tracePt t="44592" x="4089400" y="3771900"/>
          <p14:tracePt t="44600" x="4073525" y="3795713"/>
          <p14:tracePt t="44608" x="4057650" y="3819525"/>
          <p14:tracePt t="44616" x="4041775" y="3835400"/>
          <p14:tracePt t="44624" x="4033838" y="3843338"/>
          <p14:tracePt t="44633" x="4033838" y="3851275"/>
          <p14:tracePt t="44640" x="4033838" y="3859213"/>
          <p14:tracePt t="44722" x="4033838" y="3851275"/>
          <p14:tracePt t="44730" x="4033838" y="3843338"/>
          <p14:tracePt t="44738" x="4049713" y="3827463"/>
          <p14:tracePt t="44746" x="4065588" y="3811588"/>
          <p14:tracePt t="44754" x="4073525" y="3795713"/>
          <p14:tracePt t="44760" x="4081463" y="3779838"/>
          <p14:tracePt t="44768" x="4089400" y="3771900"/>
          <p14:tracePt t="44776" x="4097338" y="3756025"/>
          <p14:tracePt t="44785" x="4105275" y="3740150"/>
          <p14:tracePt t="44792" x="4113213" y="3724275"/>
          <p14:tracePt t="44800" x="4113213" y="3716338"/>
          <p14:tracePt t="44808" x="4121150" y="3708400"/>
          <p14:tracePt t="44816" x="4121150" y="3700463"/>
          <p14:tracePt t="44834" x="4121150" y="3692525"/>
          <p14:tracePt t="46012" x="4121150" y="3684588"/>
          <p14:tracePt t="46026" x="4129088" y="3676650"/>
          <p14:tracePt t="46034" x="4144963" y="3660775"/>
          <p14:tracePt t="46042" x="4160838" y="3644900"/>
          <p14:tracePt t="46050" x="4168775" y="3629025"/>
          <p14:tracePt t="46058" x="4176713" y="3621088"/>
          <p14:tracePt t="46066" x="4184650" y="3605213"/>
          <p14:tracePt t="46074" x="4192588" y="3587750"/>
          <p14:tracePt t="46084" x="4200525" y="3579813"/>
          <p14:tracePt t="46098" x="4200525" y="3571875"/>
          <p14:tracePt t="46108" x="4210050" y="3556000"/>
          <p14:tracePt t="46202" x="4210050" y="3571875"/>
          <p14:tracePt t="46210" x="4217988" y="3595688"/>
          <p14:tracePt t="46216" x="4225925" y="3613150"/>
          <p14:tracePt t="46224" x="4233863" y="3636963"/>
          <p14:tracePt t="46233" x="4233863" y="3660775"/>
          <p14:tracePt t="46240" x="4233863" y="3668713"/>
          <p14:tracePt t="46248" x="4241800" y="3692525"/>
          <p14:tracePt t="46256" x="4241800" y="3708400"/>
          <p14:tracePt t="46264" x="4241800" y="3716338"/>
          <p14:tracePt t="46272" x="4241800" y="3724275"/>
          <p14:tracePt t="46280" x="4241800" y="3732213"/>
          <p14:tracePt t="46288" x="4241800" y="3740150"/>
          <p14:tracePt t="46330" x="4241800" y="3748088"/>
          <p14:tracePt t="46346" x="4241800" y="3756025"/>
          <p14:tracePt t="46354" x="4241800" y="3763963"/>
          <p14:tracePt t="46378" x="4241800" y="3771900"/>
          <p14:tracePt t="46386" x="4241800" y="3779838"/>
          <p14:tracePt t="46398" x="4233863" y="3779838"/>
          <p14:tracePt t="46408" x="4233863" y="3787775"/>
          <p14:tracePt t="46480" x="4225925" y="3787775"/>
          <p14:tracePt t="46520" x="4217988" y="3787775"/>
          <p14:tracePt t="46534" x="4210050" y="3771900"/>
          <p14:tracePt t="46550" x="4200525" y="3771900"/>
          <p14:tracePt t="46558" x="4200525" y="3763963"/>
          <p14:tracePt t="46594" x="4192588" y="3763963"/>
          <p14:tracePt t="48446" x="4184650" y="3763963"/>
          <p14:tracePt t="48454" x="4097338" y="3756025"/>
          <p14:tracePt t="48462" x="3938588" y="3756025"/>
          <p14:tracePt t="48470" x="3825875" y="3756025"/>
          <p14:tracePt t="48478" x="3754438" y="3763963"/>
          <p14:tracePt t="48486" x="3714750" y="3779838"/>
          <p14:tracePt t="48493" x="3667125" y="3795713"/>
          <p14:tracePt t="48502" x="3635375" y="3811588"/>
          <p14:tracePt t="48510" x="3587750" y="3835400"/>
          <p14:tracePt t="48518" x="3548063" y="3867150"/>
          <p14:tracePt t="48526" x="3516313" y="3906838"/>
          <p14:tracePt t="48531" x="3484563" y="3938588"/>
          <p14:tracePt t="48540" x="3467100" y="3979863"/>
          <p14:tracePt t="48548" x="3451225" y="4035425"/>
          <p14:tracePt t="48556" x="3435350" y="4067175"/>
          <p14:tracePt t="48565" x="3411538" y="4098925"/>
          <p14:tracePt t="48572" x="3395663" y="4138613"/>
          <p14:tracePt t="48580" x="3379788" y="4162425"/>
          <p14:tracePt t="48588" x="3363913" y="4178300"/>
          <p14:tracePt t="48596" x="3348038" y="4202113"/>
          <p14:tracePt t="48604" x="3316288" y="4241800"/>
          <p14:tracePt t="48612" x="3292475" y="4265613"/>
          <p14:tracePt t="48620" x="3268663" y="4291013"/>
          <p14:tracePt t="48628" x="3252788" y="4306888"/>
          <p14:tracePt t="48634" x="3244850" y="4314825"/>
          <p14:tracePt t="48642" x="3228975" y="4330700"/>
          <p14:tracePt t="48650" x="3213100" y="4346575"/>
          <p14:tracePt t="48658" x="3197225" y="4362450"/>
          <p14:tracePt t="48666" x="3181350" y="4378325"/>
          <p14:tracePt t="48674" x="3165475" y="4386263"/>
          <p14:tracePt t="48681" x="3157538" y="4402138"/>
          <p14:tracePt t="48690" x="3141663" y="4418013"/>
          <p14:tracePt t="48698" x="3125788" y="4441825"/>
          <p14:tracePt t="48706" x="3109913" y="4457700"/>
          <p14:tracePt t="48715" x="3092450" y="4473575"/>
          <p14:tracePt t="48722" x="3076575" y="4481513"/>
          <p14:tracePt t="48728" x="3068638" y="4505325"/>
          <p14:tracePt t="48736" x="3052763" y="4521200"/>
          <p14:tracePt t="48744" x="3036888" y="4552950"/>
          <p14:tracePt t="48752" x="3021013" y="4576763"/>
          <p14:tracePt t="48760" x="3005138" y="4600575"/>
          <p14:tracePt t="48768" x="2997200" y="4624388"/>
          <p14:tracePt t="48776" x="2981325" y="4649788"/>
          <p14:tracePt t="48784" x="2981325" y="4665663"/>
          <p14:tracePt t="48792" x="2973388" y="4689475"/>
          <p14:tracePt t="48800" x="2965450" y="4705350"/>
          <p14:tracePt t="48808" x="2957513" y="4721225"/>
          <p14:tracePt t="48816" x="2957513" y="4729163"/>
          <p14:tracePt t="48822" x="2949575" y="4745038"/>
          <p14:tracePt t="48830" x="2949575" y="4760913"/>
          <p14:tracePt t="48838" x="2949575" y="4768850"/>
          <p14:tracePt t="48846" x="2949575" y="4784725"/>
          <p14:tracePt t="48854" x="2949575" y="4800600"/>
          <p14:tracePt t="48862" x="2949575" y="4808538"/>
          <p14:tracePt t="48870" x="2949575" y="4832350"/>
          <p14:tracePt t="48878" x="2949575" y="4848225"/>
          <p14:tracePt t="48887" x="2949575" y="4856163"/>
          <p14:tracePt t="48899" x="2949575" y="4872038"/>
          <p14:tracePt t="48902" x="2957513" y="4887913"/>
          <p14:tracePt t="48909" x="2965450" y="4903788"/>
          <p14:tracePt t="48916" x="2965450" y="4911725"/>
          <p14:tracePt t="48924" x="2973388" y="4927600"/>
          <p14:tracePt t="48932" x="2981325" y="4951413"/>
          <p14:tracePt t="48940" x="2989263" y="4959350"/>
          <p14:tracePt t="48948" x="2997200" y="4976813"/>
          <p14:tracePt t="48956" x="3005138" y="5008563"/>
          <p14:tracePt t="48965" x="3021013" y="5032375"/>
          <p14:tracePt t="48972" x="3036888" y="5064125"/>
          <p14:tracePt t="48980" x="3044825" y="5087938"/>
          <p14:tracePt t="48988" x="3060700" y="5111750"/>
          <p14:tracePt t="48996" x="3076575" y="5135563"/>
          <p14:tracePt t="49004" x="3092450" y="5159375"/>
          <p14:tracePt t="49010" x="3109913" y="5175250"/>
          <p14:tracePt t="49018" x="3125788" y="5191125"/>
          <p14:tracePt t="49026" x="3141663" y="5207000"/>
          <p14:tracePt t="49034" x="3157538" y="5222875"/>
          <p14:tracePt t="49042" x="3165475" y="5238750"/>
          <p14:tracePt t="49049" x="3181350" y="5254625"/>
          <p14:tracePt t="49058" x="3205163" y="5262563"/>
          <p14:tracePt t="49066" x="3221038" y="5270500"/>
          <p14:tracePt t="49074" x="3236913" y="5278438"/>
          <p14:tracePt t="49081" x="3244850" y="5278438"/>
          <p14:tracePt t="49090" x="3252788" y="5278438"/>
          <p14:tracePt t="49099" x="3268663" y="5278438"/>
          <p14:tracePt t="49103" x="3276600" y="5278438"/>
          <p14:tracePt t="49112" x="3292475" y="5270500"/>
          <p14:tracePt t="49120" x="3316288" y="5262563"/>
          <p14:tracePt t="49128" x="3332163" y="5254625"/>
          <p14:tracePt t="49136" x="3355975" y="5238750"/>
          <p14:tracePt t="49144" x="3363913" y="5222875"/>
          <p14:tracePt t="49152" x="3379788" y="5207000"/>
          <p14:tracePt t="49160" x="3395663" y="5183188"/>
          <p14:tracePt t="49168" x="3411538" y="5159375"/>
          <p14:tracePt t="49176" x="3427413" y="5127625"/>
          <p14:tracePt t="49184" x="3443288" y="5103813"/>
          <p14:tracePt t="49191" x="3476625" y="5072063"/>
          <p14:tracePt t="49200" x="3508375" y="5016500"/>
          <p14:tracePt t="49206" x="3548063" y="4959350"/>
          <p14:tracePt t="49215" x="3579813" y="4935538"/>
          <p14:tracePt t="49222" x="3603625" y="4911725"/>
          <p14:tracePt t="49230" x="3635375" y="4879975"/>
          <p14:tracePt t="49238" x="3659188" y="4856163"/>
          <p14:tracePt t="49246" x="3675063" y="4816475"/>
          <p14:tracePt t="49254" x="3690938" y="4800600"/>
          <p14:tracePt t="49262" x="3706813" y="4745038"/>
          <p14:tracePt t="49270" x="3722688" y="4697413"/>
          <p14:tracePt t="49278" x="3746500" y="4649788"/>
          <p14:tracePt t="49286" x="3762375" y="4592638"/>
          <p14:tracePt t="49294" x="3778250" y="4545013"/>
          <p14:tracePt t="49300" x="3802063" y="4497388"/>
          <p14:tracePt t="49308" x="3817938" y="4457700"/>
          <p14:tracePt t="49316" x="3833813" y="4418013"/>
          <p14:tracePt t="49324" x="3851275" y="4386263"/>
          <p14:tracePt t="49332" x="3867150" y="4362450"/>
          <p14:tracePt t="49340" x="3883025" y="4330700"/>
          <p14:tracePt t="49348" x="3898900" y="4298950"/>
          <p14:tracePt t="49356" x="3914775" y="4281488"/>
          <p14:tracePt t="49364" x="3930650" y="4265613"/>
          <p14:tracePt t="49372" x="3946525" y="4249738"/>
          <p14:tracePt t="49380" x="3946525" y="4241800"/>
          <p14:tracePt t="49386" x="3954463" y="4225925"/>
          <p14:tracePt t="49394" x="3954463" y="4210050"/>
          <p14:tracePt t="49402" x="3954463" y="4202113"/>
          <p14:tracePt t="49410" x="3954463" y="4186238"/>
          <p14:tracePt t="49418" x="3954463" y="4178300"/>
          <p14:tracePt t="49426" x="3954463" y="4170363"/>
          <p14:tracePt t="49435" x="3946525" y="4154488"/>
          <p14:tracePt t="49442" x="3938588" y="4154488"/>
          <p14:tracePt t="49453" x="3938588" y="4146550"/>
          <p14:tracePt t="49457" x="3922713" y="4138613"/>
          <p14:tracePt t="49466" x="3906838" y="4130675"/>
          <p14:tracePt t="49474" x="3883025" y="4122738"/>
          <p14:tracePt t="49482" x="3851275" y="4122738"/>
          <p14:tracePt t="49488" x="3825875" y="4122738"/>
          <p14:tracePt t="49496" x="3770313" y="4122738"/>
          <p14:tracePt t="49504" x="3690938" y="4138613"/>
          <p14:tracePt t="49512" x="3603625" y="4154488"/>
          <p14:tracePt t="49520" x="3508375" y="4170363"/>
          <p14:tracePt t="49528" x="3419475" y="4178300"/>
          <p14:tracePt t="49536" x="3340100" y="4202113"/>
          <p14:tracePt t="49544" x="3268663" y="4217988"/>
          <p14:tracePt t="49552" x="3197225" y="4225925"/>
          <p14:tracePt t="49560" x="3141663" y="4241800"/>
          <p14:tracePt t="49568" x="3092450" y="4249738"/>
          <p14:tracePt t="49576" x="3060700" y="4257675"/>
          <p14:tracePt t="49582" x="3044825" y="4257675"/>
          <p14:tracePt t="49590" x="3028950" y="4265613"/>
          <p14:tracePt t="49598" x="3013075" y="4273550"/>
          <p14:tracePt t="49605" x="2989263" y="4291013"/>
          <p14:tracePt t="49614" x="2973388" y="4306888"/>
          <p14:tracePt t="49622" x="2941638" y="4330700"/>
          <p14:tracePt t="49631" x="2894013" y="4354513"/>
          <p14:tracePt t="49638" x="2862263" y="4386263"/>
          <p14:tracePt t="49646" x="2806700" y="4425950"/>
          <p14:tracePt t="49654" x="2774950" y="4465638"/>
          <p14:tracePt t="49663" x="2733675" y="4489450"/>
          <p14:tracePt t="49670" x="2709863" y="4513263"/>
          <p14:tracePt t="49678" x="2670175" y="4529138"/>
          <p14:tracePt t="49684" x="2654300" y="4552950"/>
          <p14:tracePt t="49692" x="2638425" y="4568825"/>
          <p14:tracePt t="49700" x="2622550" y="4584700"/>
          <p14:tracePt t="49708" x="2614613" y="4600575"/>
          <p14:tracePt t="49716" x="2598738" y="4608513"/>
          <p14:tracePt t="49724" x="2598738" y="4624388"/>
          <p14:tracePt t="49732" x="2590800" y="4641850"/>
          <p14:tracePt t="49740" x="2590800" y="4665663"/>
          <p14:tracePt t="49748" x="2590800" y="4673600"/>
          <p14:tracePt t="49755" x="2590800" y="4697413"/>
          <p14:tracePt t="49765" x="2590800" y="4721225"/>
          <p14:tracePt t="49773" x="2590800" y="4729163"/>
          <p14:tracePt t="49778" x="2590800" y="4752975"/>
          <p14:tracePt t="49786" x="2590800" y="4784725"/>
          <p14:tracePt t="49794" x="2598738" y="4832350"/>
          <p14:tracePt t="49802" x="2606675" y="4848225"/>
          <p14:tracePt t="49810" x="2614613" y="4872038"/>
          <p14:tracePt t="49818" x="2630488" y="4919663"/>
          <p14:tracePt t="49826" x="2646363" y="4943475"/>
          <p14:tracePt t="49834" x="2662238" y="4959350"/>
          <p14:tracePt t="49843" x="2678113" y="4984750"/>
          <p14:tracePt t="49850" x="2693988" y="5016500"/>
          <p14:tracePt t="49859" x="2709863" y="5056188"/>
          <p14:tracePt t="49864" x="2733675" y="5103813"/>
          <p14:tracePt t="49872" x="2759075" y="5127625"/>
          <p14:tracePt t="49881" x="2774950" y="5143500"/>
          <p14:tracePt t="49888" x="2798763" y="5167313"/>
          <p14:tracePt t="49896" x="2822575" y="5183188"/>
          <p14:tracePt t="49919" x="2901950" y="5246688"/>
          <p14:tracePt t="49922" x="2925763" y="5262563"/>
          <p14:tracePt t="49928" x="2957513" y="5278438"/>
          <p14:tracePt t="49937" x="2989263" y="5294313"/>
          <p14:tracePt t="49944" x="3028950" y="5319713"/>
          <p14:tracePt t="49952" x="3060700" y="5343525"/>
          <p14:tracePt t="49960" x="3076575" y="5351463"/>
          <p14:tracePt t="49966" x="3109913" y="5359400"/>
          <p14:tracePt t="49974" x="3125788" y="5367338"/>
          <p14:tracePt t="49983" x="3141663" y="5375275"/>
          <p14:tracePt t="49990" x="3157538" y="5375275"/>
          <p14:tracePt t="49998" x="3165475" y="5375275"/>
          <p14:tracePt t="50006" x="3181350" y="5375275"/>
          <p14:tracePt t="50014" x="3197225" y="5375275"/>
          <p14:tracePt t="50022" x="3221038" y="5359400"/>
          <p14:tracePt t="50032" x="3228975" y="5359400"/>
          <p14:tracePt t="50038" x="3244850" y="5343525"/>
          <p14:tracePt t="50046" x="3260725" y="5335588"/>
          <p14:tracePt t="50054" x="3276600" y="5319713"/>
          <p14:tracePt t="50060" x="3292475" y="5302250"/>
          <p14:tracePt t="50068" x="3308350" y="5286375"/>
          <p14:tracePt t="50076" x="3316288" y="5278438"/>
          <p14:tracePt t="50084" x="3332163" y="5270500"/>
          <p14:tracePt t="50092" x="3348038" y="5262563"/>
          <p14:tracePt t="50100" x="3363913" y="5246688"/>
          <p14:tracePt t="50109" x="3371850" y="5230813"/>
          <p14:tracePt t="50116" x="3387725" y="5222875"/>
          <p14:tracePt t="50124" x="3395663" y="5222875"/>
          <p14:tracePt t="50132" x="3403600" y="5207000"/>
          <p14:tracePt t="50140" x="3419475" y="5191125"/>
          <p14:tracePt t="50146" x="3427413" y="5175250"/>
          <p14:tracePt t="50154" x="3435350" y="5151438"/>
          <p14:tracePt t="50162" x="3451225" y="5135563"/>
          <p14:tracePt t="50170" x="3467100" y="5111750"/>
          <p14:tracePt t="50178" x="3476625" y="5095875"/>
          <p14:tracePt t="50186" x="3484563" y="5080000"/>
          <p14:tracePt t="50194" x="3492500" y="5064125"/>
          <p14:tracePt t="50202" x="3500438" y="5056188"/>
          <p14:tracePt t="50210" x="3508375" y="5040313"/>
          <p14:tracePt t="50218" x="3508375" y="5024438"/>
          <p14:tracePt t="50226" x="3508375" y="5016500"/>
          <p14:tracePt t="50234" x="3516313" y="5000625"/>
          <p14:tracePt t="50242" x="3524250" y="4984750"/>
          <p14:tracePt t="50249" x="3532188" y="4967288"/>
          <p14:tracePt t="50255" x="3540125" y="4959350"/>
          <p14:tracePt t="50265" x="3540125" y="4943475"/>
          <p14:tracePt t="50272" x="3548063" y="4927600"/>
          <p14:tracePt t="50281" x="3548063" y="4919663"/>
          <p14:tracePt t="50287" x="3548063" y="4903788"/>
          <p14:tracePt t="50296" x="3556000" y="4887913"/>
          <p14:tracePt t="50304" x="3556000" y="4879975"/>
          <p14:tracePt t="50312" x="3556000" y="4864100"/>
          <p14:tracePt t="50320" x="3556000" y="4848225"/>
          <p14:tracePt t="50328" x="3556000" y="4840288"/>
          <p14:tracePt t="50336" x="3556000" y="4832350"/>
          <p14:tracePt t="50344" x="3556000" y="4824413"/>
          <p14:tracePt t="50350" x="3556000" y="4816475"/>
          <p14:tracePt t="50358" x="3548063" y="4816475"/>
          <p14:tracePt t="50386" x="3548063" y="4808538"/>
          <p14:tracePt t="52775" x="3540125" y="4800600"/>
          <p14:tracePt t="52784" x="3484563" y="4776788"/>
          <p14:tracePt t="52792" x="3395663" y="4745038"/>
          <p14:tracePt t="52800" x="3276600" y="4721225"/>
          <p14:tracePt t="52808" x="3149600" y="4697413"/>
          <p14:tracePt t="52816" x="3013075" y="4681538"/>
          <p14:tracePt t="52824" x="2878138" y="4665663"/>
          <p14:tracePt t="52832" x="2741613" y="4657725"/>
          <p14:tracePt t="52840" x="2606675" y="4641850"/>
          <p14:tracePt t="52848" x="2487613" y="4633913"/>
          <p14:tracePt t="52854" x="2374900" y="4608513"/>
          <p14:tracePt t="52863" x="2303463" y="4592638"/>
          <p14:tracePt t="52870" x="2263775" y="4592638"/>
          <p14:tracePt t="52878" x="2247900" y="4592638"/>
          <p14:tracePt t="52952" x="2239963" y="4592638"/>
          <p14:tracePt t="52968" x="2232025" y="4592638"/>
          <p14:tracePt t="52976" x="2216150" y="4592638"/>
          <p14:tracePt t="52985" x="2184400" y="4592638"/>
          <p14:tracePt t="52992" x="2144713" y="4592638"/>
          <p14:tracePt t="53000" x="2089150" y="4584700"/>
          <p14:tracePt t="53008" x="2033588" y="4576763"/>
          <p14:tracePt t="53016" x="1976438" y="4568825"/>
          <p14:tracePt t="53024" x="1928813" y="4545013"/>
          <p14:tracePt t="53032" x="1897063" y="4537075"/>
          <p14:tracePt t="53040" x="1881188" y="4537075"/>
          <p14:tracePt t="53046" x="1865313" y="4529138"/>
          <p14:tracePt t="53054" x="1857375" y="4521200"/>
          <p14:tracePt t="53063" x="1841500" y="4513263"/>
          <p14:tracePt t="53070" x="1825625" y="4513263"/>
          <p14:tracePt t="53078" x="1809750" y="4497388"/>
          <p14:tracePt t="53086" x="1801813" y="4489450"/>
          <p14:tracePt t="53094" x="1785938" y="4473575"/>
          <p14:tracePt t="53102" x="1770063" y="4457700"/>
          <p14:tracePt t="53110" x="1754188" y="4449763"/>
          <p14:tracePt t="53118" x="1738313" y="4433888"/>
          <p14:tracePt t="53126" x="1706563" y="4425950"/>
          <p14:tracePt t="53133" x="1674813" y="4410075"/>
          <p14:tracePt t="53140" x="1617663" y="4386263"/>
          <p14:tracePt t="53148" x="1562100" y="4378325"/>
          <p14:tracePt t="53156" x="1506538" y="4378325"/>
          <p14:tracePt t="53164" x="1450975" y="4370388"/>
          <p14:tracePt t="53172" x="1403350" y="4362450"/>
          <p14:tracePt t="53180" x="1347788" y="4362450"/>
          <p14:tracePt t="53188" x="1316038" y="4362450"/>
          <p14:tracePt t="53196" x="1284288" y="4362450"/>
          <p14:tracePt t="53204" x="1266825" y="4362450"/>
          <p14:tracePt t="53213" x="1250950" y="4362450"/>
          <p14:tracePt t="53219" x="1235075" y="4362450"/>
          <p14:tracePt t="53226" x="1227138" y="4362450"/>
          <p14:tracePt t="53233" x="1211263" y="4362450"/>
          <p14:tracePt t="53250" x="1203325" y="4362450"/>
          <p14:tracePt t="53466" x="1187450" y="4362450"/>
          <p14:tracePt t="53474" x="1123950" y="4362450"/>
          <p14:tracePt t="53482" x="1044575" y="4346575"/>
          <p14:tracePt t="53490" x="957263" y="4330700"/>
          <p14:tracePt t="53498" x="876300" y="4322763"/>
          <p14:tracePt t="53506" x="788988" y="4306888"/>
          <p14:tracePt t="53515" x="717550" y="4306888"/>
          <p14:tracePt t="53520" x="638175" y="4298950"/>
          <p14:tracePt t="53528" x="582613" y="4298950"/>
          <p14:tracePt t="53536" x="541338" y="4298950"/>
          <p14:tracePt t="53544" x="509588" y="4298950"/>
          <p14:tracePt t="53552" x="485775" y="4298950"/>
          <p14:tracePt t="53560" x="477838" y="4298950"/>
          <p14:tracePt t="53588" x="469900" y="4298950"/>
          <p14:tracePt t="53638" x="454025" y="4298950"/>
          <p14:tracePt t="53645" x="438150" y="4306888"/>
          <p14:tracePt t="53654" x="422275" y="4322763"/>
          <p14:tracePt t="53662" x="398463" y="4338638"/>
          <p14:tracePt t="53670" x="382588" y="4346575"/>
          <p14:tracePt t="53678" x="366713" y="4362450"/>
          <p14:tracePt t="53686" x="350838" y="4378325"/>
          <p14:tracePt t="53694" x="334963" y="4394200"/>
          <p14:tracePt t="53702" x="327025" y="4410075"/>
          <p14:tracePt t="53710" x="311150" y="4425950"/>
          <p14:tracePt t="53716" x="295275" y="4441825"/>
          <p14:tracePt t="53724" x="279400" y="4457700"/>
          <p14:tracePt t="53732" x="271463" y="4473575"/>
          <p14:tracePt t="53740" x="263525" y="4489450"/>
          <p14:tracePt t="53748" x="255588" y="4513263"/>
          <p14:tracePt t="53756" x="247650" y="4529138"/>
          <p14:tracePt t="53764" x="247650" y="4552950"/>
          <p14:tracePt t="53772" x="231775" y="4592638"/>
          <p14:tracePt t="53780" x="223838" y="4624388"/>
          <p14:tracePt t="53788" x="215900" y="4673600"/>
          <p14:tracePt t="53796" x="207963" y="4713288"/>
          <p14:tracePt t="53802" x="207963" y="4760913"/>
          <p14:tracePt t="53810" x="207963" y="4792663"/>
          <p14:tracePt t="53818" x="207963" y="4816475"/>
          <p14:tracePt t="53826" x="207963" y="4848225"/>
          <p14:tracePt t="53834" x="207963" y="4872038"/>
          <p14:tracePt t="53842" x="207963" y="4895850"/>
          <p14:tracePt t="53850" x="207963" y="4903788"/>
          <p14:tracePt t="53858" x="207963" y="4919663"/>
          <p14:tracePt t="53866" x="207963" y="4935538"/>
          <p14:tracePt t="53874" x="207963" y="4943475"/>
          <p14:tracePt t="53896" x="207963" y="4976813"/>
          <p14:tracePt t="53899" x="207963" y="4984750"/>
          <p14:tracePt t="53904" x="207963" y="5000625"/>
          <p14:tracePt t="53913" x="215900" y="5016500"/>
          <p14:tracePt t="53920" x="223838" y="5024438"/>
          <p14:tracePt t="53928" x="231775" y="5048250"/>
          <p14:tracePt t="53936" x="239713" y="5080000"/>
          <p14:tracePt t="53944" x="255588" y="5095875"/>
          <p14:tracePt t="53952" x="255588" y="5111750"/>
          <p14:tracePt t="53960" x="263525" y="5143500"/>
          <p14:tracePt t="53969" x="271463" y="5151438"/>
          <p14:tracePt t="53976" x="287338" y="5175250"/>
          <p14:tracePt t="53984" x="303213" y="5191125"/>
          <p14:tracePt t="53990" x="319088" y="5222875"/>
          <p14:tracePt t="53999" x="334963" y="5246688"/>
          <p14:tracePt t="54006" x="350838" y="5262563"/>
          <p14:tracePt t="54015" x="366713" y="5286375"/>
          <p14:tracePt t="54022" x="382588" y="5302250"/>
          <p14:tracePt t="54030" x="390525" y="5310188"/>
          <p14:tracePt t="54038" x="406400" y="5327650"/>
          <p14:tracePt t="54046" x="422275" y="5343525"/>
          <p14:tracePt t="54054" x="438150" y="5359400"/>
          <p14:tracePt t="54063" x="454025" y="5367338"/>
          <p14:tracePt t="54078" x="461963" y="5375275"/>
          <p14:tracePt t="54086" x="469900" y="5383213"/>
          <p14:tracePt t="54092" x="477838" y="5399088"/>
          <p14:tracePt t="54100" x="485775" y="5399088"/>
          <p14:tracePt t="54108" x="501650" y="5414963"/>
          <p14:tracePt t="54116" x="517525" y="5422900"/>
          <p14:tracePt t="54124" x="517525" y="5430838"/>
          <p14:tracePt t="54132" x="533400" y="5438775"/>
          <p14:tracePt t="54139" x="541338" y="5454650"/>
          <p14:tracePt t="54147" x="550863" y="5462588"/>
          <p14:tracePt t="54164" x="566738" y="5470525"/>
          <p14:tracePt t="54172" x="574675" y="5486400"/>
          <p14:tracePt t="54180" x="582613" y="5502275"/>
          <p14:tracePt t="54186" x="582613" y="5510213"/>
          <p14:tracePt t="54194" x="590550" y="5526088"/>
          <p14:tracePt t="54202" x="590550" y="5541963"/>
          <p14:tracePt t="54210" x="590550" y="5549900"/>
          <p14:tracePt t="54218" x="590550" y="5557838"/>
          <p14:tracePt t="54226" x="590550" y="5573713"/>
          <p14:tracePt t="54234" x="590550" y="5581650"/>
          <p14:tracePt t="54242" x="590550" y="5597525"/>
          <p14:tracePt t="54250" x="582613" y="5613400"/>
          <p14:tracePt t="54258" x="574675" y="5629275"/>
          <p14:tracePt t="54266" x="566738" y="5629275"/>
          <p14:tracePt t="54274" x="558800" y="5637213"/>
          <p14:tracePt t="54280" x="550863" y="5653088"/>
          <p14:tracePt t="54288" x="541338" y="5662613"/>
          <p14:tracePt t="54296" x="525463" y="5670550"/>
          <p14:tracePt t="54304" x="525463" y="5678488"/>
          <p14:tracePt t="54312" x="509588" y="5694363"/>
          <p14:tracePt t="54320" x="501650" y="5694363"/>
          <p14:tracePt t="54330" x="501650" y="5702300"/>
          <p14:tracePt t="54336" x="493713" y="5710238"/>
          <p14:tracePt t="54356" x="493713" y="5718175"/>
          <p14:tracePt t="54406" x="509588" y="5710238"/>
          <p14:tracePt t="54414" x="525463" y="5702300"/>
          <p14:tracePt t="54422" x="533400" y="5694363"/>
          <p14:tracePt t="54430" x="550863" y="5678488"/>
          <p14:tracePt t="54438" x="574675" y="5670550"/>
          <p14:tracePt t="54446" x="590550" y="5670550"/>
          <p14:tracePt t="54454" x="622300" y="5653088"/>
          <p14:tracePt t="54462" x="654050" y="5629275"/>
          <p14:tracePt t="54470" x="685800" y="5613400"/>
          <p14:tracePt t="54478" x="717550" y="5597525"/>
          <p14:tracePt t="54486" x="741363" y="5589588"/>
          <p14:tracePt t="54494" x="788988" y="5581650"/>
          <p14:tracePt t="54500" x="804863" y="5565775"/>
          <p14:tracePt t="54508" x="820738" y="5557838"/>
          <p14:tracePt t="54516" x="844550" y="5541963"/>
          <p14:tracePt t="54524" x="868363" y="5526088"/>
          <p14:tracePt t="54532" x="884238" y="5510213"/>
          <p14:tracePt t="54540" x="892175" y="5494338"/>
          <p14:tracePt t="54548" x="908050" y="5478463"/>
          <p14:tracePt t="54556" x="908050" y="5470525"/>
          <p14:tracePt t="54564" x="925513" y="5454650"/>
          <p14:tracePt t="54572" x="925513" y="5438775"/>
          <p14:tracePt t="54582" x="925513" y="5414963"/>
          <p14:tracePt t="54588" x="925513" y="5399088"/>
          <p14:tracePt t="54596" x="925513" y="5383213"/>
          <p14:tracePt t="54604" x="925513" y="5359400"/>
          <p14:tracePt t="54612" x="917575" y="5343525"/>
          <p14:tracePt t="54620" x="917575" y="5335588"/>
          <p14:tracePt t="54629" x="900113" y="5319713"/>
          <p14:tracePt t="54636" x="892175" y="5302250"/>
          <p14:tracePt t="54644" x="884238" y="5294313"/>
          <p14:tracePt t="54652" x="868363" y="5286375"/>
          <p14:tracePt t="54660" x="860425" y="5278438"/>
          <p14:tracePt t="54668" x="844550" y="5262563"/>
          <p14:tracePt t="54676" x="820738" y="5254625"/>
          <p14:tracePt t="54684" x="804863" y="5238750"/>
          <p14:tracePt t="54690" x="788988" y="5222875"/>
          <p14:tracePt t="54698" x="781050" y="5214938"/>
          <p14:tracePt t="54706" x="765175" y="5207000"/>
          <p14:tracePt t="54714" x="749300" y="5207000"/>
          <p14:tracePt t="54722" x="741363" y="5207000"/>
          <p14:tracePt t="54738" x="741363" y="5199063"/>
          <p14:tracePt t="54746" x="733425" y="5199063"/>
          <p14:tracePt t="54754" x="725488" y="5199063"/>
          <p14:tracePt t="54770" x="709613" y="5199063"/>
          <p14:tracePt t="54779" x="693738" y="5207000"/>
          <p14:tracePt t="54784" x="677863" y="5214938"/>
          <p14:tracePt t="54792" x="669925" y="5214938"/>
          <p14:tracePt t="54799" x="654050" y="5222875"/>
          <p14:tracePt t="54808" x="638175" y="5222875"/>
          <p14:tracePt t="54816" x="630238" y="5238750"/>
          <p14:tracePt t="54824" x="614363" y="5254625"/>
          <p14:tracePt t="54832" x="598488" y="5270500"/>
          <p14:tracePt t="54840" x="582613" y="5302250"/>
          <p14:tracePt t="54848" x="574675" y="5319713"/>
          <p14:tracePt t="54856" x="566738" y="5335588"/>
          <p14:tracePt t="54864" x="558800" y="5359400"/>
          <p14:tracePt t="54870" x="558800" y="5383213"/>
          <p14:tracePt t="54879" x="558800" y="5399088"/>
          <p14:tracePt t="54886" x="566738" y="5414963"/>
          <p14:tracePt t="54894" x="582613" y="5430838"/>
          <p14:tracePt t="54912" x="606425" y="5462588"/>
          <p14:tracePt t="54918" x="622300" y="5478463"/>
          <p14:tracePt t="54926" x="638175" y="5494338"/>
          <p14:tracePt t="54934" x="661988" y="5510213"/>
          <p14:tracePt t="54942" x="693738" y="5526088"/>
          <p14:tracePt t="54950" x="741363" y="5541963"/>
          <p14:tracePt t="54958" x="781050" y="5541963"/>
          <p14:tracePt t="54966" x="828675" y="5549900"/>
          <p14:tracePt t="54972" x="884238" y="5557838"/>
          <p14:tracePt t="54980" x="941388" y="5557838"/>
          <p14:tracePt t="54988" x="996950" y="5557838"/>
          <p14:tracePt t="54996" x="1052513" y="5557838"/>
          <p14:tracePt t="55004" x="1108075" y="5549900"/>
          <p14:tracePt t="55012" x="1179513" y="5541963"/>
          <p14:tracePt t="55020" x="1235075" y="5518150"/>
          <p14:tracePt t="55028" x="1284288" y="5502275"/>
          <p14:tracePt t="55036" x="1323975" y="5462588"/>
          <p14:tracePt t="55044" x="1347788" y="5438775"/>
          <p14:tracePt t="55052" x="1363663" y="5414963"/>
          <p14:tracePt t="55060" x="1363663" y="5399088"/>
          <p14:tracePt t="55068" x="1363663" y="5359400"/>
          <p14:tracePt t="55076" x="1363663" y="5327650"/>
          <p14:tracePt t="55084" x="1355725" y="5302250"/>
          <p14:tracePt t="55090" x="1339850" y="5278438"/>
          <p14:tracePt t="55098" x="1316038" y="5254625"/>
          <p14:tracePt t="55106" x="1292225" y="5230813"/>
          <p14:tracePt t="55114" x="1243013" y="5214938"/>
          <p14:tracePt t="55122" x="1195388" y="5183188"/>
          <p14:tracePt t="55131" x="1139825" y="5167313"/>
          <p14:tracePt t="55138" x="1084263" y="5159375"/>
          <p14:tracePt t="55146" x="1020763" y="5135563"/>
          <p14:tracePt t="55153" x="965200" y="5127625"/>
          <p14:tracePt t="55162" x="908050" y="5119688"/>
          <p14:tracePt t="55170" x="844550" y="5095875"/>
          <p14:tracePt t="55179" x="788988" y="5095875"/>
          <p14:tracePt t="55186" x="733425" y="5087938"/>
          <p14:tracePt t="55192" x="693738" y="5087938"/>
          <p14:tracePt t="55200" x="630238" y="5111750"/>
          <p14:tracePt t="55208" x="574675" y="5127625"/>
          <p14:tracePt t="55216" x="517525" y="5143500"/>
          <p14:tracePt t="55223" x="469900" y="5167313"/>
          <p14:tracePt t="55232" x="446088" y="5183188"/>
          <p14:tracePt t="55239" x="430213" y="5207000"/>
          <p14:tracePt t="55248" x="414338" y="5214938"/>
          <p14:tracePt t="55256" x="398463" y="5230813"/>
          <p14:tracePt t="55264" x="390525" y="5246688"/>
          <p14:tracePt t="55272" x="390525" y="5262563"/>
          <p14:tracePt t="55278" x="390525" y="5270500"/>
          <p14:tracePt t="55286" x="390525" y="5286375"/>
          <p14:tracePt t="55294" x="390525" y="5302250"/>
          <p14:tracePt t="55302" x="390525" y="5310188"/>
          <p14:tracePt t="55310" x="390525" y="5327650"/>
          <p14:tracePt t="55318" x="398463" y="5343525"/>
          <p14:tracePt t="55326" x="414338" y="5359400"/>
          <p14:tracePt t="55334" x="430213" y="5367338"/>
          <p14:tracePt t="55342" x="446088" y="5375275"/>
          <p14:tracePt t="55350" x="461963" y="5383213"/>
          <p14:tracePt t="55358" x="485775" y="5391150"/>
          <p14:tracePt t="55366" x="509588" y="5391150"/>
          <p14:tracePt t="55374" x="541338" y="5391150"/>
          <p14:tracePt t="55382" x="582613" y="5399088"/>
          <p14:tracePt t="55390" x="622300" y="5399088"/>
          <p14:tracePt t="55398" x="654050" y="5399088"/>
          <p14:tracePt t="55406" x="693738" y="5399088"/>
          <p14:tracePt t="55414" x="741363" y="5399088"/>
          <p14:tracePt t="55422" x="773113" y="5399088"/>
          <p14:tracePt t="55430" x="796925" y="5399088"/>
          <p14:tracePt t="55438" x="828675" y="5383213"/>
          <p14:tracePt t="55446" x="852488" y="5367338"/>
          <p14:tracePt t="55454" x="876300" y="5351463"/>
          <p14:tracePt t="55462" x="900113" y="5343525"/>
          <p14:tracePt t="55470" x="917575" y="5335588"/>
          <p14:tracePt t="55479" x="941388" y="5319713"/>
          <p14:tracePt t="55486" x="965200" y="5302250"/>
          <p14:tracePt t="55492" x="973138" y="5286375"/>
          <p14:tracePt t="55500" x="989013" y="5270500"/>
          <p14:tracePt t="55508" x="1004888" y="5254625"/>
          <p14:tracePt t="55516" x="1012825" y="5246688"/>
          <p14:tracePt t="55524" x="1020763" y="5230813"/>
          <p14:tracePt t="55532" x="1028700" y="5214938"/>
          <p14:tracePt t="55542" x="1028700" y="5199063"/>
          <p14:tracePt t="55550" x="1036638" y="5183188"/>
          <p14:tracePt t="55558" x="1036638" y="5167313"/>
          <p14:tracePt t="55566" x="1036638" y="5143500"/>
          <p14:tracePt t="55574" x="1028700" y="5111750"/>
          <p14:tracePt t="55582" x="1012825" y="5095875"/>
          <p14:tracePt t="55590" x="996950" y="5080000"/>
          <p14:tracePt t="55598" x="981075" y="5064125"/>
          <p14:tracePt t="55606" x="957263" y="5048250"/>
          <p14:tracePt t="55612" x="941388" y="5032375"/>
          <p14:tracePt t="55620" x="925513" y="5016500"/>
          <p14:tracePt t="55628" x="884238" y="5000625"/>
          <p14:tracePt t="55636" x="860425" y="5000625"/>
          <p14:tracePt t="55645" x="804863" y="4992688"/>
          <p14:tracePt t="55652" x="733425" y="4984750"/>
          <p14:tracePt t="55660" x="677863" y="4967288"/>
          <p14:tracePt t="55668" x="622300" y="4967288"/>
          <p14:tracePt t="55676" x="566738" y="4959350"/>
          <p14:tracePt t="55683" x="525463" y="4959350"/>
          <p14:tracePt t="55692" x="493713" y="4959350"/>
          <p14:tracePt t="55700" x="469900" y="4967288"/>
          <p14:tracePt t="55708" x="454025" y="4984750"/>
          <p14:tracePt t="55714" x="430213" y="5000625"/>
          <p14:tracePt t="55722" x="414338" y="5016500"/>
          <p14:tracePt t="55729" x="406400" y="5032375"/>
          <p14:tracePt t="55738" x="390525" y="5064125"/>
          <p14:tracePt t="55746" x="374650" y="5103813"/>
          <p14:tracePt t="55754" x="374650" y="5127625"/>
          <p14:tracePt t="55762" x="374650" y="5167313"/>
          <p14:tracePt t="55770" x="374650" y="5191125"/>
          <p14:tracePt t="55779" x="382588" y="5214938"/>
          <p14:tracePt t="55786" x="390525" y="5222875"/>
          <p14:tracePt t="55794" x="406400" y="5262563"/>
          <p14:tracePt t="55800" x="422275" y="5270500"/>
          <p14:tracePt t="55808" x="446088" y="5310188"/>
          <p14:tracePt t="55816" x="469900" y="5319713"/>
          <p14:tracePt t="55824" x="501650" y="5343525"/>
          <p14:tracePt t="55832" x="566738" y="5367338"/>
          <p14:tracePt t="55840" x="622300" y="5399088"/>
          <p14:tracePt t="55848" x="685800" y="5430838"/>
          <p14:tracePt t="55856" x="741363" y="5462588"/>
          <p14:tracePt t="55864" x="812800" y="5478463"/>
          <p14:tracePt t="55872" x="876300" y="5502275"/>
          <p14:tracePt t="55880" x="949325" y="5510213"/>
          <p14:tracePt t="55888" x="1012825" y="5518150"/>
          <p14:tracePt t="55896" x="1100138" y="5526088"/>
          <p14:tracePt t="55912" x="1274763" y="5526088"/>
          <p14:tracePt t="55920" x="1331913" y="5526088"/>
          <p14:tracePt t="55926" x="1419225" y="5510213"/>
          <p14:tracePt t="55934" x="1474788" y="5486400"/>
          <p14:tracePt t="55942" x="1538288" y="5470525"/>
          <p14:tracePt t="55950" x="1577975" y="5446713"/>
          <p14:tracePt t="55958" x="1593850" y="5438775"/>
          <p14:tracePt t="55966" x="1609725" y="5422900"/>
          <p14:tracePt t="55974" x="1617663" y="5407025"/>
          <p14:tracePt t="55982" x="1625600" y="5391150"/>
          <p14:tracePt t="55992" x="1625600" y="5383213"/>
          <p14:tracePt t="56000" x="1625600" y="5367338"/>
          <p14:tracePt t="56007" x="1617663" y="5351463"/>
          <p14:tracePt t="56016" x="1601788" y="5335588"/>
          <p14:tracePt t="56025" x="1585913" y="5319713"/>
          <p14:tracePt t="56030" x="1554163" y="5302250"/>
          <p14:tracePt t="56038" x="1498600" y="5294313"/>
          <p14:tracePt t="56046" x="1443038" y="5278438"/>
          <p14:tracePt t="56054" x="1371600" y="5270500"/>
          <p14:tracePt t="56062" x="1300163" y="5246688"/>
          <p14:tracePt t="56070" x="1211263" y="5238750"/>
          <p14:tracePt t="56079" x="1116013" y="5222875"/>
          <p14:tracePt t="56086" x="1020763" y="5207000"/>
          <p14:tracePt t="56095" x="925513" y="5191125"/>
          <p14:tracePt t="56102" x="852488" y="5199063"/>
          <p14:tracePt t="56110" x="796925" y="5214938"/>
          <p14:tracePt t="56116" x="765175" y="5214938"/>
          <p14:tracePt t="56124" x="741363" y="5214938"/>
          <p14:tracePt t="56132" x="733425" y="5222875"/>
          <p14:tracePt t="59590" x="749300" y="5246688"/>
          <p14:tracePt t="59598" x="812800" y="5310188"/>
          <p14:tracePt t="59604" x="892175" y="5367338"/>
          <p14:tracePt t="59612" x="965200" y="5422900"/>
          <p14:tracePt t="59620" x="1028700" y="5454650"/>
          <p14:tracePt t="59628" x="1084263" y="5478463"/>
          <p14:tracePt t="59636" x="1147763" y="5510213"/>
          <p14:tracePt t="59644" x="1219200" y="5549900"/>
          <p14:tracePt t="59652" x="1292225" y="5573713"/>
          <p14:tracePt t="59660" x="1379538" y="5605463"/>
          <p14:tracePt t="59668" x="1474788" y="5629275"/>
          <p14:tracePt t="59677" x="1570038" y="5645150"/>
          <p14:tracePt t="59684" x="1682750" y="5670550"/>
          <p14:tracePt t="59692" x="1778000" y="5686425"/>
          <p14:tracePt t="59698" x="1873250" y="5694363"/>
          <p14:tracePt t="59706" x="1968500" y="5702300"/>
          <p14:tracePt t="59714" x="2073275" y="5726113"/>
          <p14:tracePt t="59722" x="2152650" y="5734050"/>
          <p14:tracePt t="59730" x="2239963" y="5757863"/>
          <p14:tracePt t="59738" x="2319338" y="5781675"/>
          <p14:tracePt t="59746" x="2392363" y="5789613"/>
          <p14:tracePt t="59754" x="2463800" y="5797550"/>
          <p14:tracePt t="59762" x="2519363" y="5805488"/>
          <p14:tracePt t="59770" x="2551113" y="5805488"/>
          <p14:tracePt t="59778" x="2582863" y="5813425"/>
          <p14:tracePt t="59784" x="2614613" y="5813425"/>
          <p14:tracePt t="59792" x="2630488" y="5813425"/>
          <p14:tracePt t="59801" x="2654300" y="5813425"/>
          <p14:tracePt t="59808" x="2670175" y="5813425"/>
          <p14:tracePt t="59816" x="2693988" y="5813425"/>
          <p14:tracePt t="59824" x="2733675" y="5805488"/>
          <p14:tracePt t="59832" x="2782888" y="5789613"/>
          <p14:tracePt t="59840" x="2838450" y="5781675"/>
          <p14:tracePt t="59848" x="2894013" y="5773738"/>
          <p14:tracePt t="59856" x="2949575" y="5757863"/>
          <p14:tracePt t="59864" x="3005138" y="5749925"/>
          <p14:tracePt t="59872" x="3060700" y="5741988"/>
          <p14:tracePt t="59894" x="3173413" y="5694363"/>
          <p14:tracePt t="59902" x="3189288" y="5686425"/>
          <p14:tracePt t="59910" x="3189288" y="5670550"/>
          <p14:tracePt t="59918" x="3189288" y="5653088"/>
          <p14:tracePt t="59926" x="3173413" y="5637213"/>
          <p14:tracePt t="59934" x="3157538" y="5629275"/>
          <p14:tracePt t="59942" x="3141663" y="5605463"/>
          <p14:tracePt t="59950" x="3117850" y="5581650"/>
          <p14:tracePt t="59958" x="3092450" y="5557838"/>
          <p14:tracePt t="59966" x="3060700" y="5518150"/>
          <p14:tracePt t="59974" x="3021013" y="5494338"/>
          <p14:tracePt t="59982" x="2957513" y="5454650"/>
          <p14:tracePt t="59988" x="2901950" y="5414963"/>
          <p14:tracePt t="59996" x="2838450" y="5391150"/>
          <p14:tracePt t="60004" x="2782888" y="5359400"/>
          <p14:tracePt t="60012" x="2717800" y="5343525"/>
          <p14:tracePt t="60020" x="2662238" y="5319713"/>
          <p14:tracePt t="60028" x="2574925" y="5302250"/>
          <p14:tracePt t="60036" x="2495550" y="5294313"/>
          <p14:tracePt t="60044" x="2416175" y="5278438"/>
          <p14:tracePt t="60052" x="2327275" y="5262563"/>
          <p14:tracePt t="60060" x="2255838" y="5238750"/>
          <p14:tracePt t="60068" x="2200275" y="5230813"/>
          <p14:tracePt t="60074" x="2144713" y="5222875"/>
          <p14:tracePt t="60082" x="2089150" y="5222875"/>
          <p14:tracePt t="60090" x="2057400" y="5222875"/>
          <p14:tracePt t="60098" x="2033588" y="5238750"/>
          <p14:tracePt t="60106" x="2017713" y="5238750"/>
          <p14:tracePt t="60114" x="2000250" y="5238750"/>
          <p14:tracePt t="60122" x="1992313" y="5254625"/>
          <p14:tracePt t="60130" x="1976438" y="5262563"/>
          <p14:tracePt t="60138" x="1944688" y="5270500"/>
          <p14:tracePt t="60146" x="1912938" y="5278438"/>
          <p14:tracePt t="60154" x="1865313" y="5294313"/>
          <p14:tracePt t="60162" x="1809750" y="5319713"/>
          <p14:tracePt t="60170" x="1746250" y="5335588"/>
          <p14:tracePt t="60176" x="1698625" y="5367338"/>
          <p14:tracePt t="60184" x="1641475" y="5383213"/>
          <p14:tracePt t="60192" x="1585913" y="5407025"/>
          <p14:tracePt t="60199" x="1522413" y="5422900"/>
          <p14:tracePt t="60208" x="1466850" y="5446713"/>
          <p14:tracePt t="60216" x="1435100" y="5462588"/>
          <p14:tracePt t="60224" x="1403350" y="5478463"/>
          <p14:tracePt t="60232" x="1379538" y="5494338"/>
          <p14:tracePt t="60240" x="1363663" y="5510213"/>
          <p14:tracePt t="60248" x="1339850" y="5526088"/>
          <p14:tracePt t="60256" x="1308100" y="5541963"/>
          <p14:tracePt t="60264" x="1292225" y="5549900"/>
          <p14:tracePt t="60270" x="1274763" y="5573713"/>
          <p14:tracePt t="60278" x="1258888" y="5597525"/>
          <p14:tracePt t="60287" x="1243013" y="5621338"/>
          <p14:tracePt t="60293" x="1227138" y="5645150"/>
          <p14:tracePt t="60302" x="1219200" y="5662613"/>
          <p14:tracePt t="60310" x="1203325" y="5686425"/>
          <p14:tracePt t="60318" x="1195388" y="5718175"/>
          <p14:tracePt t="60327" x="1187450" y="5734050"/>
          <p14:tracePt t="60334" x="1187450" y="5757863"/>
          <p14:tracePt t="60342" x="1187450" y="5781675"/>
          <p14:tracePt t="60350" x="1203325" y="5805488"/>
          <p14:tracePt t="60358" x="1219200" y="5829300"/>
          <p14:tracePt t="60364" x="1227138" y="5853113"/>
          <p14:tracePt t="60372" x="1243013" y="5868988"/>
          <p14:tracePt t="60380" x="1258888" y="5884863"/>
          <p14:tracePt t="60388" x="1274763" y="5900738"/>
          <p14:tracePt t="60396" x="1292225" y="5916613"/>
          <p14:tracePt t="60404" x="1316038" y="5932488"/>
          <p14:tracePt t="60412" x="1339850" y="5948363"/>
          <p14:tracePt t="60420" x="1379538" y="5964238"/>
          <p14:tracePt t="60428" x="1427163" y="5980113"/>
          <p14:tracePt t="60436" x="1466850" y="5988050"/>
          <p14:tracePt t="60443" x="1522413" y="5995988"/>
          <p14:tracePt t="60452" x="1585913" y="6013450"/>
          <p14:tracePt t="60458" x="1641475" y="6013450"/>
          <p14:tracePt t="60466" x="1698625" y="6021388"/>
          <p14:tracePt t="60476" x="1738313" y="6021388"/>
          <p14:tracePt t="60482" x="1793875" y="6029325"/>
          <p14:tracePt t="60490" x="1849438" y="6029325"/>
          <p14:tracePt t="60498" x="1889125" y="6029325"/>
          <p14:tracePt t="60506" x="1912938" y="6029325"/>
          <p14:tracePt t="60514" x="1936750" y="6013450"/>
          <p14:tracePt t="60522" x="1952625" y="5995988"/>
          <p14:tracePt t="60530" x="1968500" y="5988050"/>
          <p14:tracePt t="60538" x="1984375" y="5972175"/>
          <p14:tracePt t="60546" x="1992313" y="5956300"/>
          <p14:tracePt t="60554" x="2008188" y="5940425"/>
          <p14:tracePt t="60562" x="2025650" y="5924550"/>
          <p14:tracePt t="60570" x="2041525" y="5908675"/>
          <p14:tracePt t="60578" x="2057400" y="5900738"/>
          <p14:tracePt t="60584" x="2073275" y="5884863"/>
          <p14:tracePt t="60593" x="2081213" y="5868988"/>
          <p14:tracePt t="60600" x="2089150" y="5861050"/>
          <p14:tracePt t="60608" x="2097088" y="5853113"/>
          <p14:tracePt t="60616" x="2105025" y="5845175"/>
          <p14:tracePt t="60776" x="2097088" y="5845175"/>
          <p14:tracePt t="60792" x="2089150" y="5853113"/>
          <p14:tracePt t="61106" x="2089150" y="5861050"/>
          <p14:tracePt t="61118" x="2089150" y="5868988"/>
          <p14:tracePt t="61125" x="2105025" y="5876925"/>
          <p14:tracePt t="61134" x="2120900" y="5892800"/>
          <p14:tracePt t="61143" x="2144713" y="5908675"/>
          <p14:tracePt t="61150" x="2152650" y="5924550"/>
          <p14:tracePt t="61158" x="2168525" y="5932488"/>
          <p14:tracePt t="61166" x="2192338" y="5940425"/>
          <p14:tracePt t="61174" x="2208213" y="5940425"/>
          <p14:tracePt t="61182" x="2216150" y="5940425"/>
          <p14:tracePt t="61198" x="2224088" y="5940425"/>
          <p14:tracePt t="61244" x="2232025" y="5940425"/>
          <p14:tracePt t="72064" x="2247900" y="5940425"/>
          <p14:tracePt t="72071" x="2263775" y="5940425"/>
          <p14:tracePt t="72082" x="2271713" y="5940425"/>
          <p14:tracePt t="72086" x="2311400" y="5924550"/>
          <p14:tracePt t="72094" x="2343150" y="5908675"/>
          <p14:tracePt t="72102" x="2400300" y="5876925"/>
          <p14:tracePt t="72110" x="2471738" y="5853113"/>
          <p14:tracePt t="72118" x="2559050" y="5845175"/>
          <p14:tracePt t="72126" x="2678113" y="5845175"/>
          <p14:tracePt t="72134" x="2814638" y="5861050"/>
          <p14:tracePt t="72142" x="2933700" y="5861050"/>
          <p14:tracePt t="72150" x="3044825" y="5861050"/>
          <p14:tracePt t="72158" x="3165475" y="5861050"/>
          <p14:tracePt t="72166" x="3292475" y="5868988"/>
          <p14:tracePt t="72174" x="3403600" y="5892800"/>
          <p14:tracePt t="72181" x="3508375" y="5916613"/>
          <p14:tracePt t="72188" x="3595688" y="5932488"/>
          <p14:tracePt t="72196" x="3651250" y="5956300"/>
          <p14:tracePt t="72205" x="3714750" y="5972175"/>
          <p14:tracePt t="72212" x="3770313" y="5995988"/>
          <p14:tracePt t="72220" x="3802063" y="6013450"/>
          <p14:tracePt t="72228" x="3843338" y="6029325"/>
          <p14:tracePt t="72236" x="3883025" y="6045200"/>
          <p14:tracePt t="72244" x="3930650" y="6069013"/>
          <p14:tracePt t="72253" x="3994150" y="6084888"/>
          <p14:tracePt t="72261" x="4049713" y="6092825"/>
          <p14:tracePt t="72270" x="4105275" y="6116638"/>
          <p14:tracePt t="72274" x="4168775" y="6132513"/>
          <p14:tracePt t="72282" x="4241800" y="6156325"/>
          <p14:tracePt t="72291" x="4321175" y="6172200"/>
          <p14:tracePt t="72300" x="4392613" y="6196013"/>
          <p14:tracePt t="72307" x="4448175" y="6211888"/>
          <p14:tracePt t="72315" x="4511675" y="6227763"/>
          <p14:tracePt t="72322" x="4567238" y="6243638"/>
          <p14:tracePt t="72331" x="4624388" y="6267450"/>
          <p14:tracePt t="72338" x="4695825" y="6283325"/>
          <p14:tracePt t="72346" x="4767263" y="6307138"/>
          <p14:tracePt t="72355" x="4830763" y="6323013"/>
          <p14:tracePt t="72362" x="4862513" y="6330950"/>
          <p14:tracePt t="72370" x="4870450" y="6338888"/>
          <p14:tracePt t="72376" x="4878388" y="6338888"/>
          <p14:tracePt t="72404" x="4878388" y="6330950"/>
          <p14:tracePt t="72412" x="4886325" y="6299200"/>
          <p14:tracePt t="72420" x="4886325" y="6259513"/>
          <p14:tracePt t="72430" x="4886325" y="6211888"/>
          <p14:tracePt t="72436" x="4886325" y="6156325"/>
          <p14:tracePt t="72444" x="4886325" y="6100763"/>
          <p14:tracePt t="72452" x="4878388" y="6061075"/>
          <p14:tracePt t="72460" x="4870450" y="6013450"/>
          <p14:tracePt t="72468" x="4870450" y="5988050"/>
          <p14:tracePt t="72476" x="4870450" y="5972175"/>
          <p14:tracePt t="72485" x="4854575" y="5956300"/>
          <p14:tracePt t="72492" x="4854575" y="5940425"/>
          <p14:tracePt t="72500" x="4846638" y="5932488"/>
          <p14:tracePt t="72516" x="4838700" y="5932488"/>
          <p14:tracePt t="72524" x="4830763" y="5932488"/>
          <p14:tracePt t="72532" x="4791075" y="5932488"/>
          <p14:tracePt t="72540" x="4735513" y="5940425"/>
          <p14:tracePt t="72549" x="4679950" y="5940425"/>
          <p14:tracePt t="72556" x="4608513" y="5948363"/>
          <p14:tracePt t="72564" x="4551363" y="5964238"/>
          <p14:tracePt t="72571" x="4464050" y="5988050"/>
          <p14:tracePt t="72581" x="4376738" y="6013450"/>
          <p14:tracePt t="72586" x="4297363" y="6029325"/>
          <p14:tracePt t="72594" x="4210050" y="6053138"/>
          <p14:tracePt t="72602" x="4121150" y="6076950"/>
          <p14:tracePt t="72610" x="4081463" y="6092825"/>
          <p14:tracePt t="72618" x="4057650" y="6108700"/>
          <p14:tracePt t="72626" x="4033838" y="6124575"/>
          <p14:tracePt t="72634" x="4017963" y="6148388"/>
          <p14:tracePt t="72642" x="4002088" y="6156325"/>
          <p14:tracePt t="72651" x="3994150" y="6180138"/>
          <p14:tracePt t="72658" x="3994150" y="6196013"/>
          <p14:tracePt t="72666" x="3994150" y="6211888"/>
          <p14:tracePt t="72673" x="4010025" y="6227763"/>
          <p14:tracePt t="72682" x="4025900" y="6251575"/>
          <p14:tracePt t="72689" x="4049713" y="6275388"/>
          <p14:tracePt t="72696" x="4081463" y="6307138"/>
          <p14:tracePt t="72705" x="4129088" y="6330950"/>
          <p14:tracePt t="72712" x="4192588" y="6356350"/>
          <p14:tracePt t="72720" x="4249738" y="6364288"/>
          <p14:tracePt t="72728" x="4305300" y="6380163"/>
          <p14:tracePt t="72736" x="4360863" y="6380163"/>
          <p14:tracePt t="72744" x="4416425" y="6380163"/>
          <p14:tracePt t="72752" x="4464050" y="6380163"/>
          <p14:tracePt t="72760" x="4519613" y="6364288"/>
          <p14:tracePt t="72768" x="4567238" y="6356350"/>
          <p14:tracePt t="72776" x="4600575" y="6338888"/>
          <p14:tracePt t="72782" x="4632325" y="6315075"/>
          <p14:tracePt t="72790" x="4656138" y="6307138"/>
          <p14:tracePt t="72798" x="4672013" y="6291263"/>
          <p14:tracePt t="72806" x="4687888" y="6267450"/>
          <p14:tracePt t="72814" x="4695825" y="6251575"/>
          <p14:tracePt t="72821" x="4711700" y="6227763"/>
          <p14:tracePt t="72831" x="4711700" y="6219825"/>
          <p14:tracePt t="72838" x="4711700" y="6188075"/>
          <p14:tracePt t="72845" x="4711700" y="6132513"/>
          <p14:tracePt t="72855" x="4695825" y="6084888"/>
          <p14:tracePt t="72862" x="4679950" y="6029325"/>
          <p14:tracePt t="72870" x="4664075" y="5995988"/>
          <p14:tracePt t="72891" x="4624388" y="5924550"/>
          <p14:tracePt t="72894" x="4608513" y="5908675"/>
          <p14:tracePt t="72902" x="4592638" y="5884863"/>
          <p14:tracePt t="72910" x="4567238" y="5868988"/>
          <p14:tracePt t="72918" x="4535488" y="5853113"/>
          <p14:tracePt t="72924" x="4511675" y="5837238"/>
          <p14:tracePt t="72932" x="4487863" y="5821363"/>
          <p14:tracePt t="72940" x="4456113" y="5813425"/>
          <p14:tracePt t="72948" x="4424363" y="5805488"/>
          <p14:tracePt t="72956" x="4392613" y="5805488"/>
          <p14:tracePt t="72964" x="4360863" y="5805488"/>
          <p14:tracePt t="72971" x="4337050" y="5813425"/>
          <p14:tracePt t="72980" x="4305300" y="5829300"/>
          <p14:tracePt t="72988" x="4249738" y="5845175"/>
          <p14:tracePt t="72996" x="4184650" y="5908675"/>
          <p14:tracePt t="73005" x="4121150" y="5948363"/>
          <p14:tracePt t="73012" x="4049713" y="5980113"/>
          <p14:tracePt t="73018" x="3986213" y="6037263"/>
          <p14:tracePt t="73026" x="3922713" y="6084888"/>
          <p14:tracePt t="73034" x="3898900" y="6124575"/>
          <p14:tracePt t="73042" x="3883025" y="6172200"/>
          <p14:tracePt t="73050" x="3859213" y="6211888"/>
          <p14:tracePt t="73058" x="3859213" y="6259513"/>
          <p14:tracePt t="73066" x="3859213" y="6275388"/>
          <p14:tracePt t="73074" x="3883025" y="6291263"/>
          <p14:tracePt t="73082" x="3906838" y="6307138"/>
          <p14:tracePt t="73090" x="3938588" y="6323013"/>
          <p14:tracePt t="73098" x="3970338" y="6338888"/>
          <p14:tracePt t="73106" x="4010025" y="6364288"/>
          <p14:tracePt t="73114" x="4033838" y="6372225"/>
          <p14:tracePt t="73120" x="4041775" y="6380163"/>
          <p14:tracePt t="73128" x="4049713" y="6380163"/>
          <p14:tracePt t="73136" x="4057650" y="6380163"/>
          <p14:tracePt t="73148" x="4065588" y="6380163"/>
          <p14:tracePt t="73164" x="4073525" y="6380163"/>
          <p14:tracePt t="73172" x="4081463" y="6372225"/>
          <p14:tracePt t="73180" x="4089400" y="6356350"/>
          <p14:tracePt t="73188" x="4097338" y="6338888"/>
          <p14:tracePt t="73196" x="4105275" y="6330950"/>
          <p14:tracePt t="73204" x="4121150" y="6315075"/>
          <p14:tracePt t="73212" x="4129088" y="6299200"/>
          <p14:tracePt t="73220" x="4137025" y="6283325"/>
          <p14:tracePt t="73228" x="4137025" y="6275388"/>
          <p14:tracePt t="73235" x="4144963" y="6251575"/>
          <p14:tracePt t="73242" x="4144963" y="6227763"/>
          <p14:tracePt t="73250" x="4144963" y="6203950"/>
          <p14:tracePt t="73258" x="4144963" y="6188075"/>
          <p14:tracePt t="73265" x="4144963" y="6164263"/>
          <p14:tracePt t="73273" x="4144963" y="6148388"/>
          <p14:tracePt t="73282" x="4144963" y="6132513"/>
          <p14:tracePt t="73289" x="4144963" y="6116638"/>
          <p14:tracePt t="73300" x="4144963" y="6108700"/>
          <p14:tracePt t="74483" x="4152900" y="6108700"/>
          <p14:tracePt t="74490" x="4152900" y="6100763"/>
          <p14:tracePt t="74499" x="4168775" y="6092825"/>
          <p14:tracePt t="74503" x="4184650" y="6084888"/>
          <p14:tracePt t="74512" x="4192588" y="6069013"/>
          <p14:tracePt t="74521" x="4210050" y="6061075"/>
          <p14:tracePt t="74528" x="4225925" y="6053138"/>
          <p14:tracePt t="74536" x="4241800" y="6045200"/>
          <p14:tracePt t="74545" x="4249738" y="6037263"/>
          <p14:tracePt t="74552" x="4257675" y="6021388"/>
          <p14:tracePt t="74560" x="4265613" y="6013450"/>
          <p14:tracePt t="74568" x="4273550" y="6005513"/>
          <p14:tracePt t="74576" x="4281488" y="5988050"/>
          <p14:tracePt t="74584" x="4281488" y="5980113"/>
          <p14:tracePt t="74593" x="4289425" y="5956300"/>
          <p14:tracePt t="74598" x="4297363" y="5940425"/>
          <p14:tracePt t="74606" x="4297363" y="5924550"/>
          <p14:tracePt t="74614" x="4305300" y="5916613"/>
          <p14:tracePt t="74622" x="4305300" y="5900738"/>
          <p14:tracePt t="74630" x="4305300" y="5884863"/>
          <p14:tracePt t="74637" x="4305300" y="5876925"/>
          <p14:tracePt t="74646" x="4305300" y="5861050"/>
          <p14:tracePt t="74654" x="4305300" y="5853113"/>
          <p14:tracePt t="74690" x="4305300" y="5845175"/>
          <p14:tracePt t="74696" x="4297363" y="5837238"/>
          <p14:tracePt t="74704" x="4281488" y="5821363"/>
          <p14:tracePt t="74712" x="4265613" y="5821363"/>
          <p14:tracePt t="74720" x="4249738" y="5821363"/>
          <p14:tracePt t="74728" x="4225925" y="5821363"/>
          <p14:tracePt t="74736" x="4192588" y="5813425"/>
          <p14:tracePt t="74744" x="4160838" y="5813425"/>
          <p14:tracePt t="74752" x="4129088" y="5813425"/>
          <p14:tracePt t="74760" x="4121150" y="5813425"/>
          <p14:tracePt t="74768" x="4105275" y="5829300"/>
          <p14:tracePt t="74776" x="4089400" y="5845175"/>
          <p14:tracePt t="74783" x="4081463" y="5853113"/>
          <p14:tracePt t="75018" x="4089400" y="5845175"/>
          <p14:tracePt t="75026" x="4105275" y="5829300"/>
          <p14:tracePt t="75034" x="4121150" y="5821363"/>
          <p14:tracePt t="75042" x="4121150" y="5813425"/>
          <p14:tracePt t="75050" x="4129088" y="5805488"/>
          <p14:tracePt t="75062" x="4129088" y="5797550"/>
          <p14:tracePt t="75258" x="4137025" y="5797550"/>
          <p14:tracePt t="75266" x="4137025" y="5805488"/>
          <p14:tracePt t="75272" x="4144963" y="5805488"/>
          <p14:tracePt t="75280" x="4152900" y="5821363"/>
          <p14:tracePt t="75288" x="4160838" y="5829300"/>
          <p14:tracePt t="75296" x="4168775" y="5837238"/>
          <p14:tracePt t="75304" x="4168775" y="5845175"/>
          <p14:tracePt t="75312" x="4184650" y="5861050"/>
          <p14:tracePt t="75321" x="4200525" y="5876925"/>
          <p14:tracePt t="75327" x="4210050" y="5892800"/>
          <p14:tracePt t="75336" x="4225925" y="5900738"/>
          <p14:tracePt t="75344" x="4233863" y="5908675"/>
          <p14:tracePt t="75352" x="4241800" y="5916613"/>
          <p14:tracePt t="75361" x="4249738" y="5932488"/>
          <p14:tracePt t="75366" x="4257675" y="5932488"/>
          <p14:tracePt t="75374" x="4265613" y="5932488"/>
          <p14:tracePt t="75383" x="4273550" y="5940425"/>
          <p14:tracePt t="75391" x="4289425" y="5948363"/>
          <p14:tracePt t="75398" x="4305300" y="5964238"/>
          <p14:tracePt t="75406" x="4305300" y="5972175"/>
          <p14:tracePt t="75414" x="4321175" y="5972175"/>
          <p14:tracePt t="75422" x="4337050" y="5980113"/>
          <p14:tracePt t="75430" x="4344988" y="5995988"/>
          <p14:tracePt t="75439" x="4360863" y="6005513"/>
          <p14:tracePt t="75446" x="4376738" y="6013450"/>
          <p14:tracePt t="75459" x="4392613" y="6029325"/>
          <p14:tracePt t="75461" x="4400550" y="6029325"/>
          <p14:tracePt t="75468" x="4408488" y="6037263"/>
          <p14:tracePt t="75476" x="4416425" y="6045200"/>
          <p14:tracePt t="75485" x="4416425" y="6053138"/>
          <p14:tracePt t="75500" x="4424363" y="6061075"/>
          <p14:tracePt t="75508" x="4424363" y="6076950"/>
          <p14:tracePt t="75516" x="4424363" y="6084888"/>
          <p14:tracePt t="75524" x="4424363" y="6100763"/>
          <p14:tracePt t="75532" x="4424363" y="6116638"/>
          <p14:tracePt t="75540" x="4424363" y="6124575"/>
          <p14:tracePt t="75549" x="4416425" y="6140450"/>
          <p14:tracePt t="75556" x="4400550" y="6156325"/>
          <p14:tracePt t="75562" x="4384675" y="6172200"/>
          <p14:tracePt t="75571" x="4368800" y="6180138"/>
          <p14:tracePt t="75579" x="4360863" y="6196013"/>
          <p14:tracePt t="75587" x="4344988" y="6211888"/>
          <p14:tracePt t="75594" x="4329113" y="6227763"/>
          <p14:tracePt t="75602" x="4313238" y="6243638"/>
          <p14:tracePt t="75611" x="4297363" y="6259513"/>
          <p14:tracePt t="75618" x="4281488" y="6267450"/>
          <p14:tracePt t="75626" x="4281488" y="6283325"/>
          <p14:tracePt t="75634" x="4265613" y="6291263"/>
          <p14:tracePt t="75642" x="4257675" y="6299200"/>
          <p14:tracePt t="75650" x="4249738" y="6299200"/>
          <p14:tracePt t="75656" x="4249738" y="6315075"/>
          <p14:tracePt t="75664" x="4241800" y="6315075"/>
          <p14:tracePt t="75692" x="4233863" y="6323013"/>
          <p14:tracePt t="75712" x="4225925" y="6330950"/>
          <p14:tracePt t="75786" x="4217988" y="6330950"/>
          <p14:tracePt t="75794" x="4210050" y="6330950"/>
          <p14:tracePt t="75802" x="4200525" y="6323013"/>
          <p14:tracePt t="75810" x="4184650" y="6315075"/>
          <p14:tracePt t="75818" x="4176713" y="6307138"/>
          <p14:tracePt t="75827" x="4160838" y="6307138"/>
          <p14:tracePt t="75834" x="4160838" y="6299200"/>
          <p14:tracePt t="75928" x="4160838" y="6291263"/>
          <p14:tracePt t="75944" x="4160838" y="6283325"/>
          <p14:tracePt t="75952" x="4168775" y="6267450"/>
          <p14:tracePt t="75960" x="4184650" y="6251575"/>
          <p14:tracePt t="75968" x="4200525" y="6227763"/>
          <p14:tracePt t="75974" x="4217988" y="6203950"/>
          <p14:tracePt t="75982" x="4241800" y="6180138"/>
          <p14:tracePt t="75990" x="4257675" y="6164263"/>
          <p14:tracePt t="75998" x="4265613" y="6156325"/>
          <p14:tracePt t="76006" x="4281488" y="6140450"/>
          <p14:tracePt t="76015" x="4297363" y="6132513"/>
          <p14:tracePt t="76022" x="4305300" y="6116638"/>
          <p14:tracePt t="76030" x="4321175" y="6100763"/>
          <p14:tracePt t="76039" x="4329113" y="6092825"/>
          <p14:tracePt t="76046" x="4329113" y="6084888"/>
          <p14:tracePt t="76053" x="4337050" y="6076950"/>
          <p14:tracePt t="76062" x="4337050" y="6069013"/>
          <p14:tracePt t="76070" x="4344988" y="6069013"/>
          <p14:tracePt t="76078" x="4344988" y="6061075"/>
          <p14:tracePt t="76087" x="4344988" y="6053138"/>
          <p14:tracePt t="76110" x="4344988" y="6045200"/>
          <p14:tracePt t="76126" x="4352925" y="6045200"/>
          <p14:tracePt t="76137" x="4352925" y="6037263"/>
          <p14:tracePt t="76176" x="4352925" y="6029325"/>
          <p14:tracePt t="76208" x="4352925" y="6021388"/>
          <p14:tracePt t="76216" x="4352925" y="6013450"/>
          <p14:tracePt t="76224" x="4352925" y="6005513"/>
          <p14:tracePt t="76233" x="4344988" y="5995988"/>
          <p14:tracePt t="76238" x="4344988" y="5988050"/>
          <p14:tracePt t="76246" x="4337050" y="5980113"/>
          <p14:tracePt t="76253" x="4329113" y="5972175"/>
          <p14:tracePt t="76262" x="4321175" y="5956300"/>
          <p14:tracePt t="76270" x="4313238" y="5948363"/>
          <p14:tracePt t="76278" x="4297363" y="5948363"/>
          <p14:tracePt t="76287" x="4297363" y="5940425"/>
          <p14:tracePt t="76295" x="4289425" y="5932488"/>
          <p14:tracePt t="76302" x="4281488" y="5924550"/>
          <p14:tracePt t="76310" x="4273550" y="5924550"/>
          <p14:tracePt t="76800" x="4265613" y="5916613"/>
          <p14:tracePt t="76808" x="4257675" y="5908675"/>
          <p14:tracePt t="76824" x="4257675" y="5900738"/>
          <p14:tracePt t="76832" x="4257675" y="5884863"/>
          <p14:tracePt t="76840" x="4265613" y="5876925"/>
          <p14:tracePt t="76848" x="4281488" y="5868988"/>
          <p14:tracePt t="76856" x="4297363" y="5861050"/>
          <p14:tracePt t="76862" x="4305300" y="5845175"/>
          <p14:tracePt t="76870" x="4321175" y="5837238"/>
          <p14:tracePt t="76889" x="4352925" y="5813425"/>
          <p14:tracePt t="76893" x="4368800" y="5797550"/>
          <p14:tracePt t="76909" x="4376738" y="5797550"/>
          <p14:tracePt t="77077" x="4360863" y="5797550"/>
          <p14:tracePt t="77085" x="4344988" y="5797550"/>
          <p14:tracePt t="77093" x="4344988" y="5805488"/>
          <p14:tracePt t="77102" x="4329113" y="5805488"/>
          <p14:tracePt t="77204" x="4329113" y="5813425"/>
          <p14:tracePt t="77318" x="4329113" y="5821363"/>
          <p14:tracePt t="77327" x="4321175" y="5837238"/>
          <p14:tracePt t="77335" x="4313238" y="5853113"/>
          <p14:tracePt t="77350" x="4313238" y="5861050"/>
          <p14:tracePt t="77423" x="4313238" y="5868988"/>
          <p14:tracePt t="77435" x="4305300" y="5868988"/>
          <p14:tracePt t="77486" x="4297363" y="5876925"/>
          <p14:tracePt t="77498" x="4289425" y="5876925"/>
          <p14:tracePt t="77506" x="4289425" y="5884863"/>
          <p14:tracePt t="77515" x="4289425" y="5892800"/>
          <p14:tracePt t="77584" x="4281488" y="5892800"/>
          <p14:tracePt t="81308" x="4281488" y="5876925"/>
          <p14:tracePt t="81316" x="4281488" y="5765800"/>
          <p14:tracePt t="81324" x="4281488" y="5629275"/>
          <p14:tracePt t="81332" x="4297363" y="5534025"/>
          <p14:tracePt t="81340" x="4313238" y="5462588"/>
          <p14:tracePt t="81348" x="4313238" y="5407025"/>
          <p14:tracePt t="81358" x="4321175" y="5343525"/>
          <p14:tracePt t="81361" x="4321175" y="5294313"/>
          <p14:tracePt t="81370" x="4321175" y="5238750"/>
          <p14:tracePt t="81379" x="4337050" y="5191125"/>
          <p14:tracePt t="81386" x="4337050" y="5151438"/>
          <p14:tracePt t="81394" x="4344988" y="5119688"/>
          <p14:tracePt t="81402" x="4344988" y="5095875"/>
          <p14:tracePt t="81410" x="4344988" y="5080000"/>
          <p14:tracePt t="81418" x="4344988" y="5072063"/>
          <p14:tracePt t="81426" x="4344988" y="5064125"/>
          <p14:tracePt t="81436" x="4344988" y="5048250"/>
          <p14:tracePt t="81972" x="4360863" y="5008563"/>
          <p14:tracePt t="81980" x="4360863" y="4935538"/>
          <p14:tracePt t="81988" x="4360863" y="4879975"/>
          <p14:tracePt t="81996" x="4329113" y="4824413"/>
          <p14:tracePt t="82004" x="4265613" y="4768850"/>
          <p14:tracePt t="82012" x="4210050" y="4705350"/>
          <p14:tracePt t="82020" x="4144963" y="4657725"/>
          <p14:tracePt t="82026" x="4097338" y="4616450"/>
          <p14:tracePt t="82034" x="4057650" y="4576763"/>
          <p14:tracePt t="82041" x="4033838" y="4545013"/>
          <p14:tracePt t="82051" x="4010025" y="4497388"/>
          <p14:tracePt t="82058" x="3994150" y="4473575"/>
          <p14:tracePt t="82066" x="3978275" y="4449763"/>
          <p14:tracePt t="82074" x="3978275" y="4425950"/>
          <p14:tracePt t="82083" x="3978275" y="4418013"/>
          <p14:tracePt t="82090" x="3978275" y="4402138"/>
          <p14:tracePt t="82098" x="3978275" y="4394200"/>
          <p14:tracePt t="82525" x="3978275" y="4402138"/>
          <p14:tracePt t="82532" x="4033838" y="4433888"/>
          <p14:tracePt t="82540" x="4097338" y="4497388"/>
          <p14:tracePt t="82548" x="4160838" y="4552950"/>
          <p14:tracePt t="82556" x="4249738" y="4608513"/>
          <p14:tracePt t="82564" x="4337050" y="4673600"/>
          <p14:tracePt t="82572" x="4424363" y="4729163"/>
          <p14:tracePt t="82580" x="4511675" y="4768850"/>
          <p14:tracePt t="82588" x="4584700" y="4824413"/>
          <p14:tracePt t="82596" x="4648200" y="4887913"/>
          <p14:tracePt t="82602" x="4711700" y="4943475"/>
          <p14:tracePt t="82610" x="4775200" y="4967288"/>
          <p14:tracePt t="82617" x="4806950" y="5000625"/>
          <p14:tracePt t="82626" x="4830763" y="5016500"/>
          <p14:tracePt t="82634" x="4846638" y="5040313"/>
          <p14:tracePt t="82642" x="4862513" y="5048250"/>
          <p14:tracePt t="82651" x="4878388" y="5064125"/>
          <p14:tracePt t="82658" x="4886325" y="5080000"/>
          <p14:tracePt t="82666" x="4902200" y="5095875"/>
          <p14:tracePt t="82674" x="4918075" y="5111750"/>
          <p14:tracePt t="82682" x="4933950" y="5119688"/>
          <p14:tracePt t="82690" x="4951413" y="5135563"/>
          <p14:tracePt t="82698" x="4959350" y="5143500"/>
          <p14:tracePt t="82706" x="4975225" y="5151438"/>
          <p14:tracePt t="82714" x="4991100" y="5159375"/>
          <p14:tracePt t="82722" x="5006975" y="5167313"/>
          <p14:tracePt t="82730" x="5014913" y="5175250"/>
          <p14:tracePt t="82738" x="5022850" y="5175250"/>
          <p14:tracePt t="90190" x="5022850" y="5159375"/>
          <p14:tracePt t="90198" x="5022850" y="5119688"/>
          <p14:tracePt t="90204" x="5022850" y="5087938"/>
          <p14:tracePt t="90212" x="5022850" y="5064125"/>
          <p14:tracePt t="90220" x="5022850" y="5056188"/>
          <p14:tracePt t="90228" x="5014913" y="5040313"/>
          <p14:tracePt t="90236" x="5006975" y="5024438"/>
          <p14:tracePt t="90252" x="4999038" y="5016500"/>
          <p14:tracePt t="90260" x="4991100" y="5000625"/>
          <p14:tracePt t="90268" x="4975225" y="4992688"/>
          <p14:tracePt t="90482" x="4975225" y="4959350"/>
          <p14:tracePt t="90492" x="4967288" y="4927600"/>
          <p14:tracePt t="90500" x="4959350" y="4895850"/>
          <p14:tracePt t="90508" x="4933950" y="4840288"/>
          <p14:tracePt t="90516" x="4926013" y="4784725"/>
          <p14:tracePt t="90524" x="4918075" y="4737100"/>
          <p14:tracePt t="90532" x="4910138" y="4697413"/>
          <p14:tracePt t="90538" x="4886325" y="4633913"/>
          <p14:tracePt t="90546" x="4870450" y="4592638"/>
          <p14:tracePt t="90554" x="4854575" y="4545013"/>
          <p14:tracePt t="90562" x="4838700" y="4513263"/>
          <p14:tracePt t="90570" x="4822825" y="4449763"/>
          <p14:tracePt t="90579" x="4806950" y="4394200"/>
          <p14:tracePt t="90586" x="4791075" y="4338638"/>
          <p14:tracePt t="90594" x="4767263" y="4291013"/>
          <p14:tracePt t="90601" x="4743450" y="4241800"/>
          <p14:tracePt t="90610" x="4727575" y="4217988"/>
          <p14:tracePt t="90618" x="4711700" y="4186238"/>
          <p14:tracePt t="90626" x="4695825" y="4170363"/>
          <p14:tracePt t="90632" x="4679950" y="4146550"/>
          <p14:tracePt t="90640" x="4664075" y="4130675"/>
          <p14:tracePt t="90648" x="4648200" y="4122738"/>
          <p14:tracePt t="90656" x="4632325" y="4106863"/>
          <p14:tracePt t="90664" x="4624388" y="4090988"/>
          <p14:tracePt t="90672" x="4608513" y="4083050"/>
          <p14:tracePt t="90681" x="4592638" y="4067175"/>
          <p14:tracePt t="90688" x="4584700" y="4059238"/>
          <p14:tracePt t="90696" x="4576763" y="4043363"/>
          <p14:tracePt t="90704" x="4576763" y="4035425"/>
          <p14:tracePt t="90712" x="4559300" y="4019550"/>
          <p14:tracePt t="90720" x="4551363" y="4019550"/>
          <p14:tracePt t="90728" x="4543425" y="4003675"/>
          <p14:tracePt t="90735" x="4535488" y="3995738"/>
          <p14:tracePt t="90747" x="4527550" y="3995738"/>
          <p14:tracePt t="90770" x="4519613" y="3995738"/>
          <p14:tracePt t="90778" x="4511675" y="3995738"/>
          <p14:tracePt t="90786" x="4503738" y="3995738"/>
          <p14:tracePt t="90794" x="4495800" y="3995738"/>
          <p14:tracePt t="90802" x="4487863" y="3995738"/>
          <p14:tracePt t="90811" x="4479925" y="3995738"/>
          <p14:tracePt t="90818" x="4464050" y="3995738"/>
          <p14:tracePt t="90826" x="4456113" y="3995738"/>
          <p14:tracePt t="90834" x="4440238" y="3995738"/>
          <p14:tracePt t="90842" x="4424363" y="3995738"/>
          <p14:tracePt t="90850" x="4416425" y="4003675"/>
          <p14:tracePt t="90856" x="4400550" y="4011613"/>
          <p14:tracePt t="90864" x="4384675" y="4019550"/>
          <p14:tracePt t="90872" x="4368800" y="4027488"/>
          <p14:tracePt t="90881" x="4352925" y="4035425"/>
          <p14:tracePt t="90889" x="4344988" y="4051300"/>
          <p14:tracePt t="90900" x="4329113" y="4067175"/>
          <p14:tracePt t="90905" x="4313238" y="4083050"/>
          <p14:tracePt t="90912" x="4297363" y="4098925"/>
          <p14:tracePt t="90919" x="4281488" y="4122738"/>
          <p14:tracePt t="90928" x="4265613" y="4138613"/>
          <p14:tracePt t="90936" x="4249738" y="4162425"/>
          <p14:tracePt t="90944" x="4241800" y="4186238"/>
          <p14:tracePt t="90950" x="4217988" y="4241800"/>
          <p14:tracePt t="90958" x="4200525" y="4273550"/>
          <p14:tracePt t="90966" x="4184650" y="4338638"/>
          <p14:tracePt t="90974" x="4176713" y="4394200"/>
          <p14:tracePt t="90982" x="4160838" y="4449763"/>
          <p14:tracePt t="90990" x="4152900" y="4505325"/>
          <p14:tracePt t="90998" x="4137025" y="4560888"/>
          <p14:tracePt t="91006" x="4121150" y="4624388"/>
          <p14:tracePt t="91014" x="4105275" y="4681538"/>
          <p14:tracePt t="91022" x="4089400" y="4737100"/>
          <p14:tracePt t="91030" x="4065588" y="4800600"/>
          <p14:tracePt t="91038" x="4057650" y="4840288"/>
          <p14:tracePt t="91044" x="4041775" y="4887913"/>
          <p14:tracePt t="91052" x="4017963" y="4943475"/>
          <p14:tracePt t="91060" x="4002088" y="5008563"/>
          <p14:tracePt t="91068" x="3986213" y="5040313"/>
          <p14:tracePt t="91076" x="3970338" y="5072063"/>
          <p14:tracePt t="91084" x="3946525" y="5119688"/>
          <p14:tracePt t="91092" x="3930650" y="5175250"/>
          <p14:tracePt t="91100" x="3930650" y="5230813"/>
          <p14:tracePt t="91108" x="3922713" y="5294313"/>
          <p14:tracePt t="91116" x="3922713" y="5351463"/>
          <p14:tracePt t="91124" x="3922713" y="5414963"/>
          <p14:tracePt t="91131" x="3922713" y="5470525"/>
          <p14:tracePt t="91139" x="3930650" y="5526088"/>
          <p14:tracePt t="91146" x="3946525" y="5589588"/>
          <p14:tracePt t="91154" x="3962400" y="5645150"/>
          <p14:tracePt t="91162" x="3970338" y="5702300"/>
          <p14:tracePt t="91170" x="3978275" y="5757863"/>
          <p14:tracePt t="91178" x="3986213" y="5821363"/>
          <p14:tracePt t="91186" x="3986213" y="5876925"/>
          <p14:tracePt t="91194" x="3994150" y="5932488"/>
          <p14:tracePt t="91201" x="4010025" y="5988050"/>
          <p14:tracePt t="91211" x="4017963" y="6045200"/>
          <p14:tracePt t="91218" x="4033838" y="6100763"/>
          <p14:tracePt t="91226" x="4041775" y="6148388"/>
          <p14:tracePt t="91232" x="4065588" y="6196013"/>
          <p14:tracePt t="91240" x="4065588" y="6211888"/>
          <p14:tracePt t="91249" x="4073525" y="6235700"/>
          <p14:tracePt t="91256" x="4073525" y="6251575"/>
          <p14:tracePt t="91264" x="4081463" y="6267450"/>
          <p14:tracePt t="91272" x="4081463" y="6275388"/>
          <p14:tracePt t="91280" x="4081463" y="6291263"/>
          <p14:tracePt t="91296" x="4081463" y="6299200"/>
          <p14:tracePt t="91394" x="4089400" y="6299200"/>
          <p14:tracePt t="91406" x="4097338" y="6291263"/>
          <p14:tracePt t="91414" x="4113213" y="6243638"/>
          <p14:tracePt t="91422" x="4121150" y="6188075"/>
          <p14:tracePt t="91428" x="4129088" y="6108700"/>
          <p14:tracePt t="91436" x="4144963" y="6013450"/>
          <p14:tracePt t="91444" x="4160838" y="5916613"/>
          <p14:tracePt t="91452" x="4176713" y="5813425"/>
          <p14:tracePt t="91460" x="4184650" y="5749925"/>
          <p14:tracePt t="91468" x="4192588" y="5662613"/>
          <p14:tracePt t="91476" x="4192588" y="5605463"/>
          <p14:tracePt t="91484" x="4200525" y="5534025"/>
          <p14:tracePt t="91492" x="4217988" y="5454650"/>
          <p14:tracePt t="91500" x="4217988" y="5383213"/>
          <p14:tracePt t="91508" x="4225925" y="5327650"/>
          <p14:tracePt t="91514" x="4225925" y="5262563"/>
          <p14:tracePt t="91522" x="4225925" y="5207000"/>
          <p14:tracePt t="91530" x="4225925" y="5143500"/>
          <p14:tracePt t="91538" x="4217988" y="5087938"/>
          <p14:tracePt t="91547" x="4217988" y="5048250"/>
          <p14:tracePt t="91554" x="4200525" y="5000625"/>
          <p14:tracePt t="91562" x="4200525" y="4976813"/>
          <p14:tracePt t="91570" x="4200525" y="4951413"/>
          <p14:tracePt t="91578" x="4200525" y="4927600"/>
          <p14:tracePt t="91586" x="4200525" y="4911725"/>
          <p14:tracePt t="91594" x="4200525" y="4903788"/>
          <p14:tracePt t="91602" x="4200525" y="4887913"/>
          <p14:tracePt t="91610" x="4200525" y="4872038"/>
          <p14:tracePt t="91616" x="4192588" y="4872038"/>
          <p14:tracePt t="91624" x="4192588" y="4864100"/>
          <p14:tracePt t="92946" x="4200525" y="4864100"/>
          <p14:tracePt t="92954" x="4281488" y="4911725"/>
          <p14:tracePt t="92962" x="4392613" y="4967288"/>
          <p14:tracePt t="92970" x="4519613" y="5024438"/>
          <p14:tracePt t="92978" x="4648200" y="5072063"/>
          <p14:tracePt t="92984" x="4743450" y="5111750"/>
          <p14:tracePt t="92991" x="4830763" y="5167313"/>
          <p14:tracePt t="93000" x="4918075" y="5222875"/>
          <p14:tracePt t="93008" x="5006975" y="5270500"/>
          <p14:tracePt t="93016" x="5094288" y="5310188"/>
          <p14:tracePt t="93024" x="5181600" y="5343525"/>
          <p14:tracePt t="93032" x="5253038" y="5383213"/>
          <p14:tracePt t="93040" x="5318125" y="5430838"/>
          <p14:tracePt t="93047" x="5381625" y="5478463"/>
          <p14:tracePt t="93056" x="5437188" y="5518150"/>
          <p14:tracePt t="93064" x="5484813" y="5541963"/>
          <p14:tracePt t="93072" x="5516563" y="5557838"/>
          <p14:tracePt t="93078" x="5540375" y="5573713"/>
          <p14:tracePt t="93086" x="5556250" y="5581650"/>
          <p14:tracePt t="93094" x="5572125" y="5597525"/>
          <p14:tracePt t="93102" x="5588000" y="5613400"/>
          <p14:tracePt t="93110" x="5603875" y="5637213"/>
          <p14:tracePt t="93118" x="5619750" y="5653088"/>
          <p14:tracePt t="93126" x="5643563" y="5670550"/>
          <p14:tracePt t="93134" x="5659438" y="5686425"/>
          <p14:tracePt t="93142" x="5684838" y="5694363"/>
          <p14:tracePt t="93150" x="5700713" y="5710238"/>
          <p14:tracePt t="93158" x="5716588" y="5726113"/>
          <p14:tracePt t="93166" x="5724525" y="5741988"/>
          <p14:tracePt t="93173" x="5740400" y="5749925"/>
          <p14:tracePt t="93182" x="5756275" y="5757863"/>
          <p14:tracePt t="93190" x="5764213" y="5757863"/>
          <p14:tracePt t="93312" x="5764213" y="5765800"/>
          <p14:tracePt t="93320" x="5756275" y="5773738"/>
          <p14:tracePt t="93328" x="5748338" y="5789613"/>
          <p14:tracePt t="93336" x="5740400" y="5789613"/>
          <p14:tracePt t="93342" x="5724525" y="5805488"/>
          <p14:tracePt t="93350" x="5716588" y="5821363"/>
          <p14:tracePt t="93358" x="5716588" y="5829300"/>
          <p14:tracePt t="93366" x="5708650" y="5845175"/>
          <p14:tracePt t="93374" x="5692775" y="5861050"/>
          <p14:tracePt t="93382" x="5684838" y="5876925"/>
          <p14:tracePt t="93391" x="5676900" y="5884863"/>
          <p14:tracePt t="93398" x="5676900" y="5900738"/>
          <p14:tracePt t="93406" x="5667375" y="5916613"/>
          <p14:tracePt t="93414" x="5667375" y="5924550"/>
          <p14:tracePt t="93422" x="5667375" y="5932488"/>
          <p14:tracePt t="93430" x="5667375" y="5940425"/>
          <p14:tracePt t="95004" x="5659438" y="5940425"/>
          <p14:tracePt t="95020" x="5643563" y="5940425"/>
          <p14:tracePt t="95028" x="5635625" y="5940425"/>
          <p14:tracePt t="95044" x="5627688" y="5940425"/>
          <p14:tracePt t="95060" x="5627688" y="5948363"/>
          <p14:tracePt t="95068" x="5635625" y="5964238"/>
          <p14:tracePt t="95076" x="5651500" y="5980113"/>
          <p14:tracePt t="95084" x="5659438" y="5995988"/>
          <p14:tracePt t="95092" x="5676900" y="6013450"/>
          <p14:tracePt t="95100" x="5700713" y="6029325"/>
          <p14:tracePt t="95106" x="5724525" y="6045200"/>
          <p14:tracePt t="95114" x="5748338" y="6053138"/>
          <p14:tracePt t="95122" x="5788025" y="6069013"/>
          <p14:tracePt t="95130" x="5835650" y="6076950"/>
          <p14:tracePt t="95138" x="5859463" y="6092825"/>
          <p14:tracePt t="95146" x="5875338" y="6100763"/>
          <p14:tracePt t="95154" x="5891213" y="6108700"/>
          <p14:tracePt t="95162" x="5907088" y="6108700"/>
          <p14:tracePt t="95170" x="5922963" y="6116638"/>
          <p14:tracePt t="95178" x="5930900" y="6124575"/>
          <p14:tracePt t="95186" x="5946775" y="6124575"/>
          <p14:tracePt t="95194" x="5962650" y="6132513"/>
          <p14:tracePt t="95200" x="5978525" y="6140450"/>
          <p14:tracePt t="95208" x="5986463" y="6148388"/>
          <p14:tracePt t="95216" x="6002338" y="6148388"/>
          <p14:tracePt t="95224" x="6018213" y="6164263"/>
          <p14:tracePt t="95232" x="6034088" y="6164263"/>
          <p14:tracePt t="95248" x="6043613" y="6172200"/>
          <p14:tracePt t="95256" x="6051550" y="6172200"/>
          <p14:tracePt t="95264" x="6051550" y="6180138"/>
          <p14:tracePt t="95392" x="6051550" y="6188075"/>
          <p14:tracePt t="95412" x="6043613" y="6188075"/>
          <p14:tracePt t="95428" x="6034088" y="6188075"/>
          <p14:tracePt t="95436" x="6026150" y="6188075"/>
          <p14:tracePt t="95486" x="6018213" y="6188075"/>
          <p14:tracePt t="99598" x="6026150" y="6188075"/>
          <p14:tracePt t="99607" x="6043613" y="6172200"/>
          <p14:tracePt t="99614" x="6059488" y="6164263"/>
          <p14:tracePt t="99622" x="6067425" y="6164263"/>
          <p14:tracePt t="99630" x="6091238" y="6164263"/>
          <p14:tracePt t="99638" x="6122988" y="6180138"/>
          <p14:tracePt t="99646" x="6146800" y="6196013"/>
          <p14:tracePt t="99654" x="6162675" y="6203950"/>
          <p14:tracePt t="99662" x="6170613" y="6211888"/>
          <p14:tracePt t="99670" x="6186488" y="6211888"/>
          <p14:tracePt t="99676" x="6194425" y="6219825"/>
          <p14:tracePt t="99704" x="6202363" y="6219825"/>
          <p14:tracePt t="99786" x="6202363" y="6172200"/>
          <p14:tracePt t="99794" x="6202363" y="6108700"/>
          <p14:tracePt t="99801" x="6194425" y="6021388"/>
          <p14:tracePt t="99810" x="6162675" y="5932488"/>
          <p14:tracePt t="99818" x="6107113" y="5837238"/>
          <p14:tracePt t="99827" x="6051550" y="5734050"/>
          <p14:tracePt t="99834" x="5986463" y="5645150"/>
          <p14:tracePt t="99842" x="5922963" y="5557838"/>
          <p14:tracePt t="99850" x="5851525" y="5478463"/>
          <p14:tracePt t="99858" x="5803900" y="5422900"/>
          <p14:tracePt t="99864" x="5748338" y="5359400"/>
          <p14:tracePt t="99872" x="5700713" y="5294313"/>
          <p14:tracePt t="99880" x="5643563" y="5230813"/>
          <p14:tracePt t="99888" x="5595938" y="5183188"/>
          <p14:tracePt t="99897" x="5540375" y="5119688"/>
          <p14:tracePt t="99904" x="5492750" y="5072063"/>
          <p14:tracePt t="99912" x="5445125" y="5032375"/>
          <p14:tracePt t="99920" x="5381625" y="4967288"/>
          <p14:tracePt t="99927" x="5341938" y="4903788"/>
          <p14:tracePt t="99936" x="5276850" y="4840288"/>
          <p14:tracePt t="99944" x="5213350" y="4792663"/>
          <p14:tracePt t="99952" x="5165725" y="4760913"/>
          <p14:tracePt t="99961" x="5118100" y="4729163"/>
          <p14:tracePt t="99966" x="5086350" y="4705350"/>
          <p14:tracePt t="99974" x="5062538" y="4681538"/>
          <p14:tracePt t="99982" x="5030788" y="4665663"/>
          <p14:tracePt t="99990" x="5006975" y="4649788"/>
          <p14:tracePt t="99998" x="4983163" y="4633913"/>
          <p14:tracePt t="100005" x="4959350" y="4616450"/>
          <p14:tracePt t="100014" x="4943475" y="4600575"/>
          <p14:tracePt t="100022" x="4926013" y="4592638"/>
          <p14:tracePt t="100030" x="4918075" y="4584700"/>
          <p14:tracePt t="100038" x="4902200" y="4576763"/>
          <p14:tracePt t="100046" x="4886325" y="4560888"/>
          <p14:tracePt t="100052" x="4870450" y="4545013"/>
          <p14:tracePt t="100060" x="4854575" y="4529138"/>
          <p14:tracePt t="100067" x="4846638" y="4521200"/>
          <p14:tracePt t="100077" x="4822825" y="4521200"/>
          <p14:tracePt t="100083" x="4806950" y="4521200"/>
          <p14:tracePt t="100092" x="4775200" y="4521200"/>
          <p14:tracePt t="100100" x="4759325" y="4521200"/>
          <p14:tracePt t="100108" x="4727575" y="4521200"/>
          <p14:tracePt t="100116" x="4695825" y="4513263"/>
          <p14:tracePt t="100124" x="4664075" y="4497388"/>
          <p14:tracePt t="100132" x="4624388" y="4473575"/>
          <p14:tracePt t="100139" x="4592638" y="4457700"/>
          <p14:tracePt t="100148" x="4559300" y="4441825"/>
          <p14:tracePt t="100154" x="4527550" y="4425950"/>
          <p14:tracePt t="100162" x="4503738" y="4410075"/>
          <p14:tracePt t="100170" x="4479925" y="4394200"/>
          <p14:tracePt t="100178" x="4464050" y="4378325"/>
          <p14:tracePt t="100186" x="4448175" y="4370388"/>
          <p14:tracePt t="100193" x="4432300" y="4354513"/>
          <p14:tracePt t="100202" x="4424363" y="4338638"/>
          <p14:tracePt t="100210" x="4408488" y="4322763"/>
          <p14:tracePt t="100217" x="4392613" y="4306888"/>
          <p14:tracePt t="100227" x="4384675" y="4306888"/>
          <p14:tracePt t="100234" x="4384675" y="4298950"/>
          <p14:tracePt t="100331" x="4384675" y="4291013"/>
          <p14:tracePt t="100346" x="4384675" y="4281488"/>
          <p14:tracePt t="100364" x="4400550" y="4281488"/>
          <p14:tracePt t="100369" x="4408488" y="4273550"/>
          <p14:tracePt t="100378" x="4424363" y="4265613"/>
          <p14:tracePt t="100387" x="4440238" y="4257675"/>
          <p14:tracePt t="100395" x="4464050" y="4257675"/>
          <p14:tracePt t="100402" x="4511675" y="4265613"/>
          <p14:tracePt t="100410" x="4576763" y="4291013"/>
          <p14:tracePt t="100418" x="4632325" y="4306888"/>
          <p14:tracePt t="100426" x="4664075" y="4314825"/>
          <p14:tracePt t="100433" x="4695825" y="4322763"/>
          <p14:tracePt t="100442" x="4719638" y="4330700"/>
          <p14:tracePt t="100449" x="4743450" y="4346575"/>
          <p14:tracePt t="100457" x="4775200" y="4362450"/>
          <p14:tracePt t="100465" x="4830763" y="4370388"/>
          <p14:tracePt t="100474" x="4886325" y="4394200"/>
          <p14:tracePt t="100482" x="4951413" y="4410075"/>
          <p14:tracePt t="100489" x="5022850" y="4433888"/>
          <p14:tracePt t="100498" x="5094288" y="4449763"/>
          <p14:tracePt t="100506" x="5173663" y="4473575"/>
          <p14:tracePt t="100514" x="5276850" y="4513263"/>
          <p14:tracePt t="100522" x="5389563" y="4537075"/>
          <p14:tracePt t="100529" x="5540375" y="4560888"/>
          <p14:tracePt t="100537" x="5724525" y="4584700"/>
          <p14:tracePt t="100544" x="5859463" y="4608513"/>
          <p14:tracePt t="100551" x="5986463" y="4673600"/>
          <p14:tracePt t="100561" x="6122988" y="4705350"/>
          <p14:tracePt t="100568" x="6242050" y="4713288"/>
          <p14:tracePt t="100577" x="6329363" y="4737100"/>
          <p14:tracePt t="100584" x="6410325" y="4745038"/>
          <p14:tracePt t="100592" x="6457950" y="4752975"/>
          <p14:tracePt t="100600" x="6481763" y="4752975"/>
          <p14:tracePt t="100608" x="6489700" y="4760913"/>
          <p14:tracePt t="107719" x="6497638" y="4760913"/>
          <p14:tracePt t="107726" x="6553200" y="4745038"/>
          <p14:tracePt t="107734" x="6664325" y="4752975"/>
          <p14:tracePt t="107742" x="6784975" y="4752975"/>
          <p14:tracePt t="107750" x="6911975" y="4752975"/>
          <p14:tracePt t="107758" x="6991350" y="4752975"/>
          <p14:tracePt t="107766" x="7046913" y="4729163"/>
          <p14:tracePt t="107773" x="7110413" y="4713288"/>
          <p14:tracePt t="107780" x="7143750" y="4705350"/>
          <p14:tracePt t="107788" x="7175500" y="4689475"/>
          <p14:tracePt t="107796" x="7207250" y="4665663"/>
          <p14:tracePt t="107804" x="7231063" y="4657725"/>
          <p14:tracePt t="107812" x="7246938" y="4649788"/>
          <p14:tracePt t="107820" x="7262813" y="4633913"/>
          <p14:tracePt t="107828" x="7270750" y="4624388"/>
          <p14:tracePt t="107836" x="7302500" y="4616450"/>
          <p14:tracePt t="107844" x="7366000" y="4592638"/>
          <p14:tracePt t="107852" x="7421563" y="4576763"/>
          <p14:tracePt t="107860" x="7510463" y="4545013"/>
          <p14:tracePt t="107868" x="7597775" y="4505325"/>
          <p14:tracePt t="107876" x="7693025" y="4457700"/>
          <p14:tracePt t="107884" x="7804150" y="4425950"/>
          <p14:tracePt t="107892" x="7932738" y="4370388"/>
          <p14:tracePt t="107910" x="8186738" y="4265613"/>
          <p14:tracePt t="107914" x="8299450" y="4217988"/>
          <p14:tracePt t="107922" x="8410575" y="4186238"/>
          <p14:tracePt t="107930" x="8505825" y="4138613"/>
          <p14:tracePt t="107938" x="8593138" y="4075113"/>
          <p14:tracePt t="107946" x="8682038" y="4011613"/>
          <p14:tracePt t="107954" x="8745538" y="3930650"/>
          <p14:tracePt t="107962" x="8816975" y="3859213"/>
          <p14:tracePt t="107970" x="8880475" y="3771900"/>
          <p14:tracePt t="107978" x="8936038" y="3668713"/>
          <p14:tracePt t="107986" x="8969375" y="3540125"/>
          <p14:tracePt t="107994" x="9009063" y="3405188"/>
          <p14:tracePt t="108000" x="9040813" y="3270250"/>
          <p14:tracePt t="108008" x="9088438" y="3109913"/>
          <p14:tracePt t="108016" x="9128125" y="2894013"/>
          <p14:tracePt t="108206" x="9064625" y="1076325"/>
          <p14:tracePt t="108214" x="9024938" y="1068388"/>
          <p14:tracePt t="108221" x="8993188" y="1068388"/>
          <p14:tracePt t="108230" x="8969375" y="1068388"/>
          <p14:tracePt t="108238" x="8951913" y="1068388"/>
          <p14:tracePt t="108246" x="8936038" y="1084263"/>
          <p14:tracePt t="108254" x="8928100" y="1100138"/>
          <p14:tracePt t="108262" x="8904288" y="1116013"/>
          <p14:tracePt t="108270" x="8888413" y="1131888"/>
          <p14:tracePt t="108278" x="8872538" y="1147763"/>
          <p14:tracePt t="108286" x="8848725" y="1155700"/>
          <p14:tracePt t="108294" x="8824913" y="1171575"/>
          <p14:tracePt t="108302" x="8793163" y="1204913"/>
          <p14:tracePt t="108308" x="8761413" y="1228725"/>
          <p14:tracePt t="108317" x="8697913" y="1276350"/>
          <p14:tracePt t="108324" x="8642350" y="1339850"/>
          <p14:tracePt t="108332" x="8593138" y="1403350"/>
          <p14:tracePt t="108340" x="8553450" y="1466850"/>
          <p14:tracePt t="108347" x="8521700" y="1522413"/>
          <p14:tracePt t="108357" x="8489950" y="1571625"/>
          <p14:tracePt t="108364" x="8466138" y="1635125"/>
          <p14:tracePt t="108372" x="8434388" y="1706563"/>
          <p14:tracePt t="108380" x="8402638" y="1770063"/>
          <p14:tracePt t="108388" x="8378825" y="1825625"/>
          <p14:tracePt t="108394" x="8355013" y="1881188"/>
          <p14:tracePt t="108402" x="8331200" y="1954213"/>
          <p14:tracePt t="108410" x="8307388" y="2041525"/>
          <p14:tracePt t="108418" x="8291513" y="2128838"/>
          <p14:tracePt t="108426" x="8267700" y="2200275"/>
          <p14:tracePt t="108434" x="8251825" y="2281238"/>
          <p14:tracePt t="108441" x="8226425" y="2384425"/>
          <p14:tracePt t="108450" x="8226425" y="2463800"/>
          <p14:tracePt t="108458" x="8226425" y="2527300"/>
          <p14:tracePt t="108466" x="8226425" y="2592388"/>
          <p14:tracePt t="108473" x="8235950" y="2647950"/>
          <p14:tracePt t="108482" x="8259763" y="2703513"/>
          <p14:tracePt t="108488" x="8275638" y="2759075"/>
          <p14:tracePt t="108496" x="8299450" y="2822575"/>
          <p14:tracePt t="108504" x="8315325" y="2878138"/>
          <p14:tracePt t="108512" x="8339138" y="2943225"/>
          <p14:tracePt t="108520" x="8355013" y="2998788"/>
          <p14:tracePt t="108528" x="8370888" y="3046413"/>
          <p14:tracePt t="108536" x="8394700" y="3094038"/>
          <p14:tracePt t="108544" x="8410575" y="3133725"/>
          <p14:tracePt t="108551" x="8426450" y="3181350"/>
          <p14:tracePt t="108560" x="8458200" y="3228975"/>
          <p14:tracePt t="108568" x="8474075" y="3262313"/>
          <p14:tracePt t="108576" x="8489950" y="3286125"/>
          <p14:tracePt t="108582" x="8505825" y="3309938"/>
          <p14:tracePt t="108590" x="8521700" y="3325813"/>
          <p14:tracePt t="108598" x="8537575" y="3349625"/>
          <p14:tracePt t="108607" x="8545513" y="3365500"/>
          <p14:tracePt t="108614" x="8561388" y="3373438"/>
          <p14:tracePt t="108622" x="8569325" y="3389313"/>
          <p14:tracePt t="108630" x="8577263" y="3397250"/>
          <p14:tracePt t="108638" x="8577263" y="3405188"/>
          <p14:tracePt t="108654" x="8577263" y="3413125"/>
          <p14:tracePt t="108666" x="8577263" y="3421063"/>
          <p14:tracePt t="108678" x="8577263" y="3429000"/>
          <p14:tracePt t="110970" x="8658225" y="3421063"/>
          <p14:tracePt t="110978" x="8793163" y="3389313"/>
          <p14:tracePt t="110986" x="8951913" y="3349625"/>
          <p14:tracePt t="110994" x="9104313" y="32861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39763"/>
          </a:xfrm>
        </p:spPr>
        <p:txBody>
          <a:bodyPr/>
          <a:lstStyle/>
          <a:p>
            <a:pPr eaLnBrk="1" hangingPunct="1"/>
            <a:r>
              <a:rPr lang="en-US" sz="2000"/>
              <a:t>Interaction of high energetic electrons with matter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990600"/>
            <a:ext cx="7764462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838200" y="5362575"/>
            <a:ext cx="19097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Comic Sans MS" pitchFamily="66" charset="0"/>
              </a:rPr>
              <a:t>biological samples,</a:t>
            </a:r>
          </a:p>
          <a:p>
            <a:r>
              <a:rPr lang="en-US" sz="1600">
                <a:latin typeface="Comic Sans MS" pitchFamily="66" charset="0"/>
              </a:rPr>
              <a:t>polymers</a:t>
            </a:r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3600450" y="5334000"/>
            <a:ext cx="22669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Comic Sans MS" pitchFamily="66" charset="0"/>
              </a:rPr>
              <a:t>crystalline structure,</a:t>
            </a:r>
          </a:p>
          <a:p>
            <a:r>
              <a:rPr lang="en-US" sz="1600">
                <a:latin typeface="Comic Sans MS" pitchFamily="66" charset="0"/>
              </a:rPr>
              <a:t>defect analysis,</a:t>
            </a:r>
          </a:p>
          <a:p>
            <a:r>
              <a:rPr lang="en-US" sz="1600">
                <a:latin typeface="Comic Sans MS" pitchFamily="66" charset="0"/>
              </a:rPr>
              <a:t>high-resolution TEM</a:t>
            </a: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6384925" y="5334000"/>
            <a:ext cx="1844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Comic Sans MS" pitchFamily="66" charset="0"/>
              </a:rPr>
              <a:t>chemical analysis,</a:t>
            </a:r>
          </a:p>
          <a:p>
            <a:r>
              <a:rPr lang="en-US" sz="1600">
                <a:latin typeface="Comic Sans MS" pitchFamily="66" charset="0"/>
              </a:rPr>
              <a:t>spectroscopy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3D6C80-D075-490F-9818-1E6420DC9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75"/>
    </mc:Choice>
    <mc:Fallback>
      <p:transition spd="slow" advTm="15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379" x="111125" y="957263"/>
          <p14:tracePt t="13387" x="200025" y="981075"/>
          <p14:tracePt t="13395" x="279400" y="989013"/>
          <p14:tracePt t="13403" x="366713" y="1012825"/>
          <p14:tracePt t="13411" x="454025" y="1036638"/>
          <p14:tracePt t="13420" x="533400" y="1052513"/>
          <p14:tracePt t="13425" x="622300" y="1076325"/>
          <p14:tracePt t="13433" x="701675" y="1092200"/>
          <p14:tracePt t="13441" x="788988" y="1116013"/>
          <p14:tracePt t="13450" x="876300" y="1139825"/>
          <p14:tracePt t="13458" x="957263" y="1171575"/>
          <p14:tracePt t="13465" x="1028700" y="1187450"/>
          <p14:tracePt t="13473" x="1092200" y="1212850"/>
          <p14:tracePt t="13481" x="1147763" y="1228725"/>
          <p14:tracePt t="13489" x="1203325" y="1252538"/>
          <p14:tracePt t="13497" x="1266825" y="1268413"/>
          <p14:tracePt t="13505" x="1300163" y="1284288"/>
          <p14:tracePt t="13513" x="1323975" y="1300163"/>
          <p14:tracePt t="13519" x="1355725" y="1316038"/>
          <p14:tracePt t="13527" x="1371600" y="1323975"/>
          <p14:tracePt t="13535" x="1387475" y="1331913"/>
          <p14:tracePt t="13543" x="1395413" y="1339850"/>
          <p14:tracePt t="13551" x="1403350" y="1339850"/>
          <p14:tracePt t="14042" x="1403350" y="1347788"/>
          <p14:tracePt t="14081" x="1411288" y="1347788"/>
          <p14:tracePt t="14089" x="1427163" y="1347788"/>
          <p14:tracePt t="14097" x="1450975" y="1347788"/>
          <p14:tracePt t="14105" x="1458913" y="1347788"/>
          <p14:tracePt t="14137" x="1466850" y="1355725"/>
          <p14:tracePt t="14145" x="1474788" y="1355725"/>
          <p14:tracePt t="14153" x="1482725" y="1371600"/>
          <p14:tracePt t="14171" x="1498600" y="1387475"/>
          <p14:tracePt t="14179" x="1514475" y="1403350"/>
          <p14:tracePt t="14187" x="1530350" y="1419225"/>
          <p14:tracePt t="14195" x="1546225" y="1427163"/>
          <p14:tracePt t="14204" x="1554163" y="1450975"/>
          <p14:tracePt t="14211" x="1570038" y="1482725"/>
          <p14:tracePt t="14219" x="1585913" y="1506538"/>
          <p14:tracePt t="14228" x="1601788" y="1530350"/>
          <p14:tracePt t="14235" x="1617663" y="1555750"/>
          <p14:tracePt t="14243" x="1633538" y="1571625"/>
          <p14:tracePt t="14251" x="1641475" y="1587500"/>
          <p14:tracePt t="14258" x="1658938" y="1595438"/>
          <p14:tracePt t="14265" x="1666875" y="1619250"/>
          <p14:tracePt t="14274" x="1674813" y="1651000"/>
          <p14:tracePt t="14281" x="1682750" y="1706563"/>
          <p14:tracePt t="14289" x="1682750" y="1762125"/>
          <p14:tracePt t="14297" x="1682750" y="1849438"/>
          <p14:tracePt t="14305" x="1658938" y="1930400"/>
          <p14:tracePt t="14313" x="1633538" y="2033588"/>
          <p14:tracePt t="14321" x="1609725" y="2128838"/>
          <p14:tracePt t="14329" x="1593850" y="2241550"/>
          <p14:tracePt t="14337" x="1570038" y="2320925"/>
          <p14:tracePt t="14345" x="1546225" y="2424113"/>
          <p14:tracePt t="14353" x="1538288" y="2487613"/>
          <p14:tracePt t="14359" x="1530350" y="2559050"/>
          <p14:tracePt t="14367" x="1522413" y="2616200"/>
          <p14:tracePt t="14375" x="1522413" y="2671763"/>
          <p14:tracePt t="14383" x="1522413" y="2727325"/>
          <p14:tracePt t="14391" x="1522413" y="2782888"/>
          <p14:tracePt t="14399" x="1522413" y="2814638"/>
          <p14:tracePt t="14407" x="1530350" y="2830513"/>
          <p14:tracePt t="14415" x="1530350" y="2846388"/>
          <p14:tracePt t="14423" x="1530350" y="2854325"/>
          <p14:tracePt t="14431" x="1530350" y="2862263"/>
          <p14:tracePt t="14482" x="1530350" y="2870200"/>
          <p14:tracePt t="14501" x="1530350" y="2878138"/>
          <p14:tracePt t="14509" x="1522413" y="2878138"/>
          <p14:tracePt t="14595" x="1530350" y="2878138"/>
          <p14:tracePt t="14611" x="1538288" y="2878138"/>
          <p14:tracePt t="14619" x="1538288" y="2870200"/>
          <p14:tracePt t="14627" x="1546225" y="2870200"/>
          <p14:tracePt t="15212" x="1546225" y="2862263"/>
          <p14:tracePt t="15218" x="1593850" y="2854325"/>
          <p14:tracePt t="15227" x="1633538" y="2854325"/>
          <p14:tracePt t="15235" x="1666875" y="2846388"/>
          <p14:tracePt t="15244" x="1706563" y="2846388"/>
          <p14:tracePt t="15252" x="1754188" y="2838450"/>
          <p14:tracePt t="15259" x="1793875" y="2822575"/>
          <p14:tracePt t="15267" x="1841500" y="2806700"/>
          <p14:tracePt t="15275" x="1873250" y="2782888"/>
          <p14:tracePt t="15281" x="1912938" y="2767013"/>
          <p14:tracePt t="15289" x="1944688" y="2751138"/>
          <p14:tracePt t="15297" x="1960563" y="2743200"/>
          <p14:tracePt t="15305" x="1968500" y="2735263"/>
          <p14:tracePt t="15313" x="1984375" y="2727325"/>
          <p14:tracePt t="15324" x="1984375" y="2719388"/>
          <p14:tracePt t="15329" x="1992313" y="2711450"/>
          <p14:tracePt t="15340" x="2000250" y="2703513"/>
          <p14:tracePt t="15347" x="2008188" y="2687638"/>
          <p14:tracePt t="15355" x="2017713" y="2671763"/>
          <p14:tracePt t="15363" x="2017713" y="2655888"/>
          <p14:tracePt t="15371" x="2017713" y="2647950"/>
          <p14:tracePt t="15379" x="2017713" y="2632075"/>
          <p14:tracePt t="15387" x="2017713" y="2616200"/>
          <p14:tracePt t="15397" x="2017713" y="2608263"/>
          <p14:tracePt t="15405" x="2017713" y="2592388"/>
          <p14:tracePt t="15413" x="2008188" y="2584450"/>
          <p14:tracePt t="15422" x="1992313" y="2566988"/>
          <p14:tracePt t="15427" x="1976438" y="2559050"/>
          <p14:tracePt t="15436" x="1952625" y="2559050"/>
          <p14:tracePt t="15443" x="1936750" y="2551113"/>
          <p14:tracePt t="15452" x="1905000" y="2551113"/>
          <p14:tracePt t="15460" x="1881188" y="2543175"/>
          <p14:tracePt t="15467" x="1849438" y="2535238"/>
          <p14:tracePt t="15475" x="1825625" y="2535238"/>
          <p14:tracePt t="15483" x="1817688" y="2535238"/>
          <p14:tracePt t="15491" x="1801813" y="2535238"/>
          <p14:tracePt t="15499" x="1785938" y="2535238"/>
          <p14:tracePt t="15507" x="1778000" y="2535238"/>
          <p14:tracePt t="15515" x="1762125" y="2535238"/>
          <p14:tracePt t="15521" x="1746250" y="2535238"/>
          <p14:tracePt t="15530" x="1738313" y="2535238"/>
          <p14:tracePt t="15537" x="1730375" y="2543175"/>
          <p14:tracePt t="15545" x="1706563" y="2559050"/>
          <p14:tracePt t="15553" x="1690688" y="2584450"/>
          <p14:tracePt t="15561" x="1666875" y="2608263"/>
          <p14:tracePt t="15569" x="1651000" y="2647950"/>
          <p14:tracePt t="15577" x="1633538" y="2687638"/>
          <p14:tracePt t="15585" x="1617663" y="2719388"/>
          <p14:tracePt t="15593" x="1609725" y="2751138"/>
          <p14:tracePt t="15602" x="1609725" y="2790825"/>
          <p14:tracePt t="15609" x="1609725" y="2830513"/>
          <p14:tracePt t="15615" x="1617663" y="2894013"/>
          <p14:tracePt t="15624" x="1641475" y="2951163"/>
          <p14:tracePt t="15631" x="1666875" y="2998788"/>
          <p14:tracePt t="15639" x="1706563" y="3022600"/>
          <p14:tracePt t="15648" x="1730375" y="3038475"/>
          <p14:tracePt t="15655" x="1754188" y="3054350"/>
          <p14:tracePt t="15664" x="1778000" y="3070225"/>
          <p14:tracePt t="15671" x="1793875" y="3070225"/>
          <p14:tracePt t="15679" x="1809750" y="3070225"/>
          <p14:tracePt t="15689" x="1841500" y="3070225"/>
          <p14:tracePt t="15695" x="1873250" y="3062288"/>
          <p14:tracePt t="15705" x="1897063" y="3062288"/>
          <p14:tracePt t="15711" x="1905000" y="3054350"/>
          <p14:tracePt t="15720" x="1920875" y="3046413"/>
          <p14:tracePt t="15728" x="1928813" y="3046413"/>
          <p14:tracePt t="15737" x="1936750" y="3038475"/>
          <p14:tracePt t="15743" x="1936750" y="3030538"/>
          <p14:tracePt t="15752" x="1944688" y="3022600"/>
          <p14:tracePt t="15759" x="1952625" y="3022600"/>
          <p14:tracePt t="15767" x="1952625" y="3014663"/>
          <p14:tracePt t="15775" x="1952625" y="3006725"/>
          <p14:tracePt t="15785" x="1952625" y="2998788"/>
          <p14:tracePt t="15793" x="1952625" y="2982913"/>
          <p14:tracePt t="15802" x="1952625" y="2967038"/>
          <p14:tracePt t="15810" x="1944688" y="2959100"/>
          <p14:tracePt t="15817" x="1936750" y="2943225"/>
          <p14:tracePt t="15825" x="1920875" y="2927350"/>
          <p14:tracePt t="15831" x="1920875" y="2909888"/>
          <p14:tracePt t="15839" x="1905000" y="2894013"/>
          <p14:tracePt t="15847" x="1889125" y="2886075"/>
          <p14:tracePt t="15855" x="1881188" y="2870200"/>
          <p14:tracePt t="15863" x="1865313" y="2862263"/>
          <p14:tracePt t="15871" x="1849438" y="2854325"/>
          <p14:tracePt t="15880" x="1849438" y="2846388"/>
          <p14:tracePt t="16605" x="1912938" y="2846388"/>
          <p14:tracePt t="16614" x="2033588" y="2846388"/>
          <p14:tracePt t="16621" x="2184400" y="2870200"/>
          <p14:tracePt t="16630" x="2366963" y="2894013"/>
          <p14:tracePt t="16635" x="2519363" y="2909888"/>
          <p14:tracePt t="16643" x="2654300" y="2935288"/>
          <p14:tracePt t="16652" x="2767013" y="2943225"/>
          <p14:tracePt t="16659" x="2862263" y="2951163"/>
          <p14:tracePt t="16667" x="2957513" y="2974975"/>
          <p14:tracePt t="16675" x="3084513" y="2998788"/>
          <p14:tracePt t="16683" x="3189288" y="3006725"/>
          <p14:tracePt t="16691" x="3276600" y="3030538"/>
          <p14:tracePt t="16700" x="3355975" y="3054350"/>
          <p14:tracePt t="16708" x="3443288" y="3070225"/>
          <p14:tracePt t="16715" x="3532188" y="3078163"/>
          <p14:tracePt t="16723" x="3611563" y="3094038"/>
          <p14:tracePt t="16730" x="3683000" y="3101975"/>
          <p14:tracePt t="16737" x="3762375" y="3109913"/>
          <p14:tracePt t="16746" x="3833813" y="3125788"/>
          <p14:tracePt t="16753" x="3890963" y="3125788"/>
          <p14:tracePt t="16761" x="3946525" y="3133725"/>
          <p14:tracePt t="16769" x="4002088" y="3133725"/>
          <p14:tracePt t="16778" x="4049713" y="3141663"/>
          <p14:tracePt t="16785" x="4089400" y="3141663"/>
          <p14:tracePt t="16793" x="4121150" y="3141663"/>
          <p14:tracePt t="16802" x="4144963" y="3149600"/>
          <p14:tracePt t="16810" x="4192588" y="3149600"/>
          <p14:tracePt t="16818" x="4249738" y="3157538"/>
          <p14:tracePt t="16823" x="4305300" y="3157538"/>
          <p14:tracePt t="16831" x="4360863" y="3157538"/>
          <p14:tracePt t="16839" x="4416425" y="3157538"/>
          <p14:tracePt t="16847" x="4487863" y="3149600"/>
          <p14:tracePt t="16855" x="4559300" y="3149600"/>
          <p14:tracePt t="16863" x="4640263" y="3149600"/>
          <p14:tracePt t="16871" x="4719638" y="3133725"/>
          <p14:tracePt t="16879" x="4814888" y="3133725"/>
          <p14:tracePt t="16887" x="4918075" y="3125788"/>
          <p14:tracePt t="16895" x="5014913" y="3117850"/>
          <p14:tracePt t="16903" x="5118100" y="3117850"/>
          <p14:tracePt t="16911" x="5229225" y="3094038"/>
          <p14:tracePt t="16918" x="5326063" y="3070225"/>
          <p14:tracePt t="16925" x="5397500" y="3054350"/>
          <p14:tracePt t="16933" x="5461000" y="3030538"/>
          <p14:tracePt t="16941" x="5516563" y="2998788"/>
          <p14:tracePt t="16949" x="5595938" y="2959100"/>
          <p14:tracePt t="16957" x="5643563" y="2909888"/>
          <p14:tracePt t="16965" x="5676900" y="2878138"/>
          <p14:tracePt t="16973" x="5708650" y="2822575"/>
          <p14:tracePt t="16981" x="5724525" y="2759075"/>
          <p14:tracePt t="16989" x="5748338" y="2703513"/>
          <p14:tracePt t="16998" x="5772150" y="2632075"/>
          <p14:tracePt t="17005" x="5780088" y="2551113"/>
          <p14:tracePt t="17014" x="5780088" y="2463800"/>
          <p14:tracePt t="17021" x="5748338" y="2408238"/>
          <p14:tracePt t="17027" x="5700713" y="2320925"/>
          <p14:tracePt t="17035" x="5635625" y="2241550"/>
          <p14:tracePt t="17043" x="5572125" y="2168525"/>
          <p14:tracePt t="17051" x="5484813" y="2097088"/>
          <p14:tracePt t="17060" x="5397500" y="2033588"/>
          <p14:tracePt t="17068" x="5310188" y="1970088"/>
          <p14:tracePt t="17075" x="5221288" y="1922463"/>
          <p14:tracePt t="17088" x="5149850" y="1881188"/>
          <p14:tracePt t="17091" x="5078413" y="1857375"/>
          <p14:tracePt t="17099" x="4991100" y="1849438"/>
          <p14:tracePt t="17105" x="4910138" y="1841500"/>
          <p14:tracePt t="17113" x="4799013" y="1841500"/>
          <p14:tracePt t="17121" x="4719638" y="1841500"/>
          <p14:tracePt t="17130" x="4608513" y="1841500"/>
          <p14:tracePt t="17137" x="4495800" y="1841500"/>
          <p14:tracePt t="17145" x="4416425" y="1865313"/>
          <p14:tracePt t="17153" x="4313238" y="1898650"/>
          <p14:tracePt t="17161" x="4233863" y="1922463"/>
          <p14:tracePt t="17171" x="4144963" y="1938338"/>
          <p14:tracePt t="17177" x="4057650" y="1970088"/>
          <p14:tracePt t="17185" x="3986213" y="2001838"/>
          <p14:tracePt t="17193" x="3922713" y="2057400"/>
          <p14:tracePt t="17201" x="3851275" y="2105025"/>
          <p14:tracePt t="17208" x="3778250" y="2176463"/>
          <p14:tracePt t="17216" x="3714750" y="2224088"/>
          <p14:tracePt t="17223" x="3635375" y="2289175"/>
          <p14:tracePt t="17231" x="3563938" y="2352675"/>
          <p14:tracePt t="17239" x="3500438" y="2416175"/>
          <p14:tracePt t="17247" x="3443288" y="2479675"/>
          <p14:tracePt t="17255" x="3411538" y="2543175"/>
          <p14:tracePt t="17263" x="3395663" y="2592388"/>
          <p14:tracePt t="17271" x="3379788" y="2647950"/>
          <p14:tracePt t="17279" x="3371850" y="2679700"/>
          <p14:tracePt t="17287" x="3371850" y="2711450"/>
          <p14:tracePt t="17295" x="3371850" y="2743200"/>
          <p14:tracePt t="17301" x="3371850" y="2759075"/>
          <p14:tracePt t="17310" x="3379788" y="2790825"/>
          <p14:tracePt t="17318" x="3395663" y="2814638"/>
          <p14:tracePt t="17325" x="3411538" y="2838450"/>
          <p14:tracePt t="17333" x="3443288" y="2854325"/>
          <p14:tracePt t="17341" x="3484563" y="2870200"/>
          <p14:tracePt t="17349" x="3548063" y="2894013"/>
          <p14:tracePt t="17357" x="3619500" y="2919413"/>
          <p14:tracePt t="17365" x="3690938" y="2927350"/>
          <p14:tracePt t="17373" x="3754438" y="2935288"/>
          <p14:tracePt t="17381" x="3843338" y="2943225"/>
          <p14:tracePt t="17389" x="3922713" y="2943225"/>
          <p14:tracePt t="17395" x="3994150" y="2943225"/>
          <p14:tracePt t="17403" x="4065588" y="2959100"/>
          <p14:tracePt t="17411" x="4144963" y="2959100"/>
          <p14:tracePt t="17419" x="4225925" y="2959100"/>
          <p14:tracePt t="17427" x="4305300" y="2959100"/>
          <p14:tracePt t="17435" x="4392613" y="2951163"/>
          <p14:tracePt t="17444" x="4456113" y="2951163"/>
          <p14:tracePt t="17451" x="4511675" y="2951163"/>
          <p14:tracePt t="17459" x="4535488" y="2951163"/>
          <p14:tracePt t="17468" x="4559300" y="2943225"/>
          <p14:tracePt t="17475" x="4576763" y="2935288"/>
          <p14:tracePt t="17483" x="4584700" y="2935288"/>
          <p14:tracePt t="17491" x="4592638" y="2927350"/>
          <p14:tracePt t="17497" x="4608513" y="2927350"/>
          <p14:tracePt t="17505" x="4608513" y="2919413"/>
          <p14:tracePt t="17513" x="4616450" y="2919413"/>
          <p14:tracePt t="17521" x="4624388" y="2909888"/>
          <p14:tracePt t="17529" x="4632325" y="2909888"/>
          <p14:tracePt t="17546" x="4640263" y="2894013"/>
          <p14:tracePt t="17553" x="4648200" y="2886075"/>
          <p14:tracePt t="17561" x="4656138" y="2886075"/>
          <p14:tracePt t="17591" x="4656138" y="2878138"/>
          <p14:tracePt t="17599" x="4656138" y="2870200"/>
          <p14:tracePt t="17607" x="4656138" y="2862263"/>
          <p14:tracePt t="17615" x="4656138" y="2846388"/>
          <p14:tracePt t="17623" x="4656138" y="2830513"/>
          <p14:tracePt t="17631" x="4656138" y="2822575"/>
          <p14:tracePt t="17640" x="4656138" y="2806700"/>
          <p14:tracePt t="17647" x="4656138" y="2790825"/>
          <p14:tracePt t="17655" x="4656138" y="2782888"/>
          <p14:tracePt t="17663" x="4656138" y="2774950"/>
          <p14:tracePt t="17671" x="4656138" y="2767013"/>
          <p14:tracePt t="17685" x="4648200" y="2759075"/>
          <p14:tracePt t="17693" x="4648200" y="2751138"/>
          <p14:tracePt t="17867" x="4648200" y="2743200"/>
          <p14:tracePt t="18183" x="4656138" y="2743200"/>
          <p14:tracePt t="18199" x="4664075" y="2743200"/>
          <p14:tracePt t="18207" x="4664075" y="2735263"/>
          <p14:tracePt t="18223" x="4672013" y="2735263"/>
          <p14:tracePt t="18239" x="4672013" y="2727325"/>
          <p14:tracePt t="18247" x="4687888" y="2719388"/>
          <p14:tracePt t="18255" x="4743450" y="2703513"/>
          <p14:tracePt t="18263" x="4799013" y="2687638"/>
          <p14:tracePt t="18271" x="4854575" y="2679700"/>
          <p14:tracePt t="18279" x="4926013" y="2655888"/>
          <p14:tracePt t="18287" x="4999038" y="2632075"/>
          <p14:tracePt t="18295" x="5086350" y="2616200"/>
          <p14:tracePt t="18303" x="5141913" y="2592388"/>
          <p14:tracePt t="18311" x="5189538" y="2584450"/>
          <p14:tracePt t="18317" x="5213350" y="2566988"/>
          <p14:tracePt t="18327" x="5229225" y="2559050"/>
          <p14:tracePt t="18341" x="5237163" y="2551113"/>
          <p14:tracePt t="18351" x="5245100" y="2543175"/>
          <p14:tracePt t="18357" x="5245100" y="2535238"/>
          <p14:tracePt t="18379" x="5245100" y="2527300"/>
          <p14:tracePt t="18386" x="5245100" y="2511425"/>
          <p14:tracePt t="18401" x="5245100" y="2495550"/>
          <p14:tracePt t="18410" x="5245100" y="2487613"/>
          <p14:tracePt t="18417" x="5245100" y="2471738"/>
          <p14:tracePt t="18425" x="5245100" y="2447925"/>
          <p14:tracePt t="18434" x="5245100" y="2432050"/>
          <p14:tracePt t="18441" x="5237163" y="2432050"/>
          <p14:tracePt t="18449" x="5221288" y="2416175"/>
          <p14:tracePt t="18457" x="5221288" y="2400300"/>
          <p14:tracePt t="18465" x="5205413" y="2392363"/>
          <p14:tracePt t="18474" x="5189538" y="2376488"/>
          <p14:tracePt t="18481" x="5173663" y="2360613"/>
          <p14:tracePt t="18487" x="5157788" y="2344738"/>
          <p14:tracePt t="18495" x="5133975" y="2328863"/>
          <p14:tracePt t="18503" x="5126038" y="2312988"/>
          <p14:tracePt t="18511" x="5102225" y="2297113"/>
          <p14:tracePt t="18519" x="5070475" y="2281238"/>
          <p14:tracePt t="18528" x="5054600" y="2273300"/>
          <p14:tracePt t="18535" x="5022850" y="2257425"/>
          <p14:tracePt t="18543" x="5006975" y="2241550"/>
          <p14:tracePt t="18551" x="4983163" y="2224088"/>
          <p14:tracePt t="18559" x="4967288" y="2208213"/>
          <p14:tracePt t="18567" x="4943475" y="2192338"/>
          <p14:tracePt t="18576" x="4918075" y="2176463"/>
          <p14:tracePt t="18581" x="4902200" y="2160588"/>
          <p14:tracePt t="18590" x="4886325" y="2144713"/>
          <p14:tracePt t="18598" x="4870450" y="2144713"/>
          <p14:tracePt t="18605" x="4846638" y="2136775"/>
          <p14:tracePt t="18613" x="4822825" y="2128838"/>
          <p14:tracePt t="18621" x="4791075" y="2120900"/>
          <p14:tracePt t="18629" x="4775200" y="2120900"/>
          <p14:tracePt t="18637" x="4727575" y="2112963"/>
          <p14:tracePt t="18645" x="4703763" y="2112963"/>
          <p14:tracePt t="18653" x="4656138" y="2112963"/>
          <p14:tracePt t="18661" x="4616450" y="2128838"/>
          <p14:tracePt t="18669" x="4584700" y="2136775"/>
          <p14:tracePt t="18675" x="4543425" y="2152650"/>
          <p14:tracePt t="18684" x="4511675" y="2168525"/>
          <p14:tracePt t="18691" x="4479925" y="2184400"/>
          <p14:tracePt t="18700" x="4448175" y="2200275"/>
          <p14:tracePt t="18707" x="4408488" y="2224088"/>
          <p14:tracePt t="18715" x="4368800" y="2241550"/>
          <p14:tracePt t="18723" x="4321175" y="2257425"/>
          <p14:tracePt t="18731" x="4257675" y="2297113"/>
          <p14:tracePt t="18740" x="4192588" y="2352675"/>
          <p14:tracePt t="18748" x="4144963" y="2416175"/>
          <p14:tracePt t="18755" x="4105275" y="2463800"/>
          <p14:tracePt t="18763" x="4065588" y="2511425"/>
          <p14:tracePt t="18771" x="4049713" y="2559050"/>
          <p14:tracePt t="18778" x="4017963" y="2608263"/>
          <p14:tracePt t="18786" x="3986213" y="2663825"/>
          <p14:tracePt t="18794" x="3970338" y="2727325"/>
          <p14:tracePt t="18800" x="3946525" y="2798763"/>
          <p14:tracePt t="18810" x="3930650" y="2838450"/>
          <p14:tracePt t="18817" x="3914775" y="2886075"/>
          <p14:tracePt t="18825" x="3906838" y="2935288"/>
          <p14:tracePt t="18834" x="3898900" y="2967038"/>
          <p14:tracePt t="18842" x="3898900" y="2982913"/>
          <p14:tracePt t="18849" x="3898900" y="2998788"/>
          <p14:tracePt t="18857" x="3898900" y="3014663"/>
          <p14:tracePt t="18865" x="3906838" y="3030538"/>
          <p14:tracePt t="18871" x="3914775" y="3030538"/>
          <p14:tracePt t="18879" x="3930650" y="3038475"/>
          <p14:tracePt t="18903" x="3938588" y="3038475"/>
          <p14:tracePt t="18911" x="3946525" y="3038475"/>
          <p14:tracePt t="18919" x="3954463" y="3046413"/>
          <p14:tracePt t="18928" x="3970338" y="3046413"/>
          <p14:tracePt t="18935" x="3978275" y="3046413"/>
          <p14:tracePt t="18943" x="3986213" y="3046413"/>
          <p14:tracePt t="18951" x="4002088" y="3046413"/>
          <p14:tracePt t="18957" x="4017963" y="3046413"/>
          <p14:tracePt t="18965" x="4025900" y="3046413"/>
          <p14:tracePt t="18973" x="4041775" y="3046413"/>
          <p14:tracePt t="18981" x="4057650" y="3046413"/>
          <p14:tracePt t="18989" x="4065588" y="3046413"/>
          <p14:tracePt t="18998" x="4081463" y="3030538"/>
          <p14:tracePt t="19005" x="4097338" y="3022600"/>
          <p14:tracePt t="19013" x="4113213" y="3022600"/>
          <p14:tracePt t="19021" x="4113213" y="3014663"/>
          <p14:tracePt t="19030" x="4129088" y="3006725"/>
          <p14:tracePt t="19037" x="4137025" y="3006725"/>
          <p14:tracePt t="19045" x="4144963" y="2998788"/>
          <p14:tracePt t="19053" x="4152900" y="2990850"/>
          <p14:tracePt t="20063" x="4192588" y="2990850"/>
          <p14:tracePt t="20071" x="4408488" y="3030538"/>
          <p14:tracePt t="20079" x="4648200" y="3078163"/>
          <p14:tracePt t="20088" x="4838700" y="3133725"/>
          <p14:tracePt t="20095" x="4967288" y="3157538"/>
          <p14:tracePt t="20104" x="5054600" y="3181350"/>
          <p14:tracePt t="20111" x="5133975" y="3197225"/>
          <p14:tracePt t="20119" x="5221288" y="3221038"/>
          <p14:tracePt t="20128" x="5318125" y="3244850"/>
          <p14:tracePt t="20133" x="5405438" y="3262313"/>
          <p14:tracePt t="20141" x="5484813" y="3286125"/>
          <p14:tracePt t="20149" x="5556250" y="3309938"/>
          <p14:tracePt t="20157" x="5611813" y="3317875"/>
          <p14:tracePt t="20165" x="5676900" y="3325813"/>
          <p14:tracePt t="20173" x="5716588" y="3325813"/>
          <p14:tracePt t="20181" x="5756275" y="3325813"/>
          <p14:tracePt t="20189" x="5795963" y="3325813"/>
          <p14:tracePt t="20197" x="5843588" y="3325813"/>
          <p14:tracePt t="20205" x="5883275" y="3325813"/>
          <p14:tracePt t="20213" x="5922963" y="3325813"/>
          <p14:tracePt t="20221" x="5970588" y="3325813"/>
          <p14:tracePt t="20227" x="6018213" y="3325813"/>
          <p14:tracePt t="20235" x="6083300" y="3325813"/>
          <p14:tracePt t="20243" x="6138863" y="3325813"/>
          <p14:tracePt t="20251" x="6210300" y="3302000"/>
          <p14:tracePt t="20259" x="6273800" y="3294063"/>
          <p14:tracePt t="20267" x="6361113" y="3286125"/>
          <p14:tracePt t="20275" x="6442075" y="3262313"/>
          <p14:tracePt t="20283" x="6529388" y="3236913"/>
          <p14:tracePt t="20291" x="6616700" y="3221038"/>
          <p14:tracePt t="20300" x="6688138" y="3197225"/>
          <p14:tracePt t="20307" x="6759575" y="3181350"/>
          <p14:tracePt t="20315" x="6816725" y="3149600"/>
          <p14:tracePt t="20321" x="6880225" y="3117850"/>
          <p14:tracePt t="20329" x="6935788" y="3101975"/>
          <p14:tracePt t="20337" x="6975475" y="3070225"/>
          <p14:tracePt t="20345" x="7007225" y="3038475"/>
          <p14:tracePt t="20354" x="7046913" y="2998788"/>
          <p14:tracePt t="20361" x="7094538" y="2951163"/>
          <p14:tracePt t="20369" x="7126288" y="2901950"/>
          <p14:tracePt t="20378" x="7167563" y="2846388"/>
          <p14:tracePt t="20385" x="7183438" y="2806700"/>
          <p14:tracePt t="20394" x="7199313" y="2743200"/>
          <p14:tracePt t="20401" x="7223125" y="2703513"/>
          <p14:tracePt t="20409" x="7239000" y="2640013"/>
          <p14:tracePt t="20415" x="7254875" y="2592388"/>
          <p14:tracePt t="20424" x="7278688" y="2551113"/>
          <p14:tracePt t="20431" x="7294563" y="2503488"/>
          <p14:tracePt t="20439" x="7310438" y="2455863"/>
          <p14:tracePt t="20447" x="7334250" y="2408238"/>
          <p14:tracePt t="20456" x="7350125" y="2360613"/>
          <p14:tracePt t="20464" x="7366000" y="2328863"/>
          <p14:tracePt t="20472" x="7381875" y="2305050"/>
          <p14:tracePt t="20479" x="7397750" y="2281238"/>
          <p14:tracePt t="20488" x="7405688" y="2265363"/>
          <p14:tracePt t="20495" x="7413625" y="2249488"/>
          <p14:tracePt t="20504" x="7413625" y="2233613"/>
          <p14:tracePt t="20509" x="7421563" y="2224088"/>
          <p14:tracePt t="20517" x="7421563" y="2208213"/>
          <p14:tracePt t="20525" x="7421563" y="2184400"/>
          <p14:tracePt t="20533" x="7421563" y="2168525"/>
          <p14:tracePt t="20542" x="7405688" y="2160588"/>
          <p14:tracePt t="20550" x="7389813" y="2144713"/>
          <p14:tracePt t="20558" x="7373938" y="2128838"/>
          <p14:tracePt t="20565" x="7358063" y="2105025"/>
          <p14:tracePt t="20574" x="7350125" y="2089150"/>
          <p14:tracePt t="20581" x="7334250" y="2073275"/>
          <p14:tracePt t="20590" x="7318375" y="2065338"/>
          <p14:tracePt t="20598" x="7302500" y="2049463"/>
          <p14:tracePt t="20606" x="7286625" y="2041525"/>
          <p14:tracePt t="20612" x="7278688" y="2041525"/>
          <p14:tracePt t="20619" x="7270750" y="2033588"/>
          <p14:tracePt t="20628" x="7262813" y="2025650"/>
          <p14:tracePt t="21648" x="7254875" y="2033588"/>
          <p14:tracePt t="21656" x="7239000" y="2089150"/>
          <p14:tracePt t="21664" x="7215188" y="2120900"/>
          <p14:tracePt t="21672" x="7207250" y="2136775"/>
          <p14:tracePt t="21677" x="7191375" y="2160588"/>
          <p14:tracePt t="21685" x="7167563" y="2176463"/>
          <p14:tracePt t="21693" x="7151688" y="2192338"/>
          <p14:tracePt t="21701" x="7135813" y="2208213"/>
          <p14:tracePt t="21710" x="7118350" y="2224088"/>
          <p14:tracePt t="21717" x="7110413" y="2241550"/>
          <p14:tracePt t="21726" x="7102475" y="2257425"/>
          <p14:tracePt t="21733" x="7102475" y="2265363"/>
          <p14:tracePt t="21745" x="7102475" y="2273300"/>
          <p14:tracePt t="21811" x="7102475" y="2281238"/>
          <p14:tracePt t="21827" x="7102475" y="2289175"/>
          <p14:tracePt t="22563" x="7110413" y="2289175"/>
          <p14:tracePt t="22575" x="7118350" y="2289175"/>
          <p14:tracePt t="23823" x="7126288" y="2289175"/>
          <p14:tracePt t="23830" x="7135813" y="2289175"/>
          <p14:tracePt t="23851" x="7143750" y="2289175"/>
          <p14:tracePt t="23857" x="7159625" y="2289175"/>
          <p14:tracePt t="23865" x="7175500" y="2297113"/>
          <p14:tracePt t="23873" x="7183438" y="2312988"/>
          <p14:tracePt t="23882" x="7199313" y="2328863"/>
          <p14:tracePt t="23889" x="7215188" y="2336800"/>
          <p14:tracePt t="23897" x="7231063" y="2352675"/>
          <p14:tracePt t="23905" x="7246938" y="2368550"/>
          <p14:tracePt t="23913" x="7254875" y="2376488"/>
          <p14:tracePt t="23921" x="7262813" y="2376488"/>
          <p14:tracePt t="23929" x="7270750" y="2376488"/>
          <p14:tracePt t="23937" x="7278688" y="2384425"/>
          <p14:tracePt t="23949" x="7278688" y="2392363"/>
          <p14:tracePt t="23957" x="7286625" y="2392363"/>
          <p14:tracePt t="23967" x="7294563" y="2400300"/>
          <p14:tracePt t="23975" x="7294563" y="2408238"/>
          <p14:tracePt t="23983" x="7294563" y="2416175"/>
          <p14:tracePt t="23991" x="7302500" y="2424113"/>
          <p14:tracePt t="23999" x="7310438" y="2432050"/>
          <p14:tracePt t="24008" x="7310438" y="2439988"/>
          <p14:tracePt t="24023" x="7310438" y="2447925"/>
          <p14:tracePt t="24032" x="7310438" y="2455863"/>
          <p14:tracePt t="24039" x="7310438" y="2463800"/>
          <p14:tracePt t="24045" x="7318375" y="2463800"/>
          <p14:tracePt t="24090" x="7318375" y="2471738"/>
          <p14:tracePt t="24141" x="7318375" y="2479675"/>
          <p14:tracePt t="24179" x="7318375" y="2487613"/>
          <p14:tracePt t="24187" x="7318375" y="2495550"/>
          <p14:tracePt t="24195" x="7318375" y="2503488"/>
          <p14:tracePt t="24203" x="7318375" y="2511425"/>
          <p14:tracePt t="24211" x="7318375" y="2527300"/>
          <p14:tracePt t="24219" x="7318375" y="2535238"/>
          <p14:tracePt t="24227" x="7326313" y="2543175"/>
          <p14:tracePt t="24235" x="7334250" y="2559050"/>
          <p14:tracePt t="24241" x="7342188" y="2576513"/>
          <p14:tracePt t="24249" x="7350125" y="2584450"/>
          <p14:tracePt t="24257" x="7358063" y="2600325"/>
          <p14:tracePt t="24265" x="7366000" y="2624138"/>
          <p14:tracePt t="24273" x="7373938" y="2640013"/>
          <p14:tracePt t="24282" x="7373938" y="2647950"/>
          <p14:tracePt t="24289" x="7381875" y="2663825"/>
          <p14:tracePt t="24297" x="7381875" y="2679700"/>
          <p14:tracePt t="24305" x="7381875" y="2695575"/>
          <p14:tracePt t="24313" x="7381875" y="2703513"/>
          <p14:tracePt t="24322" x="7381875" y="2719388"/>
          <p14:tracePt t="24330" x="7381875" y="2727325"/>
          <p14:tracePt t="24343" x="7381875" y="2743200"/>
          <p14:tracePt t="24351" x="7381875" y="2751138"/>
          <p14:tracePt t="24360" x="7381875" y="2767013"/>
          <p14:tracePt t="24367" x="7381875" y="2782888"/>
          <p14:tracePt t="24375" x="7381875" y="2790825"/>
          <p14:tracePt t="24383" x="7381875" y="2806700"/>
          <p14:tracePt t="24391" x="7381875" y="2814638"/>
          <p14:tracePt t="24400" x="7381875" y="2822575"/>
          <p14:tracePt t="24415" x="7381875" y="2830513"/>
          <p14:tracePt t="26108" x="7366000" y="2838450"/>
          <p14:tracePt t="26115" x="7326313" y="2854325"/>
          <p14:tracePt t="26125" x="7302500" y="2870200"/>
          <p14:tracePt t="26131" x="7278688" y="2886075"/>
          <p14:tracePt t="26139" x="7254875" y="2901950"/>
          <p14:tracePt t="26147" x="7223125" y="2919413"/>
          <p14:tracePt t="26155" x="7199313" y="2935288"/>
          <p14:tracePt t="26163" x="7175500" y="2943225"/>
          <p14:tracePt t="26171" x="7159625" y="2959100"/>
          <p14:tracePt t="26177" x="7151688" y="2959100"/>
          <p14:tracePt t="26185" x="7135813" y="2959100"/>
          <p14:tracePt t="26205" x="7126288" y="2959100"/>
          <p14:tracePt t="26389" x="7135813" y="2959100"/>
          <p14:tracePt t="26409" x="7135813" y="2951163"/>
          <p14:tracePt t="26426" x="7143750" y="2951163"/>
          <p14:tracePt t="26462" x="7143750" y="2943225"/>
          <p14:tracePt t="26467" x="7143750" y="2935288"/>
          <p14:tracePt t="26476" x="7143750" y="2927350"/>
          <p14:tracePt t="26483" x="7151688" y="2919413"/>
          <p14:tracePt t="26492" x="7167563" y="2901950"/>
          <p14:tracePt t="26499" x="7167563" y="2894013"/>
          <p14:tracePt t="26508" x="7175500" y="2878138"/>
          <p14:tracePt t="26515" x="7175500" y="2862263"/>
          <p14:tracePt t="26523" x="7183438" y="2854325"/>
          <p14:tracePt t="26540" x="7191375" y="2846388"/>
          <p14:tracePt t="26723" x="7183438" y="2862263"/>
          <p14:tracePt t="26731" x="7167563" y="2886075"/>
          <p14:tracePt t="26739" x="7151688" y="2901950"/>
          <p14:tracePt t="26747" x="7143750" y="2927350"/>
          <p14:tracePt t="26755" x="7118350" y="2959100"/>
          <p14:tracePt t="26761" x="7102475" y="2990850"/>
          <p14:tracePt t="26769" x="7086600" y="3022600"/>
          <p14:tracePt t="26777" x="7070725" y="3070225"/>
          <p14:tracePt t="26785" x="7054850" y="3094038"/>
          <p14:tracePt t="26793" x="7031038" y="3117850"/>
          <p14:tracePt t="26801" x="7015163" y="3133725"/>
          <p14:tracePt t="26809" x="6999288" y="3141663"/>
          <p14:tracePt t="26817" x="6999288" y="3149600"/>
          <p14:tracePt t="26825" x="6991350" y="3149600"/>
          <p14:tracePt t="26919" x="6999288" y="3141663"/>
          <p14:tracePt t="26927" x="7015163" y="3117850"/>
          <p14:tracePt t="26935" x="7031038" y="3094038"/>
          <p14:tracePt t="26943" x="7046913" y="3078163"/>
          <p14:tracePt t="26949" x="7062788" y="3062288"/>
          <p14:tracePt t="26959" x="7070725" y="3054350"/>
          <p14:tracePt t="26967" x="7086600" y="3038475"/>
          <p14:tracePt t="26973" x="7086600" y="3022600"/>
          <p14:tracePt t="26983" x="7094538" y="3014663"/>
          <p14:tracePt t="27011" x="7102475" y="3006725"/>
          <p14:tracePt t="28968" x="7110413" y="2998788"/>
          <p14:tracePt t="28973" x="7118350" y="2990850"/>
          <p14:tracePt t="28981" x="7135813" y="2967038"/>
          <p14:tracePt t="28989" x="7159625" y="2943225"/>
          <p14:tracePt t="28997" x="7175500" y="2919413"/>
          <p14:tracePt t="29005" x="7191375" y="2894013"/>
          <p14:tracePt t="29013" x="7215188" y="2862263"/>
          <p14:tracePt t="29021" x="7239000" y="2798763"/>
          <p14:tracePt t="29030" x="7262813" y="2751138"/>
          <p14:tracePt t="29037" x="7278688" y="2711450"/>
          <p14:tracePt t="29045" x="7302500" y="2671763"/>
          <p14:tracePt t="29053" x="7302500" y="2655888"/>
          <p14:tracePt t="29061" x="7310438" y="2632075"/>
          <p14:tracePt t="29080" x="7318375" y="2584450"/>
          <p14:tracePt t="29085" x="7318375" y="2576513"/>
          <p14:tracePt t="29093" x="7318375" y="2543175"/>
          <p14:tracePt t="29101" x="7318375" y="2519363"/>
          <p14:tracePt t="29109" x="7310438" y="2495550"/>
          <p14:tracePt t="29117" x="7310438" y="2471738"/>
          <p14:tracePt t="29125" x="7294563" y="2463800"/>
          <p14:tracePt t="29133" x="7286625" y="2447925"/>
          <p14:tracePt t="29141" x="7270750" y="2432050"/>
          <p14:tracePt t="29150" x="7254875" y="2416175"/>
          <p14:tracePt t="29157" x="7239000" y="2408238"/>
          <p14:tracePt t="29173" x="7231063" y="2408238"/>
          <p14:tracePt t="29181" x="7223125" y="2400300"/>
          <p14:tracePt t="29191" x="7215188" y="2400300"/>
          <p14:tracePt t="29199" x="7207250" y="2400300"/>
          <p14:tracePt t="29207" x="7191375" y="2400300"/>
          <p14:tracePt t="29215" x="7183438" y="2400300"/>
          <p14:tracePt t="29223" x="7167563" y="2400300"/>
          <p14:tracePt t="29231" x="7135813" y="2400300"/>
          <p14:tracePt t="29239" x="7102475" y="2416175"/>
          <p14:tracePt t="29247" x="7046913" y="2432050"/>
          <p14:tracePt t="29255" x="6983413" y="2455863"/>
          <p14:tracePt t="29263" x="6927850" y="2471738"/>
          <p14:tracePt t="29269" x="6864350" y="2503488"/>
          <p14:tracePt t="29278" x="6808788" y="2535238"/>
          <p14:tracePt t="29285" x="6759575" y="2559050"/>
          <p14:tracePt t="29293" x="6696075" y="2608263"/>
          <p14:tracePt t="29301" x="6648450" y="2655888"/>
          <p14:tracePt t="29309" x="6592888" y="2719388"/>
          <p14:tracePt t="29317" x="6553200" y="2774950"/>
          <p14:tracePt t="29325" x="6513513" y="2838450"/>
          <p14:tracePt t="29333" x="6473825" y="2901950"/>
          <p14:tracePt t="29341" x="6450013" y="2959100"/>
          <p14:tracePt t="29349" x="6434138" y="3022600"/>
          <p14:tracePt t="29357" x="6418263" y="3062288"/>
          <p14:tracePt t="29365" x="6410325" y="3094038"/>
          <p14:tracePt t="29371" x="6410325" y="3125788"/>
          <p14:tracePt t="29380" x="6410325" y="3149600"/>
          <p14:tracePt t="29387" x="6410325" y="3165475"/>
          <p14:tracePt t="29395" x="6410325" y="3173413"/>
          <p14:tracePt t="29403" x="6426200" y="3189288"/>
          <p14:tracePt t="29411" x="6434138" y="3205163"/>
          <p14:tracePt t="29419" x="6450013" y="3213100"/>
          <p14:tracePt t="29427" x="6465888" y="3228975"/>
          <p14:tracePt t="29435" x="6473825" y="3228975"/>
          <p14:tracePt t="29444" x="6505575" y="3228975"/>
          <p14:tracePt t="29451" x="6537325" y="3228975"/>
          <p14:tracePt t="29460" x="6577013" y="3228975"/>
          <p14:tracePt t="29465" x="6632575" y="3205163"/>
          <p14:tracePt t="29474" x="6696075" y="3189288"/>
          <p14:tracePt t="29481" x="6751638" y="3165475"/>
          <p14:tracePt t="29489" x="6816725" y="3149600"/>
          <p14:tracePt t="29498" x="6848475" y="3133725"/>
          <p14:tracePt t="29505" x="6896100" y="3101975"/>
          <p14:tracePt t="29513" x="6919913" y="3070225"/>
          <p14:tracePt t="29521" x="6959600" y="3014663"/>
          <p14:tracePt t="29530" x="6975475" y="2974975"/>
          <p14:tracePt t="29537" x="6999288" y="2927350"/>
          <p14:tracePt t="29545" x="7015163" y="2878138"/>
          <p14:tracePt t="29553" x="7031038" y="2846388"/>
          <p14:tracePt t="29562" x="7038975" y="2798763"/>
          <p14:tracePt t="29567" x="7062788" y="2743200"/>
          <p14:tracePt t="29575" x="7070725" y="2687638"/>
          <p14:tracePt t="29583" x="7070725" y="2632075"/>
          <p14:tracePt t="29591" x="7070725" y="2576513"/>
          <p14:tracePt t="29599" x="7070725" y="2519363"/>
          <p14:tracePt t="29608" x="7054850" y="2479675"/>
          <p14:tracePt t="29615" x="7031038" y="2439988"/>
          <p14:tracePt t="29623" x="7015163" y="2400300"/>
          <p14:tracePt t="29631" x="6999288" y="2392363"/>
          <p14:tracePt t="29639" x="6991350" y="2376488"/>
          <p14:tracePt t="29648" x="6967538" y="2360613"/>
          <p14:tracePt t="29653" x="6951663" y="2344738"/>
          <p14:tracePt t="29661" x="6935788" y="2336800"/>
          <p14:tracePt t="29669" x="6919913" y="2336800"/>
          <p14:tracePt t="29677" x="6911975" y="2336800"/>
          <p14:tracePt t="29685" x="6888163" y="2336800"/>
          <p14:tracePt t="29693" x="6872288" y="2336800"/>
          <p14:tracePt t="29701" x="6840538" y="2344738"/>
          <p14:tracePt t="29709" x="6808788" y="2352675"/>
          <p14:tracePt t="29717" x="6792913" y="2360613"/>
          <p14:tracePt t="29725" x="6769100" y="2376488"/>
          <p14:tracePt t="29733" x="6743700" y="2384425"/>
          <p14:tracePt t="29741" x="6719888" y="2400300"/>
          <p14:tracePt t="29747" x="6688138" y="2416175"/>
          <p14:tracePt t="29755" x="6664325" y="2439988"/>
          <p14:tracePt t="29763" x="6640513" y="2471738"/>
          <p14:tracePt t="29771" x="6608763" y="2511425"/>
          <p14:tracePt t="29779" x="6592888" y="2559050"/>
          <p14:tracePt t="29787" x="6577013" y="2592388"/>
          <p14:tracePt t="29795" x="6569075" y="2632075"/>
          <p14:tracePt t="29803" x="6545263" y="2695575"/>
          <p14:tracePt t="29811" x="6537325" y="2751138"/>
          <p14:tracePt t="29820" x="6529388" y="2806700"/>
          <p14:tracePt t="29828" x="6529388" y="2846388"/>
          <p14:tracePt t="29835" x="6537325" y="2909888"/>
          <p14:tracePt t="29843" x="6561138" y="2967038"/>
          <p14:tracePt t="29849" x="6584950" y="3014663"/>
          <p14:tracePt t="29857" x="6640513" y="3054350"/>
          <p14:tracePt t="29865" x="6688138" y="3094038"/>
          <p14:tracePt t="29873" x="6743700" y="3125788"/>
          <p14:tracePt t="29881" x="6816725" y="3141663"/>
          <p14:tracePt t="29890" x="6888163" y="3165475"/>
          <p14:tracePt t="29897" x="6959600" y="3181350"/>
          <p14:tracePt t="29905" x="7015163" y="3181350"/>
          <p14:tracePt t="29913" x="7054850" y="3181350"/>
          <p14:tracePt t="29921" x="7078663" y="3181350"/>
          <p14:tracePt t="29929" x="7094538" y="3181350"/>
          <p14:tracePt t="29938" x="7102475" y="3181350"/>
          <p14:tracePt t="29944" x="7118350" y="3181350"/>
          <p14:tracePt t="29951" x="7126288" y="3181350"/>
          <p14:tracePt t="29960" x="7143750" y="3173413"/>
          <p14:tracePt t="29967" x="7143750" y="3165475"/>
          <p14:tracePt t="29975" x="7151688" y="3165475"/>
          <p14:tracePt t="29983" x="7151688" y="3157538"/>
          <p14:tracePt t="29992" x="7159625" y="3149600"/>
          <p14:tracePt t="29999" x="7159625" y="3141663"/>
          <p14:tracePt t="30007" x="7159625" y="3133725"/>
          <p14:tracePt t="30015" x="7159625" y="3117850"/>
          <p14:tracePt t="30024" x="7167563" y="3101975"/>
          <p14:tracePt t="30039" x="7167563" y="3086100"/>
          <p14:tracePt t="30046" x="7167563" y="3078163"/>
          <p14:tracePt t="32225" x="7175500" y="3078163"/>
          <p14:tracePt t="32233" x="7191375" y="3062288"/>
          <p14:tracePt t="32241" x="7207250" y="3046413"/>
          <p14:tracePt t="32249" x="7215188" y="3030538"/>
          <p14:tracePt t="32257" x="7223125" y="3022600"/>
          <p14:tracePt t="32266" x="7239000" y="3006725"/>
          <p14:tracePt t="32273" x="7254875" y="2990850"/>
          <p14:tracePt t="32279" x="7270750" y="2974975"/>
          <p14:tracePt t="32287" x="7286625" y="2959100"/>
          <p14:tracePt t="32295" x="7294563" y="2951163"/>
          <p14:tracePt t="32303" x="7310438" y="2935288"/>
          <p14:tracePt t="32312" x="7326313" y="2919413"/>
          <p14:tracePt t="32319" x="7342188" y="2901950"/>
          <p14:tracePt t="32327" x="7358063" y="2886075"/>
          <p14:tracePt t="32335" x="7366000" y="2870200"/>
          <p14:tracePt t="32343" x="7381875" y="2870200"/>
          <p14:tracePt t="32351" x="7397750" y="2862263"/>
          <p14:tracePt t="32359" x="7413625" y="2846388"/>
          <p14:tracePt t="32367" x="7413625" y="2838450"/>
          <p14:tracePt t="32373" x="7421563" y="2830513"/>
          <p14:tracePt t="32381" x="7429500" y="2830513"/>
          <p14:tracePt t="32389" x="7437438" y="2830513"/>
          <p14:tracePt t="32397" x="7437438" y="2822575"/>
          <p14:tracePt t="32409" x="7437438" y="2814638"/>
          <p14:tracePt t="33147" x="7429500" y="2814638"/>
          <p14:tracePt t="33153" x="7405688" y="2814638"/>
          <p14:tracePt t="33161" x="7389813" y="2822575"/>
          <p14:tracePt t="33172" x="7342188" y="2822575"/>
          <p14:tracePt t="33177" x="7318375" y="2822575"/>
          <p14:tracePt t="33185" x="7262813" y="2822575"/>
          <p14:tracePt t="33193" x="7231063" y="2822575"/>
          <p14:tracePt t="33201" x="7191375" y="2830513"/>
          <p14:tracePt t="33209" x="7167563" y="2830513"/>
          <p14:tracePt t="33217" x="7151688" y="2838450"/>
          <p14:tracePt t="33225" x="7135813" y="2838450"/>
          <p14:tracePt t="33233" x="7118350" y="2846388"/>
          <p14:tracePt t="33240" x="7102475" y="2846388"/>
          <p14:tracePt t="33259" x="7094538" y="2854325"/>
          <p14:tracePt t="33479" x="7086600" y="2854325"/>
          <p14:tracePt t="33504" x="7062788" y="2862263"/>
          <p14:tracePt t="33511" x="7046913" y="2862263"/>
          <p14:tracePt t="33519" x="7031038" y="2862263"/>
          <p14:tracePt t="33528" x="6999288" y="2862263"/>
          <p14:tracePt t="33534" x="6943725" y="2862263"/>
          <p14:tracePt t="33541" x="6880225" y="2846388"/>
          <p14:tracePt t="33550" x="6816725" y="2830513"/>
          <p14:tracePt t="33557" x="6743700" y="2814638"/>
          <p14:tracePt t="33565" x="6656388" y="2806700"/>
          <p14:tracePt t="33573" x="6600825" y="2790825"/>
          <p14:tracePt t="33581" x="6545263" y="2782888"/>
          <p14:tracePt t="33589" x="6489700" y="2774950"/>
          <p14:tracePt t="33597" x="6442075" y="2774950"/>
          <p14:tracePt t="33606" x="6410325" y="2774950"/>
          <p14:tracePt t="33613" x="6392863" y="2774950"/>
          <p14:tracePt t="33621" x="6376988" y="2782888"/>
          <p14:tracePt t="33628" x="6369050" y="2782888"/>
          <p14:tracePt t="33636" x="6361113" y="2790825"/>
          <p14:tracePt t="33643" x="6353175" y="2790825"/>
          <p14:tracePt t="33651" x="6345238" y="2790825"/>
          <p14:tracePt t="33659" x="6337300" y="2790825"/>
          <p14:tracePt t="33683" x="6329363" y="2798763"/>
          <p14:tracePt t="33691" x="6321425" y="2798763"/>
          <p14:tracePt t="33700" x="6321425" y="2806700"/>
          <p14:tracePt t="33707" x="6305550" y="2814638"/>
          <p14:tracePt t="33715" x="6289675" y="2822575"/>
          <p14:tracePt t="33721" x="6273800" y="2838450"/>
          <p14:tracePt t="33729" x="6257925" y="2854325"/>
          <p14:tracePt t="33737" x="6249988" y="2870200"/>
          <p14:tracePt t="33744" x="6234113" y="2886075"/>
          <p14:tracePt t="33753" x="6210300" y="2901950"/>
          <p14:tracePt t="33761" x="6194425" y="2909888"/>
          <p14:tracePt t="33770" x="6154738" y="2935288"/>
          <p14:tracePt t="33778" x="6107113" y="2951163"/>
          <p14:tracePt t="33786" x="6051550" y="2967038"/>
          <p14:tracePt t="33793" x="5986463" y="2990850"/>
          <p14:tracePt t="33801" x="5907088" y="3014663"/>
          <p14:tracePt t="33809" x="5803900" y="3030538"/>
          <p14:tracePt t="33818" x="5684838" y="3054350"/>
          <p14:tracePt t="33823" x="5556250" y="3062288"/>
          <p14:tracePt t="33831" x="5421313" y="3078163"/>
          <p14:tracePt t="33840" x="5284788" y="3101975"/>
          <p14:tracePt t="33847" x="5149850" y="3109913"/>
          <p14:tracePt t="33855" x="5014913" y="3109913"/>
          <p14:tracePt t="33863" x="4878388" y="3125788"/>
          <p14:tracePt t="33871" x="4783138" y="3125788"/>
          <p14:tracePt t="33879" x="4687888" y="3133725"/>
          <p14:tracePt t="33888" x="4608513" y="3133725"/>
          <p14:tracePt t="33895" x="4527550" y="3133725"/>
          <p14:tracePt t="33903" x="4440238" y="3141663"/>
          <p14:tracePt t="33910" x="4376738" y="3141663"/>
          <p14:tracePt t="33918" x="4305300" y="3141663"/>
          <p14:tracePt t="33926" x="4249738" y="3141663"/>
          <p14:tracePt t="33934" x="4192588" y="3141663"/>
          <p14:tracePt t="33941" x="4152900" y="3141663"/>
          <p14:tracePt t="33950" x="4105275" y="3141663"/>
          <p14:tracePt t="33957" x="4081463" y="3141663"/>
          <p14:tracePt t="33965" x="4049713" y="3141663"/>
          <p14:tracePt t="33974" x="4017963" y="3141663"/>
          <p14:tracePt t="33981" x="3986213" y="3149600"/>
          <p14:tracePt t="33989" x="3954463" y="3157538"/>
          <p14:tracePt t="33997" x="3930650" y="3165475"/>
          <p14:tracePt t="34006" x="3898900" y="3181350"/>
          <p14:tracePt t="34011" x="3859213" y="3189288"/>
          <p14:tracePt t="34019" x="3794125" y="3213100"/>
          <p14:tracePt t="34028" x="3738563" y="3228975"/>
          <p14:tracePt t="34035" x="3683000" y="3236913"/>
          <p14:tracePt t="34043" x="3611563" y="3262313"/>
          <p14:tracePt t="34051" x="3540125" y="3262313"/>
          <p14:tracePt t="34059" x="3467100" y="3270250"/>
          <p14:tracePt t="34067" x="3403600" y="3270250"/>
          <p14:tracePt t="34076" x="3316288" y="3270250"/>
          <p14:tracePt t="34096" x="3141663" y="3262313"/>
          <p14:tracePt t="34098" x="3068638" y="3262313"/>
          <p14:tracePt t="34106" x="2989263" y="3236913"/>
          <p14:tracePt t="34113" x="2901950" y="3213100"/>
          <p14:tracePt t="34122" x="2806700" y="3197225"/>
          <p14:tracePt t="34130" x="2717800" y="3173413"/>
          <p14:tracePt t="34139" x="2638425" y="3149600"/>
          <p14:tracePt t="34146" x="2566988" y="3133725"/>
          <p14:tracePt t="34153" x="2495550" y="3101975"/>
          <p14:tracePt t="34161" x="2432050" y="3078163"/>
          <p14:tracePt t="34169" x="2374900" y="3062288"/>
          <p14:tracePt t="34178" x="2311400" y="3022600"/>
          <p14:tracePt t="34186" x="2247900" y="2967038"/>
          <p14:tracePt t="34193" x="2192338" y="2935288"/>
          <p14:tracePt t="34199" x="2128838" y="2894013"/>
          <p14:tracePt t="34207" x="2081213" y="2854325"/>
          <p14:tracePt t="34216" x="2033588" y="2806700"/>
          <p14:tracePt t="34223" x="1992313" y="2759075"/>
          <p14:tracePt t="34232" x="1960563" y="2711450"/>
          <p14:tracePt t="34240" x="1936750" y="2687638"/>
          <p14:tracePt t="34247" x="1920875" y="2663825"/>
          <p14:tracePt t="34256" x="1897063" y="2640013"/>
          <p14:tracePt t="34263" x="1881188" y="2624138"/>
          <p14:tracePt t="34271" x="1873250" y="2616200"/>
          <p14:tracePt t="34279" x="1857375" y="2600325"/>
          <p14:tracePt t="34288" x="1841500" y="2576513"/>
          <p14:tracePt t="34293" x="1825625" y="2551113"/>
          <p14:tracePt t="34302" x="1809750" y="2519363"/>
          <p14:tracePt t="34310" x="1793875" y="2471738"/>
          <p14:tracePt t="34317" x="1778000" y="2447925"/>
          <p14:tracePt t="34326" x="1770063" y="2424113"/>
          <p14:tracePt t="34334" x="1762125" y="2416175"/>
          <p14:tracePt t="34341" x="1754188" y="2400300"/>
          <p14:tracePt t="34350" x="1746250" y="2384425"/>
          <p14:tracePt t="34358" x="1738313" y="2368550"/>
          <p14:tracePt t="34374" x="1730375" y="2360613"/>
          <p14:tracePt t="34423" x="1722438" y="2360613"/>
          <p14:tracePt t="34431" x="1706563" y="2360613"/>
          <p14:tracePt t="34439" x="1706563" y="2368550"/>
          <p14:tracePt t="34447" x="1690688" y="2376488"/>
          <p14:tracePt t="34455" x="1674813" y="2384425"/>
          <p14:tracePt t="34463" x="1658938" y="2400300"/>
          <p14:tracePt t="34471" x="1641475" y="2416175"/>
          <p14:tracePt t="34479" x="1633538" y="2432050"/>
          <p14:tracePt t="34485" x="1617663" y="2447925"/>
          <p14:tracePt t="34493" x="1601788" y="2479675"/>
          <p14:tracePt t="34501" x="1585913" y="2511425"/>
          <p14:tracePt t="34509" x="1562100" y="2543175"/>
          <p14:tracePt t="34517" x="1546225" y="2592388"/>
          <p14:tracePt t="34525" x="1530350" y="2624138"/>
          <p14:tracePt t="34533" x="1514475" y="2655888"/>
          <p14:tracePt t="34541" x="1514475" y="2703513"/>
          <p14:tracePt t="34550" x="1514475" y="2759075"/>
          <p14:tracePt t="34557" x="1514475" y="2798763"/>
          <p14:tracePt t="34565" x="1530350" y="2846388"/>
          <p14:tracePt t="34573" x="1546225" y="2878138"/>
          <p14:tracePt t="34579" x="1570038" y="2927350"/>
          <p14:tracePt t="34588" x="1585913" y="2974975"/>
          <p14:tracePt t="34595" x="1601788" y="2998788"/>
          <p14:tracePt t="34603" x="1617663" y="3014663"/>
          <p14:tracePt t="34610" x="1633538" y="3030538"/>
          <p14:tracePt t="34619" x="1651000" y="3046413"/>
          <p14:tracePt t="34627" x="1658938" y="3062288"/>
          <p14:tracePt t="34635" x="1674813" y="3078163"/>
          <p14:tracePt t="34644" x="1690688" y="3094038"/>
          <p14:tracePt t="34651" x="1698625" y="3094038"/>
          <p14:tracePt t="34659" x="1698625" y="3101975"/>
          <p14:tracePt t="34667" x="1714500" y="3109913"/>
          <p14:tracePt t="34675" x="1714500" y="3117850"/>
          <p14:tracePt t="34681" x="1722438" y="3117850"/>
          <p14:tracePt t="34709" x="1730375" y="3117850"/>
          <p14:tracePt t="34725" x="1738313" y="3117850"/>
          <p14:tracePt t="34745" x="1746250" y="3117850"/>
          <p14:tracePt t="34777" x="1754188" y="3117850"/>
          <p14:tracePt t="34786" x="1754188" y="3109913"/>
          <p14:tracePt t="34807" x="1754188" y="3101975"/>
          <p14:tracePt t="35571" x="1762125" y="3109913"/>
          <p14:tracePt t="35576" x="1778000" y="3149600"/>
          <p14:tracePt t="35584" x="1793875" y="3165475"/>
          <p14:tracePt t="35592" x="1809750" y="3189288"/>
          <p14:tracePt t="35600" x="1825625" y="3213100"/>
          <p14:tracePt t="35607" x="1841500" y="3244850"/>
          <p14:tracePt t="35616" x="1849438" y="3262313"/>
          <p14:tracePt t="35623" x="1865313" y="3286125"/>
          <p14:tracePt t="35631" x="1865313" y="3294063"/>
          <p14:tracePt t="35640" x="1865313" y="3309938"/>
          <p14:tracePt t="35648" x="1865313" y="3325813"/>
          <p14:tracePt t="35753" x="1873250" y="3325813"/>
          <p14:tracePt t="35759" x="1881188" y="3317875"/>
          <p14:tracePt t="35768" x="1897063" y="3302000"/>
          <p14:tracePt t="35776" x="1897063" y="3294063"/>
          <p14:tracePt t="35784" x="1905000" y="3286125"/>
          <p14:tracePt t="35792" x="1905000" y="3278188"/>
          <p14:tracePt t="35881" x="1857375" y="3302000"/>
          <p14:tracePt t="35889" x="1809750" y="3341688"/>
          <p14:tracePt t="35898" x="1770063" y="3389313"/>
          <p14:tracePt t="35905" x="1746250" y="3413125"/>
          <p14:tracePt t="35914" x="1730375" y="3436938"/>
          <p14:tracePt t="35921" x="1714500" y="3452813"/>
          <p14:tracePt t="35930" x="1714500" y="3460750"/>
          <p14:tracePt t="35937" x="1714500" y="3468688"/>
          <p14:tracePt t="35975" x="1722438" y="3468688"/>
          <p14:tracePt t="35983" x="1738313" y="3460750"/>
          <p14:tracePt t="35991" x="1754188" y="3452813"/>
          <p14:tracePt t="35999" x="1762125" y="3444875"/>
          <p14:tracePt t="36007" x="1778000" y="3429000"/>
          <p14:tracePt t="36015" x="1793875" y="3413125"/>
          <p14:tracePt t="36024" x="1809750" y="3397250"/>
          <p14:tracePt t="36031" x="1817688" y="3397250"/>
          <p14:tracePt t="36040" x="1817688" y="3389313"/>
          <p14:tracePt t="36047" x="1825625" y="3381375"/>
          <p14:tracePt t="36055" x="1833563" y="3381375"/>
          <p14:tracePt t="36077" x="1841500" y="3373438"/>
          <p14:tracePt t="36080" x="1849438" y="3365500"/>
          <p14:tracePt t="36087" x="1849438" y="3357563"/>
          <p14:tracePt t="36099" x="1857375" y="3357563"/>
          <p14:tracePt t="36193" x="1857375" y="3349625"/>
          <p14:tracePt t="36205" x="1857375" y="3341688"/>
          <p14:tracePt t="36213" x="1857375" y="3333750"/>
          <p14:tracePt t="36229" x="1857375" y="3317875"/>
          <p14:tracePt t="36237" x="1857375" y="3309938"/>
          <p14:tracePt t="36248" x="1857375" y="3286125"/>
          <p14:tracePt t="36256" x="1857375" y="3262313"/>
          <p14:tracePt t="36263" x="1857375" y="3236913"/>
          <p14:tracePt t="36271" x="1857375" y="3228975"/>
          <p14:tracePt t="36280" x="1857375" y="3213100"/>
          <p14:tracePt t="36288" x="1857375" y="3197225"/>
          <p14:tracePt t="36295" x="1857375" y="3189288"/>
          <p14:tracePt t="36305" x="1857375" y="3173413"/>
          <p14:tracePt t="36313" x="1857375" y="3157538"/>
          <p14:tracePt t="36323" x="1857375" y="3149600"/>
          <p14:tracePt t="36329" x="1857375" y="3141663"/>
          <p14:tracePt t="36337" x="1857375" y="3133725"/>
          <p14:tracePt t="36439" x="1865313" y="3125788"/>
          <p14:tracePt t="36451" x="1873250" y="3125788"/>
          <p14:tracePt t="37070" x="1873250" y="3141663"/>
          <p14:tracePt t="37077" x="1873250" y="3149600"/>
          <p14:tracePt t="37093" x="1873250" y="3165475"/>
          <p14:tracePt t="37101" x="1873250" y="3181350"/>
          <p14:tracePt t="37109" x="1865313" y="3189288"/>
          <p14:tracePt t="37117" x="1865313" y="3205163"/>
          <p14:tracePt t="37125" x="1865313" y="3221038"/>
          <p14:tracePt t="37134" x="1865313" y="3228975"/>
          <p14:tracePt t="37141" x="1865313" y="3244850"/>
          <p14:tracePt t="37149" x="1865313" y="3252788"/>
          <p14:tracePt t="37167" x="1857375" y="3262313"/>
          <p14:tracePt t="37175" x="1857375" y="3270250"/>
          <p14:tracePt t="37191" x="1857375" y="3278188"/>
          <p14:tracePt t="37199" x="1857375" y="3294063"/>
          <p14:tracePt t="37215" x="1857375" y="3309938"/>
          <p14:tracePt t="37223" x="1857375" y="3317875"/>
          <p14:tracePt t="37231" x="1857375" y="3325813"/>
          <p14:tracePt t="37239" x="1857375" y="3333750"/>
          <p14:tracePt t="37247" x="1857375" y="3349625"/>
          <p14:tracePt t="37403" x="1857375" y="3357563"/>
          <p14:tracePt t="37411" x="1865313" y="3365500"/>
          <p14:tracePt t="37419" x="1873250" y="3365500"/>
          <p14:tracePt t="37427" x="1873250" y="3381375"/>
          <p14:tracePt t="37435" x="1881188" y="3397250"/>
          <p14:tracePt t="37443" x="1889125" y="3421063"/>
          <p14:tracePt t="37451" x="1897063" y="3436938"/>
          <p14:tracePt t="37460" x="1905000" y="3460750"/>
          <p14:tracePt t="37466" x="1905000" y="3484563"/>
          <p14:tracePt t="37474" x="1905000" y="3516313"/>
          <p14:tracePt t="37481" x="1905000" y="3556000"/>
          <p14:tracePt t="37489" x="1897063" y="3605213"/>
          <p14:tracePt t="37497" x="1881188" y="3636963"/>
          <p14:tracePt t="37505" x="1873250" y="3684588"/>
          <p14:tracePt t="37514" x="1849438" y="3724275"/>
          <p14:tracePt t="37521" x="1841500" y="3756025"/>
          <p14:tracePt t="37529" x="1825625" y="3787775"/>
          <p14:tracePt t="37537" x="1809750" y="3851275"/>
          <p14:tracePt t="37545" x="1793875" y="3906838"/>
          <p14:tracePt t="37553" x="1785938" y="3963988"/>
          <p14:tracePt t="37559" x="1785938" y="4019550"/>
          <p14:tracePt t="37567" x="1778000" y="4075113"/>
          <p14:tracePt t="37576" x="1770063" y="4146550"/>
          <p14:tracePt t="37583" x="1762125" y="4202113"/>
          <p14:tracePt t="37591" x="1762125" y="4257675"/>
          <p14:tracePt t="37599" x="1746250" y="4314825"/>
          <p14:tracePt t="37607" x="1738313" y="4338638"/>
          <p14:tracePt t="37615" x="1722438" y="4386263"/>
          <p14:tracePt t="37624" x="1714500" y="4441825"/>
          <p14:tracePt t="37631" x="1714500" y="4481513"/>
          <p14:tracePt t="37639" x="1706563" y="4529138"/>
          <p14:tracePt t="37645" x="1706563" y="4552950"/>
          <p14:tracePt t="37653" x="1706563" y="4584700"/>
          <p14:tracePt t="37661" x="1706563" y="4624388"/>
          <p14:tracePt t="37669" x="1706563" y="4657725"/>
          <p14:tracePt t="37677" x="1706563" y="4689475"/>
          <p14:tracePt t="37686" x="1698625" y="4713288"/>
          <p14:tracePt t="37693" x="1690688" y="4737100"/>
          <p14:tracePt t="37701" x="1682750" y="4760913"/>
          <p14:tracePt t="37709" x="1674813" y="4768850"/>
          <p14:tracePt t="37717" x="1666875" y="4784725"/>
          <p14:tracePt t="37725" x="1666875" y="4800600"/>
          <p14:tracePt t="37733" x="1666875" y="4808538"/>
          <p14:tracePt t="37741" x="1658938" y="4816475"/>
          <p14:tracePt t="37747" x="1658938" y="4832350"/>
          <p14:tracePt t="37763" x="1658938" y="4840288"/>
          <p14:tracePt t="37771" x="1658938" y="4848225"/>
          <p14:tracePt t="37779" x="1658938" y="4856163"/>
          <p14:tracePt t="37943" x="1658938" y="4864100"/>
          <p14:tracePt t="37967" x="1658938" y="4872038"/>
          <p14:tracePt t="37983" x="1658938" y="4879975"/>
          <p14:tracePt t="37999" x="1658938" y="4887913"/>
          <p14:tracePt t="38008" x="1658938" y="4895850"/>
          <p14:tracePt t="38015" x="1666875" y="4911725"/>
          <p14:tracePt t="38023" x="1674813" y="4935538"/>
          <p14:tracePt t="38029" x="1690688" y="4959350"/>
          <p14:tracePt t="38037" x="1706563" y="4984750"/>
          <p14:tracePt t="38045" x="1722438" y="5008563"/>
          <p14:tracePt t="38053" x="1738313" y="5016500"/>
          <p14:tracePt t="38061" x="1754188" y="5040313"/>
          <p14:tracePt t="38069" x="1762125" y="5056188"/>
          <p14:tracePt t="38078" x="1770063" y="5080000"/>
          <p14:tracePt t="38085" x="1778000" y="5095875"/>
          <p14:tracePt t="38101" x="1785938" y="5103813"/>
          <p14:tracePt t="38109" x="1785938" y="5111750"/>
          <p14:tracePt t="38117" x="1785938" y="5119688"/>
          <p14:tracePt t="38135" x="1793875" y="5127625"/>
          <p14:tracePt t="38144" x="1793875" y="5143500"/>
          <p14:tracePt t="38159" x="1793875" y="5151438"/>
          <p14:tracePt t="38167" x="1793875" y="5167313"/>
          <p14:tracePt t="38191" x="1793875" y="5175250"/>
          <p14:tracePt t="38223" x="1793875" y="5183188"/>
          <p14:tracePt t="38229" x="1793875" y="5191125"/>
          <p14:tracePt t="38258" x="1793875" y="5199063"/>
          <p14:tracePt t="38265" x="1785938" y="5199063"/>
          <p14:tracePt t="38274" x="1778000" y="5214938"/>
          <p14:tracePt t="38289" x="1770063" y="5230813"/>
          <p14:tracePt t="38297" x="1762125" y="5238750"/>
          <p14:tracePt t="38305" x="1754188" y="5246688"/>
          <p14:tracePt t="38313" x="1738313" y="5262563"/>
          <p14:tracePt t="38321" x="1722438" y="5278438"/>
          <p14:tracePt t="38327" x="1714500" y="5294313"/>
          <p14:tracePt t="38335" x="1698625" y="5310188"/>
          <p14:tracePt t="38343" x="1682750" y="5319713"/>
          <p14:tracePt t="38351" x="1682750" y="5327650"/>
          <p14:tracePt t="38359" x="1666875" y="5343525"/>
          <p14:tracePt t="38367" x="1651000" y="5359400"/>
          <p14:tracePt t="38375" x="1641475" y="5359400"/>
          <p14:tracePt t="38384" x="1633538" y="5375275"/>
          <p14:tracePt t="38391" x="1625600" y="5383213"/>
          <p14:tracePt t="38400" x="1617663" y="5383213"/>
          <p14:tracePt t="38407" x="1617663" y="5391150"/>
          <p14:tracePt t="38415" x="1609725" y="5399088"/>
          <p14:tracePt t="38421" x="1601788" y="5399088"/>
          <p14:tracePt t="38429" x="1593850" y="5407025"/>
          <p14:tracePt t="38445" x="1585913" y="5407025"/>
          <p14:tracePt t="38454" x="1577975" y="5407025"/>
          <p14:tracePt t="38461" x="1570038" y="5414963"/>
          <p14:tracePt t="38470" x="1562100" y="5422900"/>
          <p14:tracePt t="38477" x="1546225" y="5422900"/>
          <p14:tracePt t="38485" x="1538288" y="5430838"/>
          <p14:tracePt t="38493" x="1530350" y="5430838"/>
          <p14:tracePt t="38501" x="1522413" y="5430838"/>
          <p14:tracePt t="38509" x="1514475" y="5438775"/>
          <p14:tracePt t="38527" x="1506538" y="5438775"/>
          <p14:tracePt t="38539" x="1498600" y="5438775"/>
          <p14:tracePt t="38681" x="1506538" y="5438775"/>
          <p14:tracePt t="38690" x="1514475" y="5438775"/>
          <p14:tracePt t="38697" x="1522413" y="5438775"/>
          <p14:tracePt t="38706" x="1530350" y="5438775"/>
          <p14:tracePt t="38714" x="1538288" y="5438775"/>
          <p14:tracePt t="38721" x="1554163" y="5438775"/>
          <p14:tracePt t="38730" x="1562100" y="5430838"/>
          <p14:tracePt t="38738" x="1570038" y="5430838"/>
          <p14:tracePt t="38745" x="1585913" y="5430838"/>
          <p14:tracePt t="38754" x="1593850" y="5430838"/>
          <p14:tracePt t="38775" x="1601788" y="5430838"/>
          <p14:tracePt t="38785" x="1609725" y="5430838"/>
          <p14:tracePt t="39471" x="1625600" y="5438775"/>
          <p14:tracePt t="39479" x="1651000" y="5494338"/>
          <p14:tracePt t="39485" x="1690688" y="5541963"/>
          <p14:tracePt t="39493" x="1754188" y="5605463"/>
          <p14:tracePt t="39501" x="1817688" y="5645150"/>
          <p14:tracePt t="39509" x="1865313" y="5694363"/>
          <p14:tracePt t="39517" x="1912938" y="5718175"/>
          <p14:tracePt t="39525" x="1960563" y="5734050"/>
          <p14:tracePt t="39533" x="1984375" y="5749925"/>
          <p14:tracePt t="39541" x="2000250" y="5765800"/>
          <p14:tracePt t="39549" x="2008188" y="5781675"/>
          <p14:tracePt t="39557" x="2025650" y="5781675"/>
          <p14:tracePt t="39573" x="2033588" y="5781675"/>
          <p14:tracePt t="39988" x="2025650" y="5781675"/>
          <p14:tracePt t="39995" x="2017713" y="5781675"/>
          <p14:tracePt t="40003" x="2000250" y="5781675"/>
          <p14:tracePt t="40011" x="1992313" y="5789613"/>
          <p14:tracePt t="40019" x="1976438" y="5789613"/>
          <p14:tracePt t="40027" x="1960563" y="5789613"/>
          <p14:tracePt t="40035" x="1952625" y="5789613"/>
          <p14:tracePt t="40043" x="1936750" y="5789613"/>
          <p14:tracePt t="40051" x="1920875" y="5789613"/>
          <p14:tracePt t="40066" x="1912938" y="5789613"/>
          <p14:tracePt t="51429" x="1912938" y="5781675"/>
          <p14:tracePt t="51437" x="1912938" y="5765800"/>
          <p14:tracePt t="51445" x="1920875" y="5749925"/>
          <p14:tracePt t="51561" x="1920875" y="5741988"/>
          <p14:tracePt t="51569" x="1928813" y="5718175"/>
          <p14:tracePt t="51578" x="1936750" y="5694363"/>
          <p14:tracePt t="51585" x="1936750" y="5678488"/>
          <p14:tracePt t="51683" x="1920875" y="5686425"/>
          <p14:tracePt t="51691" x="1865313" y="5718175"/>
          <p14:tracePt t="51699" x="1801813" y="5749925"/>
          <p14:tracePt t="51707" x="1754188" y="5789613"/>
          <p14:tracePt t="51715" x="1722438" y="5813425"/>
          <p14:tracePt t="51723" x="1698625" y="5829300"/>
          <p14:tracePt t="51731" x="1674813" y="5845175"/>
          <p14:tracePt t="51739" x="1651000" y="5861050"/>
          <p14:tracePt t="51746" x="1617663" y="5876925"/>
          <p14:tracePt t="51754" x="1593850" y="5892800"/>
          <p14:tracePt t="51761" x="1577975" y="5908675"/>
          <p14:tracePt t="51769" x="1570038" y="5924550"/>
          <p14:tracePt t="51777" x="1554163" y="5940425"/>
          <p14:tracePt t="51785" x="1546225" y="5948363"/>
          <p14:tracePt t="51793" x="1538288" y="5956300"/>
          <p14:tracePt t="51801" x="1530350" y="5964238"/>
          <p14:tracePt t="51818" x="1530350" y="5972175"/>
          <p14:tracePt t="51825" x="1522413" y="5980113"/>
          <p14:tracePt t="51833" x="1514475" y="5995988"/>
          <p14:tracePt t="51842" x="1506538" y="6005513"/>
          <p14:tracePt t="51855" x="1506538" y="6013450"/>
          <p14:tracePt t="51887" x="1506538" y="6005513"/>
          <p14:tracePt t="51895" x="1506538" y="5932488"/>
          <p14:tracePt t="51904" x="1490663" y="5813425"/>
          <p14:tracePt t="51911" x="1450975" y="5670550"/>
          <p14:tracePt t="51919" x="1427163" y="5518150"/>
          <p14:tracePt t="51927" x="1403350" y="5286375"/>
          <p14:tracePt t="51936" x="1403350" y="5119688"/>
          <p14:tracePt t="51943" x="1403350" y="4919663"/>
          <p14:tracePt t="51951" x="1371600" y="4737100"/>
          <p14:tracePt t="51960" x="1363663" y="4616450"/>
          <p14:tracePt t="51965" x="1363663" y="4481513"/>
          <p14:tracePt t="51973" x="1363663" y="4346575"/>
          <p14:tracePt t="51981" x="1379538" y="4233863"/>
          <p14:tracePt t="51989" x="1387475" y="4146550"/>
          <p14:tracePt t="51998" x="1395413" y="4083050"/>
          <p14:tracePt t="52005" x="1419225" y="4019550"/>
          <p14:tracePt t="52013" x="1435100" y="3979863"/>
          <p14:tracePt t="52022" x="1450975" y="3930650"/>
          <p14:tracePt t="52029" x="1458913" y="3914775"/>
          <p14:tracePt t="52036" x="1466850" y="3898900"/>
          <p14:tracePt t="52045" x="1466850" y="3890963"/>
          <p14:tracePt t="52053" x="1466850" y="3883025"/>
          <p14:tracePt t="52066" x="1466850" y="3875088"/>
          <p14:tracePt t="52073" x="1474788" y="3867150"/>
          <p14:tracePt t="52088" x="1482725" y="3859213"/>
          <p14:tracePt t="52140" x="1482725" y="3843338"/>
          <p14:tracePt t="52147" x="1522413" y="3740150"/>
          <p14:tracePt t="52155" x="1546225" y="3636963"/>
          <p14:tracePt t="52164" x="1546225" y="3556000"/>
          <p14:tracePt t="52171" x="1546225" y="3476625"/>
          <p14:tracePt t="52179" x="1546225" y="3397250"/>
          <p14:tracePt t="52187" x="1546225" y="3244850"/>
          <p14:tracePt t="52196" x="1530350" y="3125788"/>
          <p14:tracePt t="52203" x="1522413" y="2982913"/>
          <p14:tracePt t="52211" x="1498600" y="2814638"/>
          <p14:tracePt t="52220" x="1466850" y="2632075"/>
          <p14:tracePt t="52225" x="1450975" y="2495550"/>
          <p14:tracePt t="52233" x="1427163" y="2360613"/>
          <p14:tracePt t="52242" x="1403350" y="2273300"/>
          <p14:tracePt t="52249" x="1379538" y="2184400"/>
          <p14:tracePt t="52258" x="1363663" y="2112963"/>
          <p14:tracePt t="52266" x="1339850" y="2057400"/>
          <p14:tracePt t="52273" x="1323975" y="2001838"/>
          <p14:tracePt t="52281" x="1300163" y="1938338"/>
          <p14:tracePt t="52291" x="1284288" y="1890713"/>
          <p14:tracePt t="52297" x="1266825" y="1833563"/>
          <p14:tracePt t="52306" x="1250950" y="1801813"/>
          <p14:tracePt t="52313" x="1235075" y="1746250"/>
          <p14:tracePt t="52324" x="1235075" y="1690688"/>
          <p14:tracePt t="52329" x="1235075" y="1643063"/>
          <p14:tracePt t="52338" x="1235075" y="1627188"/>
          <p14:tracePt t="52346" x="1235075" y="1603375"/>
          <p14:tracePt t="52354" x="1243013" y="1587500"/>
          <p14:tracePt t="52362" x="1243013" y="1571625"/>
          <p14:tracePt t="52371" x="1250950" y="1563688"/>
          <p14:tracePt t="52378" x="1258888" y="1547813"/>
          <p14:tracePt t="52385" x="1258888" y="1530350"/>
          <p14:tracePt t="52393" x="1266825" y="1522413"/>
          <p14:tracePt t="52402" x="1266825" y="1506538"/>
          <p14:tracePt t="52409" x="1274763" y="1498600"/>
          <p14:tracePt t="52503" x="1292225" y="1514475"/>
          <p14:tracePt t="52511" x="1308100" y="1538288"/>
          <p14:tracePt t="52520" x="1323975" y="1579563"/>
          <p14:tracePt t="52527" x="1339850" y="1627188"/>
          <p14:tracePt t="52535" x="1371600" y="1682750"/>
          <p14:tracePt t="52543" x="1395413" y="1746250"/>
          <p14:tracePt t="52551" x="1411288" y="1778000"/>
          <p14:tracePt t="52559" x="1427163" y="1809750"/>
          <p14:tracePt t="52567" x="1443038" y="1873250"/>
          <p14:tracePt t="52575" x="1458913" y="1890713"/>
          <p14:tracePt t="52583" x="1474788" y="1938338"/>
          <p14:tracePt t="52589" x="1490663" y="1970088"/>
          <p14:tracePt t="52598" x="1498600" y="2001838"/>
          <p14:tracePt t="52605" x="1506538" y="2033588"/>
          <p14:tracePt t="52613" x="1514475" y="2057400"/>
          <p14:tracePt t="52621" x="1522413" y="2097088"/>
          <p14:tracePt t="52629" x="1522413" y="2120900"/>
          <p14:tracePt t="52637" x="1522413" y="2144713"/>
          <p14:tracePt t="52645" x="1530350" y="2160588"/>
          <p14:tracePt t="52653" x="1530350" y="2184400"/>
          <p14:tracePt t="52661" x="1530350" y="2208213"/>
          <p14:tracePt t="52670" x="1538288" y="2233613"/>
          <p14:tracePt t="52677" x="1546225" y="2249488"/>
          <p14:tracePt t="52685" x="1546225" y="2265363"/>
          <p14:tracePt t="52691" x="1554163" y="2297113"/>
          <p14:tracePt t="52699" x="1554163" y="2312988"/>
          <p14:tracePt t="52707" x="1554163" y="2328863"/>
          <p14:tracePt t="52715" x="1554163" y="2344738"/>
          <p14:tracePt t="52723" x="1554163" y="2360613"/>
          <p14:tracePt t="52731" x="1562100" y="2368550"/>
          <p14:tracePt t="52739" x="1562100" y="2384425"/>
          <p14:tracePt t="52748" x="1562100" y="2400300"/>
          <p14:tracePt t="52755" x="1562100" y="2408238"/>
          <p14:tracePt t="52764" x="1562100" y="2416175"/>
          <p14:tracePt t="52771" x="1562100" y="2424113"/>
          <p14:tracePt t="52779" x="1562100" y="2432050"/>
          <p14:tracePt t="52789" x="1562100" y="2439988"/>
          <p14:tracePt t="52797" x="1562100" y="2447925"/>
          <p14:tracePt t="52825" x="1562100" y="2455863"/>
          <p14:tracePt t="52833" x="1562100" y="2471738"/>
          <p14:tracePt t="52841" x="1562100" y="2479675"/>
          <p14:tracePt t="52849" x="1562100" y="2487613"/>
          <p14:tracePt t="52858" x="1554163" y="2503488"/>
          <p14:tracePt t="52865" x="1554163" y="2511425"/>
          <p14:tracePt t="52873" x="1554163" y="2527300"/>
          <p14:tracePt t="52881" x="1554163" y="2535238"/>
          <p14:tracePt t="52887" x="1546225" y="2551113"/>
          <p14:tracePt t="52903" x="1546225" y="2566988"/>
          <p14:tracePt t="52911" x="1538288" y="2584450"/>
          <p14:tracePt t="52920" x="1538288" y="2592388"/>
          <p14:tracePt t="52927" x="1538288" y="2600325"/>
          <p14:tracePt t="52935" x="1538288" y="2616200"/>
          <p14:tracePt t="52943" x="1538288" y="2624138"/>
          <p14:tracePt t="52951" x="1538288" y="2640013"/>
          <p14:tracePt t="52959" x="1538288" y="2647950"/>
          <p14:tracePt t="52968" x="1538288" y="2655888"/>
          <p14:tracePt t="52975" x="1538288" y="2671763"/>
          <p14:tracePt t="52981" x="1538288" y="2679700"/>
          <p14:tracePt t="52989" x="1538288" y="2695575"/>
          <p14:tracePt t="52997" x="1538288" y="2711450"/>
          <p14:tracePt t="53005" x="1546225" y="2719388"/>
          <p14:tracePt t="53015" x="1546225" y="2735263"/>
          <p14:tracePt t="53021" x="1546225" y="2751138"/>
          <p14:tracePt t="53029" x="1554163" y="2767013"/>
          <p14:tracePt t="53037" x="1562100" y="2774950"/>
          <p14:tracePt t="53046" x="1570038" y="2782888"/>
          <p14:tracePt t="53053" x="1577975" y="2798763"/>
          <p14:tracePt t="53061" x="1593850" y="2814638"/>
          <p14:tracePt t="53077" x="1601788" y="2830513"/>
          <p14:tracePt t="53083" x="1617663" y="2846388"/>
          <p14:tracePt t="53091" x="1633538" y="2854325"/>
          <p14:tracePt t="53099" x="1651000" y="2870200"/>
          <p14:tracePt t="53107" x="1658938" y="2886075"/>
          <p14:tracePt t="53115" x="1666875" y="2894013"/>
          <p14:tracePt t="53123" x="1682750" y="2901950"/>
          <p14:tracePt t="53131" x="1690688" y="2919413"/>
          <p14:tracePt t="53139" x="1698625" y="2927350"/>
          <p14:tracePt t="53147" x="1706563" y="2935288"/>
          <p14:tracePt t="53155" x="1714500" y="2943225"/>
          <p14:tracePt t="53167" x="1722438" y="2943225"/>
          <p14:tracePt t="53189" x="1730375" y="2951163"/>
          <p14:tracePt t="53197" x="1738313" y="2959100"/>
          <p14:tracePt t="53214" x="1746250" y="2959100"/>
          <p14:tracePt t="53221" x="1754188" y="2959100"/>
          <p14:tracePt t="53230" x="1762125" y="2959100"/>
          <p14:tracePt t="53245" x="1770063" y="2959100"/>
          <p14:tracePt t="53265" x="1778000" y="2959100"/>
          <p14:tracePt t="53284" x="1785938" y="2959100"/>
          <p14:tracePt t="53316" x="1793875" y="2959100"/>
          <p14:tracePt t="53339" x="1801813" y="2951163"/>
          <p14:tracePt t="53347" x="1801813" y="2943225"/>
          <p14:tracePt t="53355" x="1801813" y="2935288"/>
          <p14:tracePt t="53363" x="1801813" y="2919413"/>
          <p14:tracePt t="53370" x="1801813" y="2909888"/>
          <p14:tracePt t="53378" x="1801813" y="2894013"/>
          <p14:tracePt t="53385" x="1801813" y="2878138"/>
          <p14:tracePt t="53393" x="1801813" y="2870200"/>
          <p14:tracePt t="53401" x="1801813" y="2862263"/>
          <p14:tracePt t="53409" x="1801813" y="2846388"/>
          <p14:tracePt t="53425" x="1793875" y="2846388"/>
          <p14:tracePt t="53433" x="1793875" y="2838450"/>
          <p14:tracePt t="53731" x="1785938" y="2838450"/>
          <p14:tracePt t="53743" x="1778000" y="2838450"/>
          <p14:tracePt t="53805" x="1770063" y="2838450"/>
          <p14:tracePt t="53841" x="1762125" y="2846388"/>
          <p14:tracePt t="53859" x="1754188" y="2846388"/>
          <p14:tracePt t="55239" x="1754188" y="2838450"/>
          <p14:tracePt t="55247" x="1754188" y="2830513"/>
          <p14:tracePt t="55255" x="1754188" y="2822575"/>
          <p14:tracePt t="55266" x="1746250" y="2822575"/>
          <p14:tracePt t="55287" x="1738313" y="2822575"/>
          <p14:tracePt t="55315" x="1730375" y="2822575"/>
          <p14:tracePt t="55349" x="1730375" y="2830513"/>
          <p14:tracePt t="55357" x="1730375" y="2838450"/>
          <p14:tracePt t="55365" x="1738313" y="2846388"/>
          <p14:tracePt t="55373" x="1754188" y="2862263"/>
          <p14:tracePt t="55381" x="1770063" y="2870200"/>
          <p14:tracePt t="55389" x="1778000" y="2878138"/>
          <p14:tracePt t="55397" x="1793875" y="2894013"/>
          <p14:tracePt t="55405" x="1809750" y="2901950"/>
          <p14:tracePt t="55413" x="1825625" y="2901950"/>
          <p14:tracePt t="55421" x="1833563" y="2901950"/>
          <p14:tracePt t="55429" x="1849438" y="2901950"/>
          <p14:tracePt t="55439" x="1857375" y="2886075"/>
          <p14:tracePt t="55447" x="1865313" y="2886075"/>
          <p14:tracePt t="55455" x="1873250" y="2878138"/>
          <p14:tracePt t="56655" x="1873250" y="2886075"/>
          <p14:tracePt t="56661" x="1873250" y="2894013"/>
          <p14:tracePt t="56669" x="1873250" y="2909888"/>
          <p14:tracePt t="56677" x="1873250" y="2927350"/>
          <p14:tracePt t="56685" x="1873250" y="2935288"/>
          <p14:tracePt t="56693" x="1873250" y="2959100"/>
          <p14:tracePt t="56702" x="1873250" y="2974975"/>
          <p14:tracePt t="56709" x="1873250" y="2998788"/>
          <p14:tracePt t="56717" x="1873250" y="3006725"/>
          <p14:tracePt t="56725" x="1873250" y="3022600"/>
          <p14:tracePt t="56733" x="1873250" y="3038475"/>
          <p14:tracePt t="56741" x="1881188" y="3046413"/>
          <p14:tracePt t="56749" x="1889125" y="3054350"/>
          <p14:tracePt t="56757" x="1897063" y="3070225"/>
          <p14:tracePt t="56763" x="1897063" y="3078163"/>
          <p14:tracePt t="56771" x="1905000" y="3094038"/>
          <p14:tracePt t="56779" x="1905000" y="3109913"/>
          <p14:tracePt t="56787" x="1905000" y="3125788"/>
          <p14:tracePt t="56796" x="1905000" y="3133725"/>
          <p14:tracePt t="56803" x="1912938" y="3149600"/>
          <p14:tracePt t="56811" x="1912938" y="3165475"/>
          <p14:tracePt t="56819" x="1912938" y="3181350"/>
          <p14:tracePt t="56827" x="1912938" y="3197225"/>
          <p14:tracePt t="56834" x="1912938" y="3221038"/>
          <p14:tracePt t="56843" x="1912938" y="3228975"/>
          <p14:tracePt t="56852" x="1912938" y="3244850"/>
          <p14:tracePt t="56857" x="1912938" y="3262313"/>
          <p14:tracePt t="56865" x="1912938" y="3270250"/>
          <p14:tracePt t="56874" x="1912938" y="3286125"/>
          <p14:tracePt t="56881" x="1912938" y="3302000"/>
          <p14:tracePt t="56889" x="1912938" y="3309938"/>
          <p14:tracePt t="56897" x="1912938" y="3325813"/>
          <p14:tracePt t="56905" x="1912938" y="3333750"/>
          <p14:tracePt t="56913" x="1912938" y="3341688"/>
          <p14:tracePt t="56921" x="1912938" y="3357563"/>
          <p14:tracePt t="56929" x="1920875" y="3365500"/>
          <p14:tracePt t="56937" x="1920875" y="3381375"/>
          <p14:tracePt t="56945" x="1920875" y="3397250"/>
          <p14:tracePt t="56951" x="1920875" y="3405188"/>
          <p14:tracePt t="56959" x="1920875" y="3421063"/>
          <p14:tracePt t="56967" x="1920875" y="3436938"/>
          <p14:tracePt t="56975" x="1920875" y="3444875"/>
          <p14:tracePt t="56983" x="1920875" y="3452813"/>
          <p14:tracePt t="56991" x="1920875" y="3460750"/>
          <p14:tracePt t="56999" x="1920875" y="3468688"/>
          <p14:tracePt t="57008" x="1920875" y="3476625"/>
          <p14:tracePt t="57015" x="1920875" y="3492500"/>
          <p14:tracePt t="57023" x="1920875" y="3500438"/>
          <p14:tracePt t="57031" x="1920875" y="3516313"/>
          <p14:tracePt t="57039" x="1920875" y="3532188"/>
          <p14:tracePt t="57045" x="1920875" y="3540125"/>
          <p14:tracePt t="57053" x="1920875" y="3556000"/>
          <p14:tracePt t="57061" x="1920875" y="3563938"/>
          <p14:tracePt t="57069" x="1920875" y="3579813"/>
          <p14:tracePt t="57088" x="1928813" y="3613150"/>
          <p14:tracePt t="57093" x="1928813" y="3621088"/>
          <p14:tracePt t="57101" x="1928813" y="3636963"/>
          <p14:tracePt t="57110" x="1936750" y="3652838"/>
          <p14:tracePt t="57118" x="1944688" y="3660775"/>
          <p14:tracePt t="57125" x="1944688" y="3676650"/>
          <p14:tracePt t="57133" x="1952625" y="3692525"/>
          <p14:tracePt t="57141" x="1960563" y="3708400"/>
          <p14:tracePt t="57148" x="1960563" y="3716338"/>
          <p14:tracePt t="57155" x="1960563" y="3732213"/>
          <p14:tracePt t="57164" x="1960563" y="3748088"/>
          <p14:tracePt t="57171" x="1960563" y="3756025"/>
          <p14:tracePt t="57179" x="1968500" y="3771900"/>
          <p14:tracePt t="57187" x="1968500" y="3787775"/>
          <p14:tracePt t="57195" x="1968500" y="3795713"/>
          <p14:tracePt t="57203" x="1968500" y="3811588"/>
          <p14:tracePt t="57211" x="1968500" y="3819525"/>
          <p14:tracePt t="57219" x="1968500" y="3827463"/>
          <p14:tracePt t="57227" x="1968500" y="3835400"/>
          <p14:tracePt t="57235" x="1976438" y="3843338"/>
          <p14:tracePt t="57249" x="1976438" y="3851275"/>
          <p14:tracePt t="57257" x="1976438" y="3859213"/>
          <p14:tracePt t="58249" x="1976438" y="3867150"/>
          <p14:tracePt t="58257" x="1968500" y="3867150"/>
          <p14:tracePt t="58265" x="1960563" y="3867150"/>
          <p14:tracePt t="58274" x="1952625" y="3875088"/>
          <p14:tracePt t="58293" x="1952625" y="3890963"/>
          <p14:tracePt t="58301" x="1944688" y="3890963"/>
          <p14:tracePt t="58307" x="1944688" y="3898900"/>
          <p14:tracePt t="58315" x="1944688" y="3914775"/>
          <p14:tracePt t="58332" x="1936750" y="3922713"/>
          <p14:tracePt t="58339" x="1936750" y="3930650"/>
          <p14:tracePt t="58388" x="1936750" y="3938588"/>
          <p14:tracePt t="58563" x="1936750" y="3948113"/>
          <p14:tracePt t="58576" x="1936750" y="3956050"/>
          <p14:tracePt t="58634" x="1936750" y="3963988"/>
          <p14:tracePt t="58649" x="1936750" y="3971925"/>
          <p14:tracePt t="58657" x="1936750" y="3979863"/>
          <p14:tracePt t="58669" x="1928813" y="3979863"/>
          <p14:tracePt t="58685" x="1928813" y="3987800"/>
          <p14:tracePt t="58700" x="1928813" y="3995738"/>
          <p14:tracePt t="58716" x="1928813" y="4003675"/>
          <p14:tracePt t="58731" x="1928813" y="4011613"/>
          <p14:tracePt t="58748" x="1928813" y="4019550"/>
          <p14:tracePt t="58763" x="1928813" y="4035425"/>
          <p14:tracePt t="58775" x="1928813" y="4043363"/>
          <p14:tracePt t="58784" x="1928813" y="4051300"/>
          <p14:tracePt t="58791" x="1928813" y="4059238"/>
          <p14:tracePt t="58799" x="1928813" y="4067175"/>
          <p14:tracePt t="58813" x="1928813" y="4075113"/>
          <p14:tracePt t="58821" x="1928813" y="4083050"/>
          <p14:tracePt t="58838" x="1928813" y="4090988"/>
          <p14:tracePt t="58853" x="1928813" y="4098925"/>
          <p14:tracePt t="58866" x="1928813" y="4106863"/>
          <p14:tracePt t="58881" x="1928813" y="4114800"/>
          <p14:tracePt t="58889" x="1928813" y="4122738"/>
          <p14:tracePt t="58899" x="1928813" y="4130675"/>
          <p14:tracePt t="59085" x="1928813" y="4138613"/>
          <p14:tracePt t="59099" x="1928813" y="4154488"/>
          <p14:tracePt t="59107" x="1928813" y="4162425"/>
          <p14:tracePt t="59115" x="1928813" y="4170363"/>
          <p14:tracePt t="59124" x="1928813" y="4186238"/>
          <p14:tracePt t="59151" x="1928813" y="4194175"/>
          <p14:tracePt t="59201" x="1936750" y="4194175"/>
          <p14:tracePt t="59253" x="1936750" y="4202113"/>
          <p14:tracePt t="59274" x="1944688" y="4210050"/>
          <p14:tracePt t="59279" x="1944688" y="4217988"/>
          <p14:tracePt t="59289" x="1944688" y="4225925"/>
          <p14:tracePt t="59303" x="1952625" y="4241800"/>
          <p14:tracePt t="59312" x="1952625" y="4249738"/>
          <p14:tracePt t="59328" x="1952625" y="4257675"/>
          <p14:tracePt t="59335" x="1960563" y="4265613"/>
          <p14:tracePt t="59347" x="1960563" y="4273550"/>
          <p14:tracePt t="60854" x="1968500" y="4273550"/>
          <p14:tracePt t="60861" x="1976438" y="4306888"/>
          <p14:tracePt t="60869" x="1992313" y="4330700"/>
          <p14:tracePt t="60875" x="2008188" y="4354513"/>
          <p14:tracePt t="60883" x="2025650" y="4362450"/>
          <p14:tracePt t="60891" x="2041525" y="4378325"/>
          <p14:tracePt t="60900" x="2057400" y="4386263"/>
          <p14:tracePt t="60907" x="2065338" y="4402138"/>
          <p14:tracePt t="60915" x="2081213" y="4418013"/>
          <p14:tracePt t="60923" x="2089150" y="4433888"/>
          <p14:tracePt t="60931" x="2097088" y="4433888"/>
          <p14:tracePt t="61021" x="2097088" y="4425950"/>
          <p14:tracePt t="61029" x="2089150" y="4410075"/>
          <p14:tracePt t="61037" x="2073275" y="4378325"/>
          <p14:tracePt t="61045" x="2049463" y="4362450"/>
          <p14:tracePt t="61054" x="2008188" y="4338638"/>
          <p14:tracePt t="61061" x="1960563" y="4330700"/>
          <p14:tracePt t="61067" x="1920875" y="4322763"/>
          <p14:tracePt t="61075" x="1873250" y="4322763"/>
          <p14:tracePt t="61083" x="1833563" y="4322763"/>
          <p14:tracePt t="61091" x="1801813" y="4322763"/>
          <p14:tracePt t="61099" x="1770063" y="4322763"/>
          <p14:tracePt t="61107" x="1754188" y="4330700"/>
          <p14:tracePt t="61115" x="1738313" y="4338638"/>
          <p14:tracePt t="61123" x="1714500" y="4354513"/>
          <p14:tracePt t="61131" x="1698625" y="4370388"/>
          <p14:tracePt t="61139" x="1682750" y="4386263"/>
          <p14:tracePt t="61147" x="1674813" y="4394200"/>
          <p14:tracePt t="61155" x="1658938" y="4410075"/>
          <p14:tracePt t="61161" x="1641475" y="4433888"/>
          <p14:tracePt t="61172" x="1625600" y="4449763"/>
          <p14:tracePt t="61177" x="1617663" y="4473575"/>
          <p14:tracePt t="61185" x="1609725" y="4497388"/>
          <p14:tracePt t="61193" x="1609725" y="4505325"/>
          <p14:tracePt t="61201" x="1601788" y="4529138"/>
          <p14:tracePt t="61210" x="1601788" y="4545013"/>
          <p14:tracePt t="61218" x="1601788" y="4552950"/>
          <p14:tracePt t="61225" x="1617663" y="4576763"/>
          <p14:tracePt t="61233" x="1633538" y="4592638"/>
          <p14:tracePt t="61241" x="1651000" y="4608513"/>
          <p14:tracePt t="61250" x="1658938" y="4624388"/>
          <p14:tracePt t="61257" x="1674813" y="4641850"/>
          <p14:tracePt t="61264" x="1690688" y="4657725"/>
          <p14:tracePt t="61271" x="1738313" y="4681538"/>
          <p14:tracePt t="61280" x="1793875" y="4697413"/>
          <p14:tracePt t="61287" x="1849438" y="4713288"/>
          <p14:tracePt t="61295" x="1920875" y="4737100"/>
          <p14:tracePt t="61304" x="2008188" y="4745038"/>
          <p14:tracePt t="61311" x="2089150" y="4760913"/>
          <p14:tracePt t="61320" x="2160588" y="4768850"/>
          <p14:tracePt t="61328" x="2216150" y="4768850"/>
          <p14:tracePt t="61335" x="2271713" y="4776788"/>
          <p14:tracePt t="61343" x="2311400" y="4776788"/>
          <p14:tracePt t="61352" x="2359025" y="4776788"/>
          <p14:tracePt t="61359" x="2392363" y="4776788"/>
          <p14:tracePt t="61366" x="2400300" y="4776788"/>
          <p14:tracePt t="61375" x="2416175" y="4768850"/>
          <p14:tracePt t="61383" x="2424113" y="4768850"/>
          <p14:tracePt t="61469" x="2424113" y="4760913"/>
          <p14:tracePt t="61477" x="2408238" y="4760913"/>
          <p14:tracePt t="61486" x="2392363" y="4760913"/>
          <p14:tracePt t="61493" x="2359025" y="4768850"/>
          <p14:tracePt t="61501" x="2311400" y="4784725"/>
          <p14:tracePt t="61509" x="2263775" y="4808538"/>
          <p14:tracePt t="61517" x="2192338" y="4824413"/>
          <p14:tracePt t="61525" x="2120900" y="4848225"/>
          <p14:tracePt t="61533" x="2065338" y="4864100"/>
          <p14:tracePt t="61540" x="2000250" y="4887913"/>
          <p14:tracePt t="61547" x="1960563" y="4903788"/>
          <p14:tracePt t="61555" x="1936750" y="4919663"/>
          <p14:tracePt t="61563" x="1920875" y="4935538"/>
          <p14:tracePt t="61571" x="1912938" y="4943475"/>
          <p14:tracePt t="61580" x="1912938" y="4959350"/>
          <p14:tracePt t="61591" x="1912938" y="4967288"/>
          <p14:tracePt t="61607" x="1912938" y="4976813"/>
          <p14:tracePt t="61631" x="1928813" y="4976813"/>
          <p14:tracePt t="61639" x="1944688" y="4976813"/>
          <p14:tracePt t="61645" x="1952625" y="4976813"/>
          <p14:tracePt t="61653" x="1968500" y="4976813"/>
          <p14:tracePt t="61661" x="1984375" y="4959350"/>
          <p14:tracePt t="61669" x="1992313" y="4959350"/>
          <p14:tracePt t="61677" x="2008188" y="4951413"/>
          <p14:tracePt t="61685" x="2017713" y="4943475"/>
          <p14:tracePt t="61694" x="2033588" y="4943475"/>
          <p14:tracePt t="61717" x="2041525" y="4935538"/>
          <p14:tracePt t="69465" x="2057400" y="4927600"/>
          <p14:tracePt t="69473" x="2065338" y="4911725"/>
          <p14:tracePt t="69481" x="2081213" y="4895850"/>
          <p14:tracePt t="69490" x="2097088" y="4887913"/>
          <p14:tracePt t="69497" x="2120900" y="4872038"/>
          <p14:tracePt t="69506" x="2144713" y="4856163"/>
          <p14:tracePt t="69513" x="2176463" y="4840288"/>
          <p14:tracePt t="69521" x="2200275" y="4824413"/>
          <p14:tracePt t="69527" x="2224088" y="4808538"/>
          <p14:tracePt t="69537" x="2232025" y="4800600"/>
          <p14:tracePt t="69545" x="2247900" y="4784725"/>
          <p14:tracePt t="69551" x="2263775" y="4768850"/>
          <p14:tracePt t="69560" x="2279650" y="4760913"/>
          <p14:tracePt t="69567" x="2295525" y="4752975"/>
          <p14:tracePt t="69575" x="2303463" y="4737100"/>
          <p14:tracePt t="69583" x="2319338" y="4729163"/>
          <p14:tracePt t="69591" x="2335213" y="4713288"/>
          <p14:tracePt t="69599" x="2366963" y="4697413"/>
          <p14:tracePt t="69607" x="2400300" y="4681538"/>
          <p14:tracePt t="69615" x="2447925" y="4649788"/>
          <p14:tracePt t="69623" x="2495550" y="4633913"/>
          <p14:tracePt t="69631" x="2543175" y="4600575"/>
          <p14:tracePt t="69640" x="2598738" y="4584700"/>
          <p14:tracePt t="69647" x="2662238" y="4529138"/>
          <p14:tracePt t="69653" x="2725738" y="4489450"/>
          <p14:tracePt t="69661" x="2782888" y="4465638"/>
          <p14:tracePt t="69670" x="2862263" y="4410075"/>
          <p14:tracePt t="69677" x="2973388" y="4338638"/>
          <p14:tracePt t="69685" x="3092450" y="4257675"/>
          <p14:tracePt t="69693" x="3228975" y="4162425"/>
          <p14:tracePt t="69701" x="3379788" y="4083050"/>
          <p14:tracePt t="69709" x="3508375" y="4035425"/>
          <p14:tracePt t="69717" x="3603625" y="3995738"/>
          <p14:tracePt t="69725" x="3722688" y="3922713"/>
          <p14:tracePt t="69734" x="3833813" y="3875088"/>
          <p14:tracePt t="69739" x="3930650" y="3819525"/>
          <p14:tracePt t="69748" x="4017963" y="3787775"/>
          <p14:tracePt t="69755" x="4081463" y="3748088"/>
          <p14:tracePt t="69763" x="4152900" y="3708400"/>
          <p14:tracePt t="69771" x="4225925" y="3676650"/>
          <p14:tracePt t="69780" x="4305300" y="3644900"/>
          <p14:tracePt t="69787" x="4360863" y="3629025"/>
          <p14:tracePt t="69795" x="4408488" y="3605213"/>
          <p14:tracePt t="69803" x="4416425" y="3595688"/>
          <p14:tracePt t="69812" x="4424363" y="3595688"/>
          <p14:tracePt t="69988" x="4432300" y="3595688"/>
          <p14:tracePt t="69995" x="4448175" y="3579813"/>
          <p14:tracePt t="70003" x="4456113" y="3563938"/>
          <p14:tracePt t="70012" x="4471988" y="3540125"/>
          <p14:tracePt t="70019" x="4487863" y="3508375"/>
          <p14:tracePt t="70028" x="4519613" y="3476625"/>
          <p14:tracePt t="70035" x="4535488" y="3429000"/>
          <p14:tracePt t="70043" x="4551363" y="3381375"/>
          <p14:tracePt t="70051" x="4567238" y="3349625"/>
          <p14:tracePt t="70057" x="4584700" y="3317875"/>
          <p14:tracePt t="70065" x="4600575" y="3294063"/>
          <p14:tracePt t="70074" x="4600575" y="3262313"/>
          <p14:tracePt t="70081" x="4608513" y="3244850"/>
          <p14:tracePt t="70099" x="4624388" y="3197225"/>
          <p14:tracePt t="70105" x="4632325" y="3181350"/>
          <p14:tracePt t="70113" x="4640263" y="3165475"/>
          <p14:tracePt t="70121" x="4640263" y="3149600"/>
          <p14:tracePt t="70129" x="4648200" y="3141663"/>
          <p14:tracePt t="70138" x="4648200" y="3125788"/>
          <p14:tracePt t="70145" x="4656138" y="3109913"/>
          <p14:tracePt t="70151" x="4656138" y="3101975"/>
          <p14:tracePt t="70159" x="4664075" y="3086100"/>
          <p14:tracePt t="70167" x="4664075" y="3070225"/>
          <p14:tracePt t="70175" x="4664075" y="3062288"/>
          <p14:tracePt t="70183" x="4664075" y="3046413"/>
          <p14:tracePt t="70191" x="4664075" y="3038475"/>
          <p14:tracePt t="70208" x="4664075" y="3030538"/>
          <p14:tracePt t="70215" x="4664075" y="3022600"/>
          <p14:tracePt t="70223" x="4664075" y="3014663"/>
          <p14:tracePt t="70239" x="4664075" y="3006725"/>
          <p14:tracePt t="70247" x="4664075" y="2998788"/>
          <p14:tracePt t="70253" x="4656138" y="2990850"/>
          <p14:tracePt t="70261" x="4648200" y="2982913"/>
          <p14:tracePt t="70269" x="4648200" y="2967038"/>
          <p14:tracePt t="70277" x="4640263" y="2959100"/>
          <p14:tracePt t="70285" x="4632325" y="2959100"/>
          <p14:tracePt t="70293" x="4624388" y="2951163"/>
          <p14:tracePt t="70301" x="4624388" y="2935288"/>
          <p14:tracePt t="70310" x="4608513" y="2927350"/>
          <p14:tracePt t="70317" x="4592638" y="2919413"/>
          <p14:tracePt t="70325" x="4576763" y="2909888"/>
          <p14:tracePt t="70333" x="4559300" y="2894013"/>
          <p14:tracePt t="70341" x="4551363" y="2886075"/>
          <p14:tracePt t="70347" x="4535488" y="2870200"/>
          <p14:tracePt t="70355" x="4519613" y="2854325"/>
          <p14:tracePt t="70363" x="4503738" y="2846388"/>
          <p14:tracePt t="70371" x="4495800" y="2830513"/>
          <p14:tracePt t="70379" x="4487863" y="2822575"/>
          <p14:tracePt t="70388" x="4471988" y="2806700"/>
          <p14:tracePt t="70395" x="4464050" y="2798763"/>
          <p14:tracePt t="70403" x="4448175" y="2798763"/>
          <p14:tracePt t="70411" x="4448175" y="2790825"/>
          <p14:tracePt t="70419" x="4440238" y="2782888"/>
          <p14:tracePt t="70427" x="4432300" y="2782888"/>
          <p14:tracePt t="70435" x="4424363" y="2782888"/>
          <p14:tracePt t="70441" x="4416425" y="2782888"/>
          <p14:tracePt t="70450" x="4400550" y="2774950"/>
          <p14:tracePt t="70465" x="4392613" y="2774950"/>
          <p14:tracePt t="70473" x="4376738" y="2774950"/>
          <p14:tracePt t="70489" x="4368800" y="2774950"/>
          <p14:tracePt t="70497" x="4360863" y="2774950"/>
          <p14:tracePt t="70505" x="4352925" y="2774950"/>
          <p14:tracePt t="70525" x="4344988" y="2774950"/>
          <p14:tracePt t="70531" x="4337050" y="2774950"/>
          <p14:tracePt t="70540" x="4337050" y="2782888"/>
          <p14:tracePt t="70555" x="4329113" y="2782888"/>
          <p14:tracePt t="70563" x="4321175" y="2790825"/>
          <p14:tracePt t="70571" x="4313238" y="2806700"/>
          <p14:tracePt t="70579" x="4297363" y="2822575"/>
          <p14:tracePt t="70587" x="4289425" y="2838450"/>
          <p14:tracePt t="70595" x="4289425" y="2862263"/>
          <p14:tracePt t="70603" x="4281488" y="2870200"/>
          <p14:tracePt t="70611" x="4281488" y="2894013"/>
          <p14:tracePt t="70619" x="4273550" y="2909888"/>
          <p14:tracePt t="70627" x="4265613" y="2935288"/>
          <p14:tracePt t="70633" x="4257675" y="2943225"/>
          <p14:tracePt t="70641" x="4257675" y="2959100"/>
          <p14:tracePt t="70649" x="4257675" y="2974975"/>
          <p14:tracePt t="70658" x="4257675" y="2982913"/>
          <p14:tracePt t="70665" x="4265613" y="2998788"/>
          <p14:tracePt t="70673" x="4265613" y="3006725"/>
          <p14:tracePt t="70681" x="4273550" y="3014663"/>
          <p14:tracePt t="70689" x="4289425" y="3022600"/>
          <p14:tracePt t="70697" x="4297363" y="3038475"/>
          <p14:tracePt t="70712" x="4305300" y="3054350"/>
          <p14:tracePt t="70725" x="4313238" y="3054350"/>
          <p14:tracePt t="70733" x="4321175" y="3054350"/>
          <p14:tracePt t="70751" x="4329113" y="3062288"/>
          <p14:tracePt t="70763" x="4337050" y="3062288"/>
          <p14:tracePt t="70775" x="4344988" y="3062288"/>
          <p14:tracePt t="70793" x="4352925" y="3062288"/>
          <p14:tracePt t="70803" x="4360863" y="3062288"/>
          <p14:tracePt t="70831" x="4368800" y="3062288"/>
          <p14:tracePt t="70847" x="4376738" y="3062288"/>
          <p14:tracePt t="70860" x="4376738" y="3054350"/>
          <p14:tracePt t="70867" x="4384675" y="3046413"/>
          <p14:tracePt t="70883" x="4392613" y="3038475"/>
          <p14:tracePt t="70903" x="4400550" y="3022600"/>
          <p14:tracePt t="70911" x="4408488" y="3014663"/>
          <p14:tracePt t="70929" x="4408488" y="3006725"/>
          <p14:tracePt t="71031" x="4408488" y="2998788"/>
          <p14:tracePt t="71714" x="4416425" y="2998788"/>
          <p14:tracePt t="71726" x="4424363" y="2998788"/>
          <p14:tracePt t="71738" x="4432300" y="2998788"/>
          <p14:tracePt t="71753" x="4440238" y="2998788"/>
          <p14:tracePt t="71762" x="4456113" y="2998788"/>
          <p14:tracePt t="71769" x="4487863" y="3006725"/>
          <p14:tracePt t="71777" x="4511675" y="3022600"/>
          <p14:tracePt t="71785" x="4519613" y="3038475"/>
          <p14:tracePt t="71793" x="4535488" y="3046413"/>
          <p14:tracePt t="71799" x="4543425" y="3054350"/>
          <p14:tracePt t="71808" x="4551363" y="3054350"/>
          <p14:tracePt t="73207" x="4551363" y="3038475"/>
          <p14:tracePt t="73215" x="4551363" y="3030538"/>
          <p14:tracePt t="73225" x="4551363" y="3014663"/>
          <p14:tracePt t="73231" x="4543425" y="2998788"/>
          <p14:tracePt t="73241" x="4543425" y="2990850"/>
          <p14:tracePt t="73249" x="4535488" y="2990850"/>
          <p14:tracePt t="73255" x="4535488" y="2982913"/>
          <p14:tracePt t="73267" x="4535488" y="2974975"/>
          <p14:tracePt t="73279" x="4535488" y="2967038"/>
          <p14:tracePt t="73295" x="4527550" y="2967038"/>
          <p14:tracePt t="73303" x="4527550" y="2959100"/>
          <p14:tracePt t="73316" x="4527550" y="2951163"/>
          <p14:tracePt t="74157" x="4519613" y="2951163"/>
          <p14:tracePt t="74174" x="4511675" y="2951163"/>
          <p14:tracePt t="74182" x="4495800" y="2967038"/>
          <p14:tracePt t="74189" x="4495800" y="2974975"/>
          <p14:tracePt t="74197" x="4479925" y="2998788"/>
          <p14:tracePt t="74205" x="4471988" y="3014663"/>
          <p14:tracePt t="74213" x="4471988" y="3030538"/>
          <p14:tracePt t="74221" x="4464050" y="3038475"/>
          <p14:tracePt t="74229" x="4464050" y="3062288"/>
          <p14:tracePt t="74237" x="4456113" y="3078163"/>
          <p14:tracePt t="74245" x="4448175" y="3101975"/>
          <p14:tracePt t="74253" x="4440238" y="3117850"/>
          <p14:tracePt t="74260" x="4432300" y="3165475"/>
          <p14:tracePt t="74267" x="4424363" y="3205163"/>
          <p14:tracePt t="74275" x="4416425" y="3228975"/>
          <p14:tracePt t="74284" x="4408488" y="3270250"/>
          <p14:tracePt t="74291" x="4392613" y="3333750"/>
          <p14:tracePt t="74299" x="4368800" y="3365500"/>
          <p14:tracePt t="74307" x="4352925" y="3413125"/>
          <p14:tracePt t="74315" x="4344988" y="3444875"/>
          <p14:tracePt t="74323" x="4337050" y="3452813"/>
          <p14:tracePt t="74331" x="4329113" y="3476625"/>
          <p14:tracePt t="74339" x="4321175" y="3492500"/>
          <p14:tracePt t="74346" x="4321175" y="3508375"/>
          <p14:tracePt t="74353" x="4313238" y="3532188"/>
          <p14:tracePt t="74361" x="4313238" y="3540125"/>
          <p14:tracePt t="74369" x="4305300" y="3556000"/>
          <p14:tracePt t="74378" x="4297363" y="3571875"/>
          <p14:tracePt t="74385" x="4289425" y="3579813"/>
          <p14:tracePt t="74393" x="4289425" y="3595688"/>
          <p14:tracePt t="74401" x="4289425" y="3605213"/>
          <p14:tracePt t="74410" x="4281488" y="3613150"/>
          <p14:tracePt t="74417" x="4265613" y="3629025"/>
          <p14:tracePt t="74426" x="4257675" y="3652838"/>
          <p14:tracePt t="74433" x="4249738" y="3668713"/>
          <p14:tracePt t="74441" x="4233863" y="3684588"/>
          <p14:tracePt t="74447" x="4225925" y="3692525"/>
          <p14:tracePt t="74455" x="4210050" y="3708400"/>
          <p14:tracePt t="74463" x="4192588" y="3724275"/>
          <p14:tracePt t="74471" x="4176713" y="3740150"/>
          <p14:tracePt t="74479" x="4168775" y="3756025"/>
          <p14:tracePt t="74488" x="4152900" y="3771900"/>
          <p14:tracePt t="74495" x="4137025" y="3779838"/>
          <p14:tracePt t="74505" x="4121150" y="3795713"/>
          <p14:tracePt t="74511" x="4113213" y="3811588"/>
          <p14:tracePt t="74519" x="4113213" y="3819525"/>
          <p14:tracePt t="74528" x="4105275" y="3819525"/>
          <p14:tracePt t="74535" x="4097338" y="3827463"/>
          <p14:tracePt t="74541" x="4089400" y="3843338"/>
          <p14:tracePt t="74565" x="4081463" y="3851275"/>
          <p14:tracePt t="74573" x="4081463" y="3859213"/>
          <p14:tracePt t="74581" x="4081463" y="3867150"/>
          <p14:tracePt t="74589" x="4073525" y="3867150"/>
          <p14:tracePt t="74606" x="4065588" y="3875088"/>
          <p14:tracePt t="74629" x="4065588" y="3883025"/>
          <p14:tracePt t="74635" x="4065588" y="3890963"/>
          <p14:tracePt t="74723" x="4065588" y="3898900"/>
          <p14:tracePt t="74729" x="4065588" y="3914775"/>
          <p14:tracePt t="74737" x="4065588" y="3922713"/>
          <p14:tracePt t="74745" x="4081463" y="3938588"/>
          <p14:tracePt t="74754" x="4089400" y="3956050"/>
          <p14:tracePt t="74761" x="4105275" y="3971925"/>
          <p14:tracePt t="74769" x="4105275" y="3979863"/>
          <p14:tracePt t="74777" x="4121150" y="3987800"/>
          <p14:tracePt t="74789" x="4121150" y="3995738"/>
          <p14:tracePt t="74813" x="4121150" y="4003675"/>
          <p14:tracePt t="74941" x="4129088" y="4003675"/>
          <p14:tracePt t="74949" x="4137025" y="4003675"/>
          <p14:tracePt t="75337" x="4176713" y="3963988"/>
          <p14:tracePt t="75345" x="4217988" y="3898900"/>
          <p14:tracePt t="75353" x="4233863" y="3851275"/>
          <p14:tracePt t="75361" x="4257675" y="3803650"/>
          <p14:tracePt t="75370" x="4273550" y="3763963"/>
          <p14:tracePt t="75377" x="4289425" y="3724275"/>
          <p14:tracePt t="75385" x="4313238" y="3668713"/>
          <p14:tracePt t="75394" x="4329113" y="3613150"/>
          <p14:tracePt t="75401" x="4360863" y="3548063"/>
          <p14:tracePt t="75409" x="4392613" y="3460750"/>
          <p14:tracePt t="75415" x="4432300" y="3405188"/>
          <p14:tracePt t="75423" x="4479925" y="3341688"/>
          <p14:tracePt t="75432" x="4511675" y="3294063"/>
          <p14:tracePt t="75439" x="4551363" y="3228975"/>
          <p14:tracePt t="75447" x="4584700" y="3197225"/>
          <p14:tracePt t="75455" x="4592638" y="3181350"/>
          <p14:tracePt t="75463" x="4600575" y="3165475"/>
          <p14:tracePt t="75471" x="4608513" y="3165475"/>
          <p14:tracePt t="75479" x="4608513" y="3157538"/>
          <p14:tracePt t="75668" x="4600575" y="3157538"/>
          <p14:tracePt t="75676" x="4592638" y="3165475"/>
          <p14:tracePt t="75684" x="4584700" y="3173413"/>
          <p14:tracePt t="75692" x="4576763" y="3181350"/>
          <p14:tracePt t="75700" x="4567238" y="3181350"/>
          <p14:tracePt t="75706" x="4551363" y="3189288"/>
          <p14:tracePt t="75713" x="4535488" y="3197225"/>
          <p14:tracePt t="75721" x="4527550" y="3205163"/>
          <p14:tracePt t="75729" x="4511675" y="3213100"/>
          <p14:tracePt t="75737" x="4495800" y="3221038"/>
          <p14:tracePt t="75745" x="4479925" y="3221038"/>
          <p14:tracePt t="75754" x="4464050" y="3236913"/>
          <p14:tracePt t="75761" x="4456113" y="3236913"/>
          <p14:tracePt t="75777" x="4456113" y="3173413"/>
          <p14:tracePt t="75785" x="4464050" y="3086100"/>
          <p14:tracePt t="75794" x="4464050" y="3022600"/>
          <p14:tracePt t="75800" x="4464050" y="2990850"/>
          <p14:tracePt t="75807" x="4464050" y="2959100"/>
          <p14:tracePt t="75815" x="4464050" y="2919413"/>
          <p14:tracePt t="75823" x="4456113" y="2894013"/>
          <p14:tracePt t="75831" x="4448175" y="2854325"/>
          <p14:tracePt t="75840" x="4448175" y="2838450"/>
          <p14:tracePt t="75847" x="4448175" y="2822575"/>
          <p14:tracePt t="75863" x="4448175" y="2814638"/>
          <p14:tracePt t="75871" x="4448175" y="2806700"/>
          <p14:tracePt t="76015" x="4448175" y="2798763"/>
          <p14:tracePt t="76080" x="4440238" y="2798763"/>
          <p14:tracePt t="76087" x="4432300" y="2798763"/>
          <p14:tracePt t="76093" x="4432300" y="2806700"/>
          <p14:tracePt t="76101" x="4424363" y="2806700"/>
          <p14:tracePt t="76109" x="4424363" y="2814638"/>
          <p14:tracePt t="76133" x="4424363" y="2822575"/>
          <p14:tracePt t="76141" x="4424363" y="2830513"/>
          <p14:tracePt t="76161" x="4424363" y="2838450"/>
          <p14:tracePt t="76177" x="4432300" y="2838450"/>
          <p14:tracePt t="76191" x="4440238" y="2838450"/>
          <p14:tracePt t="76232" x="4448175" y="2838450"/>
          <p14:tracePt t="76247" x="4456113" y="2830513"/>
          <p14:tracePt t="76259" x="4456113" y="2822575"/>
          <p14:tracePt t="76281" x="4464050" y="2806700"/>
          <p14:tracePt t="76291" x="4464050" y="2790825"/>
          <p14:tracePt t="76398" x="4456113" y="2790825"/>
          <p14:tracePt t="76405" x="4456113" y="2798763"/>
          <p14:tracePt t="76412" x="4448175" y="2798763"/>
          <p14:tracePt t="76419" x="4448175" y="2806700"/>
          <p14:tracePt t="76435" x="4448175" y="2814638"/>
          <p14:tracePt t="76444" x="4448175" y="2830513"/>
          <p14:tracePt t="76475" x="4448175" y="2838450"/>
          <p14:tracePt t="76483" x="4448175" y="2846388"/>
          <p14:tracePt t="76491" x="4448175" y="2854325"/>
          <p14:tracePt t="76497" x="4456113" y="2854325"/>
          <p14:tracePt t="76505" x="4464050" y="2854325"/>
          <p14:tracePt t="76513" x="4479925" y="2862263"/>
          <p14:tracePt t="76522" x="4495800" y="2862263"/>
          <p14:tracePt t="76529" x="4503738" y="2862263"/>
          <p14:tracePt t="76545" x="4511675" y="2862263"/>
          <p14:tracePt t="76561" x="4519613" y="2862263"/>
          <p14:tracePt t="76581" x="4527550" y="2862263"/>
          <p14:tracePt t="76589" x="4527550" y="2854325"/>
          <p14:tracePt t="76608" x="4527550" y="2846388"/>
          <p14:tracePt t="76631" x="4527550" y="2838450"/>
          <p14:tracePt t="76697" x="4519613" y="2838450"/>
          <p14:tracePt t="76705" x="4511675" y="2838450"/>
          <p14:tracePt t="76721" x="4503738" y="2846388"/>
          <p14:tracePt t="76737" x="4495800" y="2854325"/>
          <p14:tracePt t="76893" x="4495800" y="2846388"/>
          <p14:tracePt t="77003" x="4495800" y="2838450"/>
          <p14:tracePt t="77293" x="4495800" y="2830513"/>
          <p14:tracePt t="77305" x="4495800" y="2822575"/>
          <p14:tracePt t="77321" x="4495800" y="2806700"/>
          <p14:tracePt t="77330" x="4495800" y="2798763"/>
          <p14:tracePt t="77337" x="4495800" y="2782888"/>
          <p14:tracePt t="77345" x="4495800" y="2767013"/>
          <p14:tracePt t="77353" x="4503738" y="2759075"/>
          <p14:tracePt t="77361" x="4511675" y="2743200"/>
          <p14:tracePt t="77369" x="4511675" y="2727325"/>
          <p14:tracePt t="77375" x="4511675" y="2719388"/>
          <p14:tracePt t="77383" x="4519613" y="2711450"/>
          <p14:tracePt t="77391" x="4519613" y="2703513"/>
          <p14:tracePt t="77399" x="4519613" y="2695575"/>
          <p14:tracePt t="77407" x="4519613" y="2687638"/>
          <p14:tracePt t="77545" x="4511675" y="2687638"/>
          <p14:tracePt t="77553" x="4503738" y="2687638"/>
          <p14:tracePt t="77561" x="4495800" y="2687638"/>
          <p14:tracePt t="77569" x="4487863" y="2687638"/>
          <p14:tracePt t="77575" x="4479925" y="2687638"/>
          <p14:tracePt t="77584" x="4471988" y="2695575"/>
          <p14:tracePt t="77592" x="4456113" y="2703513"/>
          <p14:tracePt t="77599" x="4440238" y="2711450"/>
          <p14:tracePt t="77608" x="4432300" y="2727325"/>
          <p14:tracePt t="77615" x="4416425" y="2735263"/>
          <p14:tracePt t="77623" x="4400550" y="2751138"/>
          <p14:tracePt t="77632" x="4384675" y="2767013"/>
          <p14:tracePt t="77640" x="4376738" y="2782888"/>
          <p14:tracePt t="77647" x="4368800" y="2790825"/>
          <p14:tracePt t="77655" x="4360863" y="2790825"/>
          <p14:tracePt t="77663" x="4352925" y="2806700"/>
          <p14:tracePt t="77669" x="4337050" y="2814638"/>
          <p14:tracePt t="77678" x="4337050" y="2822575"/>
          <p14:tracePt t="77709" x="4337050" y="2830513"/>
          <p14:tracePt t="77737" x="4329113" y="2830513"/>
          <p14:tracePt t="77775" x="4329113" y="2838450"/>
          <p14:tracePt t="77795" x="4329113" y="2846388"/>
          <p14:tracePt t="77855" x="4337050" y="2846388"/>
          <p14:tracePt t="77863" x="4344988" y="2846388"/>
          <p14:tracePt t="77957" x="4352925" y="2846388"/>
          <p14:tracePt t="78085" x="4329113" y="2830513"/>
          <p14:tracePt t="78093" x="4313238" y="2814638"/>
          <p14:tracePt t="78101" x="4305300" y="2806700"/>
          <p14:tracePt t="78109" x="4281488" y="2798763"/>
          <p14:tracePt t="78118" x="4265613" y="2798763"/>
          <p14:tracePt t="78126" x="4249738" y="2790825"/>
          <p14:tracePt t="78133" x="4241800" y="2790825"/>
          <p14:tracePt t="78141" x="4225925" y="2782888"/>
          <p14:tracePt t="78149" x="4210050" y="2782888"/>
          <p14:tracePt t="78157" x="4200525" y="2782888"/>
          <p14:tracePt t="78166" x="4192588" y="2782888"/>
          <p14:tracePt t="78184" x="4184650" y="2782888"/>
          <p14:tracePt t="78195" x="4176713" y="2782888"/>
          <p14:tracePt t="78215" x="4168775" y="2782888"/>
          <p14:tracePt t="78255" x="4160838" y="2782888"/>
          <p14:tracePt t="78263" x="4152900" y="2782888"/>
          <p14:tracePt t="78269" x="4137025" y="2782888"/>
          <p14:tracePt t="78277" x="4121150" y="2782888"/>
          <p14:tracePt t="78285" x="4113213" y="2782888"/>
          <p14:tracePt t="78293" x="4097338" y="2782888"/>
          <p14:tracePt t="78301" x="4081463" y="2790825"/>
          <p14:tracePt t="78309" x="4073525" y="2790825"/>
          <p14:tracePt t="78317" x="4057650" y="2790825"/>
          <p14:tracePt t="78325" x="4049713" y="2790825"/>
          <p14:tracePt t="78440" x="4057650" y="2790825"/>
          <p14:tracePt t="78447" x="4065588" y="2790825"/>
          <p14:tracePt t="78455" x="4089400" y="2790825"/>
          <p14:tracePt t="78463" x="4113213" y="2782888"/>
          <p14:tracePt t="78471" x="4137025" y="2782888"/>
          <p14:tracePt t="78479" x="4176713" y="2782888"/>
          <p14:tracePt t="78488" x="4210050" y="2782888"/>
          <p14:tracePt t="78495" x="4241800" y="2782888"/>
          <p14:tracePt t="78503" x="4257675" y="2782888"/>
          <p14:tracePt t="78511" x="4281488" y="2782888"/>
          <p14:tracePt t="78520" x="4305300" y="2782888"/>
          <p14:tracePt t="78527" x="4321175" y="2782888"/>
          <p14:tracePt t="78537" x="4344988" y="2782888"/>
          <p14:tracePt t="78543" x="4360863" y="2782888"/>
          <p14:tracePt t="78551" x="4368800" y="2782888"/>
          <p14:tracePt t="78560" x="4384675" y="2782888"/>
          <p14:tracePt t="78569" x="4400550" y="2782888"/>
          <p14:tracePt t="78575" x="4408488" y="2782888"/>
          <p14:tracePt t="78586" x="4416425" y="2782888"/>
          <p14:tracePt t="78593" x="4424363" y="2782888"/>
          <p14:tracePt t="78601" x="4432300" y="2782888"/>
          <p14:tracePt t="78617" x="4440238" y="2782888"/>
          <p14:tracePt t="78657" x="4448175" y="2782888"/>
          <p14:tracePt t="78707" x="4448175" y="2774950"/>
          <p14:tracePt t="78743" x="4456113" y="2774950"/>
          <p14:tracePt t="78759" x="4464050" y="2774950"/>
          <p14:tracePt t="78767" x="4479925" y="2767013"/>
          <p14:tracePt t="78783" x="4495800" y="2767013"/>
          <p14:tracePt t="78791" x="4511675" y="2759075"/>
          <p14:tracePt t="78799" x="4519613" y="2759075"/>
          <p14:tracePt t="78807" x="4535488" y="2759075"/>
          <p14:tracePt t="78815" x="4551363" y="2751138"/>
          <p14:tracePt t="78823" x="4559300" y="2751138"/>
          <p14:tracePt t="78831" x="4576763" y="2751138"/>
          <p14:tracePt t="78839" x="4592638" y="2751138"/>
          <p14:tracePt t="78847" x="4600575" y="2751138"/>
          <p14:tracePt t="78857" x="4616450" y="2743200"/>
          <p14:tracePt t="78865" x="4632325" y="2727325"/>
          <p14:tracePt t="78871" x="4640263" y="2727325"/>
          <p14:tracePt t="78887" x="4648200" y="2719388"/>
          <p14:tracePt t="78903" x="4656138" y="2719388"/>
          <p14:tracePt t="78911" x="4656138" y="2711450"/>
          <p14:tracePt t="78920" x="4664075" y="2703513"/>
          <p14:tracePt t="78927" x="4672013" y="2687638"/>
          <p14:tracePt t="78935" x="4679950" y="2671763"/>
          <p14:tracePt t="78943" x="4687888" y="2663825"/>
          <p14:tracePt t="78951" x="4687888" y="2640013"/>
          <p14:tracePt t="78961" x="4687888" y="2616200"/>
          <p14:tracePt t="78969" x="4687888" y="2592388"/>
          <p14:tracePt t="78978" x="4687888" y="2584450"/>
          <p14:tracePt t="78985" x="4672013" y="2576513"/>
          <p14:tracePt t="78991" x="4656138" y="2559050"/>
          <p14:tracePt t="78999" x="4648200" y="2543175"/>
          <p14:tracePt t="79007" x="4632325" y="2527300"/>
          <p14:tracePt t="79015" x="4608513" y="2511425"/>
          <p14:tracePt t="79023" x="4592638" y="2503488"/>
          <p14:tracePt t="79031" x="4576763" y="2503488"/>
          <p14:tracePt t="79039" x="4567238" y="2495550"/>
          <p14:tracePt t="79047" x="4551363" y="2487613"/>
          <p14:tracePt t="79055" x="4535488" y="2487613"/>
          <p14:tracePt t="79063" x="4527550" y="2479675"/>
          <p14:tracePt t="79071" x="4511675" y="2471738"/>
          <p14:tracePt t="79093" x="4471988" y="2463800"/>
          <p14:tracePt t="79101" x="4456113" y="2463800"/>
          <p14:tracePt t="79109" x="4448175" y="2463800"/>
          <p14:tracePt t="79118" x="4440238" y="2463800"/>
          <p14:tracePt t="79126" x="4432300" y="2463800"/>
          <p14:tracePt t="79133" x="4424363" y="2463800"/>
          <p14:tracePt t="79141" x="4416425" y="2463800"/>
          <p14:tracePt t="79149" x="4400550" y="2463800"/>
          <p14:tracePt t="79157" x="4392613" y="2463800"/>
          <p14:tracePt t="79166" x="4376738" y="2463800"/>
          <p14:tracePt t="79173" x="4352925" y="2463800"/>
          <p14:tracePt t="79179" x="4313238" y="2471738"/>
          <p14:tracePt t="79188" x="4265613" y="2479675"/>
          <p14:tracePt t="79196" x="4225925" y="2495550"/>
          <p14:tracePt t="79203" x="4184650" y="2511425"/>
          <p14:tracePt t="79211" x="4152900" y="2527300"/>
          <p14:tracePt t="79220" x="4129088" y="2543175"/>
          <p14:tracePt t="79228" x="4105275" y="2559050"/>
          <p14:tracePt t="79235" x="4081463" y="2576513"/>
          <p14:tracePt t="79244" x="4073525" y="2592388"/>
          <p14:tracePt t="79251" x="4057650" y="2616200"/>
          <p14:tracePt t="79260" x="4041775" y="2624138"/>
          <p14:tracePt t="79267" x="4025900" y="2640013"/>
          <p14:tracePt t="79275" x="4002088" y="2663825"/>
          <p14:tracePt t="79282" x="3986213" y="2679700"/>
          <p14:tracePt t="79289" x="3970338" y="2703513"/>
          <p14:tracePt t="79298" x="3954463" y="2727325"/>
          <p14:tracePt t="79305" x="3946525" y="2743200"/>
          <p14:tracePt t="79313" x="3938588" y="2751138"/>
          <p14:tracePt t="79321" x="3930650" y="2767013"/>
          <p14:tracePt t="79329" x="3922713" y="2774950"/>
          <p14:tracePt t="79338" x="3914775" y="2782888"/>
          <p14:tracePt t="79345" x="3914775" y="2790825"/>
          <p14:tracePt t="79354" x="3914775" y="2798763"/>
          <p14:tracePt t="79362" x="3914775" y="2806700"/>
          <p14:tracePt t="79367" x="3914775" y="2814638"/>
          <p14:tracePt t="79376" x="3914775" y="2822575"/>
          <p14:tracePt t="79384" x="3914775" y="2830513"/>
          <p14:tracePt t="79391" x="3914775" y="2846388"/>
          <p14:tracePt t="79399" x="3914775" y="2862263"/>
          <p14:tracePt t="79407" x="3914775" y="2870200"/>
          <p14:tracePt t="79416" x="3914775" y="2886075"/>
          <p14:tracePt t="79423" x="3914775" y="2901950"/>
          <p14:tracePt t="79439" x="3914775" y="2919413"/>
          <p14:tracePt t="79448" x="3922713" y="2927350"/>
          <p14:tracePt t="79456" x="3930650" y="2935288"/>
          <p14:tracePt t="79463" x="3930650" y="2943225"/>
          <p14:tracePt t="79469" x="3938588" y="2951163"/>
          <p14:tracePt t="79477" x="3938588" y="2959100"/>
          <p14:tracePt t="79487" x="3954463" y="2959100"/>
          <p14:tracePt t="79495" x="3970338" y="2967038"/>
          <p14:tracePt t="79504" x="3978275" y="2974975"/>
          <p14:tracePt t="79511" x="4002088" y="2982913"/>
          <p14:tracePt t="79519" x="4025900" y="2990850"/>
          <p14:tracePt t="79527" x="4041775" y="2998788"/>
          <p14:tracePt t="79535" x="4065588" y="3006725"/>
          <p14:tracePt t="79543" x="4081463" y="3022600"/>
          <p14:tracePt t="79551" x="4097338" y="3030538"/>
          <p14:tracePt t="79559" x="4129088" y="3038475"/>
          <p14:tracePt t="79567" x="4160838" y="3062288"/>
          <p14:tracePt t="79575" x="4210050" y="3070225"/>
          <p14:tracePt t="79583" x="4241800" y="3086100"/>
          <p14:tracePt t="79591" x="4273550" y="3101975"/>
          <p14:tracePt t="79600" x="4305300" y="3109913"/>
          <p14:tracePt t="79607" x="4344988" y="3125788"/>
          <p14:tracePt t="79616" x="4352925" y="3133725"/>
          <p14:tracePt t="79623" x="4368800" y="3141663"/>
          <p14:tracePt t="79631" x="4384675" y="3149600"/>
          <p14:tracePt t="79640" x="4400550" y="3157538"/>
          <p14:tracePt t="79647" x="4408488" y="3157538"/>
          <p14:tracePt t="79655" x="4424363" y="3157538"/>
          <p14:tracePt t="79663" x="4432300" y="3157538"/>
          <p14:tracePt t="79671" x="4440238" y="3165475"/>
          <p14:tracePt t="79679" x="4448175" y="3165475"/>
          <p14:tracePt t="79687" x="4464050" y="3165475"/>
          <p14:tracePt t="79695" x="4471988" y="3165475"/>
          <p14:tracePt t="79703" x="4487863" y="3165475"/>
          <p14:tracePt t="79711" x="4503738" y="3173413"/>
          <p14:tracePt t="79719" x="4511675" y="3173413"/>
          <p14:tracePt t="79727" x="4527550" y="3173413"/>
          <p14:tracePt t="79735" x="4535488" y="3173413"/>
          <p14:tracePt t="79743" x="4559300" y="3173413"/>
          <p14:tracePt t="79752" x="4584700" y="3173413"/>
          <p14:tracePt t="79759" x="4600575" y="3173413"/>
          <p14:tracePt t="79769" x="4616450" y="3173413"/>
          <p14:tracePt t="79777" x="4648200" y="3165475"/>
          <p14:tracePt t="79785" x="4672013" y="3157538"/>
          <p14:tracePt t="79793" x="4695825" y="3149600"/>
          <p14:tracePt t="79801" x="4711700" y="3141663"/>
          <p14:tracePt t="79809" x="4735513" y="3125788"/>
          <p14:tracePt t="79817" x="4743450" y="3117850"/>
          <p14:tracePt t="79825" x="4759325" y="3109913"/>
          <p14:tracePt t="79831" x="4783138" y="3094038"/>
          <p14:tracePt t="79839" x="4799013" y="3078163"/>
          <p14:tracePt t="79847" x="4814888" y="3062288"/>
          <p14:tracePt t="79856" x="4822825" y="3046413"/>
          <p14:tracePt t="79863" x="4838700" y="3038475"/>
          <p14:tracePt t="79871" x="4854575" y="3022600"/>
          <p14:tracePt t="79879" x="4870450" y="3006725"/>
          <p14:tracePt t="79888" x="4886325" y="2982913"/>
          <p14:tracePt t="79895" x="4902200" y="2959100"/>
          <p14:tracePt t="79903" x="4918075" y="2919413"/>
          <p14:tracePt t="79911" x="4933950" y="2886075"/>
          <p14:tracePt t="79918" x="4951413" y="2846388"/>
          <p14:tracePt t="79925" x="4967288" y="2822575"/>
          <p14:tracePt t="79935" x="4975225" y="2806700"/>
          <p14:tracePt t="79942" x="4991100" y="2774950"/>
          <p14:tracePt t="79951" x="4991100" y="2759075"/>
          <p14:tracePt t="79959" x="4999038" y="2743200"/>
          <p14:tracePt t="79965" x="4999038" y="2719388"/>
          <p14:tracePt t="79973" x="4999038" y="2711450"/>
          <p14:tracePt t="79983" x="4999038" y="2695575"/>
          <p14:tracePt t="79992" x="4999038" y="2687638"/>
          <p14:tracePt t="79999" x="4991100" y="2671763"/>
          <p14:tracePt t="80008" x="4975225" y="2655888"/>
          <p14:tracePt t="80013" x="4959350" y="2640013"/>
          <p14:tracePt t="80021" x="4951413" y="2624138"/>
          <p14:tracePt t="80029" x="4933950" y="2608263"/>
          <p14:tracePt t="80037" x="4902200" y="2592388"/>
          <p14:tracePt t="80045" x="4838700" y="2566988"/>
          <p14:tracePt t="80053" x="4783138" y="2543175"/>
          <p14:tracePt t="80061" x="4711700" y="2527300"/>
          <p14:tracePt t="80069" x="4648200" y="2503488"/>
          <p14:tracePt t="80093" x="4456113" y="2471738"/>
          <p14:tracePt t="80101" x="4392613" y="2455863"/>
          <p14:tracePt t="80107" x="4337050" y="2447925"/>
          <p14:tracePt t="80115" x="4265613" y="2432050"/>
          <p14:tracePt t="80123" x="4200525" y="2432050"/>
          <p14:tracePt t="80131" x="4113213" y="2432050"/>
          <p14:tracePt t="80139" x="4033838" y="2424113"/>
          <p14:tracePt t="80147" x="3962400" y="2408238"/>
          <p14:tracePt t="80155" x="3883025" y="2408238"/>
          <p14:tracePt t="80163" x="3810000" y="2408238"/>
          <p14:tracePt t="80171" x="3730625" y="2408238"/>
          <p14:tracePt t="80179" x="3659188" y="2408238"/>
          <p14:tracePt t="80187" x="3595688" y="2408238"/>
          <p14:tracePt t="80195" x="3524250" y="2408238"/>
          <p14:tracePt t="80203" x="3467100" y="2416175"/>
          <p14:tracePt t="80209" x="3403600" y="2439988"/>
          <p14:tracePt t="80217" x="3355975" y="2455863"/>
          <p14:tracePt t="80225" x="3316288" y="2463800"/>
          <p14:tracePt t="80233" x="3292475" y="2471738"/>
          <p14:tracePt t="80242" x="3268663" y="2479675"/>
          <p14:tracePt t="80249" x="3252788" y="2495550"/>
          <p14:tracePt t="80258" x="3244850" y="2503488"/>
          <p14:tracePt t="80265" x="3236913" y="2511425"/>
          <p14:tracePt t="80273" x="3221038" y="2519363"/>
          <p14:tracePt t="80281" x="3205163" y="2535238"/>
          <p14:tracePt t="80289" x="3205163" y="2543175"/>
          <p14:tracePt t="80297" x="3197225" y="2551113"/>
          <p14:tracePt t="80303" x="3197225" y="2566988"/>
          <p14:tracePt t="80311" x="3189288" y="2584450"/>
          <p14:tracePt t="80320" x="3189288" y="2592388"/>
          <p14:tracePt t="80327" x="3189288" y="2616200"/>
          <p14:tracePt t="80335" x="3189288" y="2632075"/>
          <p14:tracePt t="80343" x="3189288" y="2640013"/>
          <p14:tracePt t="80351" x="3189288" y="2655888"/>
          <p14:tracePt t="80359" x="3197225" y="2671763"/>
          <p14:tracePt t="80367" x="3205163" y="2679700"/>
          <p14:tracePt t="80375" x="3221038" y="2695575"/>
          <p14:tracePt t="80383" x="3228975" y="2711450"/>
          <p14:tracePt t="80392" x="3244850" y="2735263"/>
          <p14:tracePt t="80399" x="3260725" y="2751138"/>
          <p14:tracePt t="80405" x="3276600" y="2774950"/>
          <p14:tracePt t="80413" x="3292475" y="2798763"/>
          <p14:tracePt t="80421" x="3308350" y="2814638"/>
          <p14:tracePt t="80429" x="3324225" y="2838450"/>
          <p14:tracePt t="80437" x="3348038" y="2854325"/>
          <p14:tracePt t="80445" x="3363913" y="2870200"/>
          <p14:tracePt t="80453" x="3379788" y="2886075"/>
          <p14:tracePt t="80462" x="3395663" y="2901950"/>
          <p14:tracePt t="80469" x="3411538" y="2909888"/>
          <p14:tracePt t="80477" x="3427413" y="2919413"/>
          <p14:tracePt t="80485" x="3435350" y="2927350"/>
          <p14:tracePt t="80492" x="3459163" y="2943225"/>
          <p14:tracePt t="80499" x="3492500" y="2959100"/>
          <p14:tracePt t="80507" x="3532188" y="2974975"/>
          <p14:tracePt t="80515" x="3563938" y="2990850"/>
          <p14:tracePt t="80524" x="3611563" y="3014663"/>
          <p14:tracePt t="80531" x="3651250" y="3022600"/>
          <p14:tracePt t="80540" x="3714750" y="3038475"/>
          <p14:tracePt t="80547" x="3754438" y="3046413"/>
          <p14:tracePt t="80555" x="3810000" y="3070225"/>
          <p14:tracePt t="80563" x="3859213" y="3086100"/>
          <p14:tracePt t="80571" x="3890963" y="3101975"/>
          <p14:tracePt t="80579" x="3930650" y="3117850"/>
          <p14:tracePt t="80587" x="3970338" y="3133725"/>
          <p14:tracePt t="80593" x="4010025" y="3149600"/>
          <p14:tracePt t="80601" x="4025900" y="3157538"/>
          <p14:tracePt t="80609" x="4049713" y="3165475"/>
          <p14:tracePt t="80617" x="4065588" y="3165475"/>
          <p14:tracePt t="80625" x="4081463" y="3173413"/>
          <p14:tracePt t="80633" x="4097338" y="3173413"/>
          <p14:tracePt t="80642" x="4113213" y="3181350"/>
          <p14:tracePt t="80649" x="4129088" y="3181350"/>
          <p14:tracePt t="80657" x="4144963" y="3181350"/>
          <p14:tracePt t="80665" x="4168775" y="3181350"/>
          <p14:tracePt t="80675" x="4200525" y="3181350"/>
          <p14:tracePt t="80683" x="4225925" y="3181350"/>
          <p14:tracePt t="80692" x="4265613" y="3181350"/>
          <p14:tracePt t="80699" x="4297363" y="3181350"/>
          <p14:tracePt t="80707" x="4352925" y="3181350"/>
          <p14:tracePt t="80715" x="4408488" y="3173413"/>
          <p14:tracePt t="80723" x="4464050" y="3165475"/>
          <p14:tracePt t="80729" x="4519613" y="3165475"/>
          <p14:tracePt t="80737" x="4576763" y="3165475"/>
          <p14:tracePt t="80746" x="4632325" y="3157538"/>
          <p14:tracePt t="80754" x="4687888" y="3141663"/>
          <p14:tracePt t="80761" x="4743450" y="3141663"/>
          <p14:tracePt t="80769" x="4791075" y="3133725"/>
          <p14:tracePt t="80777" x="4814888" y="3133725"/>
          <p14:tracePt t="80785" x="4830763" y="3125788"/>
          <p14:tracePt t="80793" x="4854575" y="3117850"/>
          <p14:tracePt t="80801" x="4870450" y="3117850"/>
          <p14:tracePt t="80809" x="4894263" y="3101975"/>
          <p14:tracePt t="80817" x="4926013" y="3094038"/>
          <p14:tracePt t="80825" x="4975225" y="3070225"/>
          <p14:tracePt t="80833" x="5022850" y="3046413"/>
          <p14:tracePt t="80841" x="5062538" y="3022600"/>
          <p14:tracePt t="80849" x="5110163" y="3006725"/>
          <p14:tracePt t="80857" x="5157788" y="2990850"/>
          <p14:tracePt t="80866" x="5189538" y="2974975"/>
          <p14:tracePt t="80873" x="5213350" y="2959100"/>
          <p14:tracePt t="80879" x="5229225" y="2943225"/>
          <p14:tracePt t="80887" x="5245100" y="2935288"/>
          <p14:tracePt t="80895" x="5253038" y="2927350"/>
          <p14:tracePt t="80903" x="5268913" y="2909888"/>
          <p14:tracePt t="80922" x="5276850" y="2894013"/>
          <p14:tracePt t="80930" x="5284788" y="2878138"/>
          <p14:tracePt t="80937" x="5284788" y="2870200"/>
          <p14:tracePt t="80945" x="5284788" y="2846388"/>
          <p14:tracePt t="80953" x="5276850" y="2822575"/>
          <p14:tracePt t="80961" x="5260975" y="2806700"/>
          <p14:tracePt t="80969" x="5245100" y="2790825"/>
          <p14:tracePt t="80975" x="5229225" y="2782888"/>
          <p14:tracePt t="80983" x="5221288" y="2767013"/>
          <p14:tracePt t="80992" x="5205413" y="2751138"/>
          <p14:tracePt t="80999" x="5181600" y="2735263"/>
          <p14:tracePt t="81007" x="5141913" y="2719388"/>
          <p14:tracePt t="81015" x="5094288" y="2703513"/>
          <p14:tracePt t="81024" x="5030788" y="2679700"/>
          <p14:tracePt t="81031" x="4975225" y="2663825"/>
          <p14:tracePt t="81040" x="4918075" y="2640013"/>
          <p14:tracePt t="81047" x="4854575" y="2624138"/>
          <p14:tracePt t="81055" x="4783138" y="2600325"/>
          <p14:tracePt t="81063" x="4727575" y="2584450"/>
          <p14:tracePt t="81078" x="4584700" y="2551113"/>
          <p14:tracePt t="81085" x="4527550" y="2543175"/>
          <p14:tracePt t="81093" x="4471988" y="2527300"/>
          <p14:tracePt t="81101" x="4400550" y="2519363"/>
          <p14:tracePt t="81110" x="4344988" y="2511425"/>
          <p14:tracePt t="81118" x="4257675" y="2511425"/>
          <p14:tracePt t="81125" x="4176713" y="2511425"/>
          <p14:tracePt t="81133" x="4097338" y="2511425"/>
          <p14:tracePt t="81142" x="4025900" y="2511425"/>
          <p14:tracePt t="81149" x="3970338" y="2535238"/>
          <p14:tracePt t="81158" x="3906838" y="2551113"/>
          <p14:tracePt t="81166" x="3851275" y="2559050"/>
          <p14:tracePt t="81171" x="3794125" y="2584450"/>
          <p14:tracePt t="81179" x="3746500" y="2592388"/>
          <p14:tracePt t="81187" x="3714750" y="2608263"/>
          <p14:tracePt t="81195" x="3690938" y="2624138"/>
          <p14:tracePt t="81203" x="3667125" y="2640013"/>
          <p14:tracePt t="81211" x="3651250" y="2655888"/>
          <p14:tracePt t="81219" x="3643313" y="2671763"/>
          <p14:tracePt t="81227" x="3627438" y="2687638"/>
          <p14:tracePt t="81235" x="3611563" y="2711450"/>
          <p14:tracePt t="81243" x="3595688" y="2735263"/>
          <p14:tracePt t="81251" x="3579813" y="2759075"/>
          <p14:tracePt t="81260" x="3571875" y="2782888"/>
          <p14:tracePt t="81266" x="3556000" y="2798763"/>
          <p14:tracePt t="81273" x="3556000" y="2814638"/>
          <p14:tracePt t="81281" x="3548063" y="2838450"/>
          <p14:tracePt t="81289" x="3548063" y="2854325"/>
          <p14:tracePt t="81297" x="3548063" y="2870200"/>
          <p14:tracePt t="81305" x="3548063" y="2886075"/>
          <p14:tracePt t="81313" x="3548063" y="2909888"/>
          <p14:tracePt t="81321" x="3563938" y="2935288"/>
          <p14:tracePt t="81329" x="3579813" y="2951163"/>
          <p14:tracePt t="81338" x="3603625" y="2967038"/>
          <p14:tracePt t="81345" x="3627438" y="2998788"/>
          <p14:tracePt t="81353" x="3651250" y="3022600"/>
          <p14:tracePt t="81360" x="3683000" y="3038475"/>
          <p14:tracePt t="81367" x="3714750" y="3054350"/>
          <p14:tracePt t="81375" x="3762375" y="3086100"/>
          <p14:tracePt t="81383" x="3810000" y="3101975"/>
          <p14:tracePt t="81391" x="3859213" y="3117850"/>
          <p14:tracePt t="81400" x="3906838" y="3125788"/>
          <p14:tracePt t="81407" x="3962400" y="3149600"/>
          <p14:tracePt t="81415" x="4017963" y="3157538"/>
          <p14:tracePt t="81423" x="4073525" y="3181350"/>
          <p14:tracePt t="81431" x="4137025" y="3197225"/>
          <p14:tracePt t="81439" x="4210050" y="3205163"/>
          <p14:tracePt t="81445" x="4281488" y="3228975"/>
          <p14:tracePt t="81453" x="4352925" y="3244850"/>
          <p14:tracePt t="81461" x="4424363" y="3270250"/>
          <p14:tracePt t="81470" x="4479925" y="3278188"/>
          <p14:tracePt t="81477" x="4535488" y="3286125"/>
          <p14:tracePt t="81485" x="4592638" y="3286125"/>
          <p14:tracePt t="81493" x="4648200" y="3286125"/>
          <p14:tracePt t="81501" x="4687888" y="3286125"/>
          <p14:tracePt t="81509" x="4727575" y="3286125"/>
          <p14:tracePt t="81517" x="4751388" y="3286125"/>
          <p14:tracePt t="81525" x="4767263" y="3286125"/>
          <p14:tracePt t="81533" x="4783138" y="3286125"/>
          <p14:tracePt t="81542" x="4791075" y="3278188"/>
          <p14:tracePt t="81550" x="4806950" y="3270250"/>
          <p14:tracePt t="81558" x="4822825" y="3270250"/>
          <p14:tracePt t="81565" x="4838700" y="3262313"/>
          <p14:tracePt t="81573" x="4838700" y="3252788"/>
          <p14:tracePt t="81581" x="4854575" y="3244850"/>
          <p14:tracePt t="81589" x="4862513" y="3236913"/>
          <p14:tracePt t="81598" x="4870450" y="3228975"/>
          <p14:tracePt t="81605" x="4886325" y="3221038"/>
          <p14:tracePt t="81613" x="4902200" y="3213100"/>
          <p14:tracePt t="81621" x="4918075" y="3197225"/>
          <p14:tracePt t="81631" x="4933950" y="3189288"/>
          <p14:tracePt t="81637" x="4943475" y="3181350"/>
          <p14:tracePt t="81645" x="4959350" y="3165475"/>
          <p14:tracePt t="81653" x="4975225" y="3157538"/>
          <p14:tracePt t="81661" x="4983163" y="3141663"/>
          <p14:tracePt t="81670" x="4999038" y="3125788"/>
          <p14:tracePt t="81677" x="5006975" y="3109913"/>
          <p14:tracePt t="81685" x="5014913" y="3094038"/>
          <p14:tracePt t="81693" x="5030788" y="3070225"/>
          <p14:tracePt t="81701" x="5030788" y="3038475"/>
          <p14:tracePt t="81709" x="5038725" y="2998788"/>
          <p14:tracePt t="81718" x="5046663" y="2982913"/>
          <p14:tracePt t="81726" x="5046663" y="2959100"/>
          <p14:tracePt t="81733" x="5046663" y="2935288"/>
          <p14:tracePt t="81741" x="5046663" y="2927350"/>
          <p14:tracePt t="81749" x="5046663" y="2919413"/>
          <p14:tracePt t="81757" x="5046663" y="2909888"/>
          <p14:tracePt t="81765" x="5046663" y="2894013"/>
          <p14:tracePt t="81775" x="5046663" y="2878138"/>
          <p14:tracePt t="81783" x="5046663" y="2870200"/>
          <p14:tracePt t="81791" x="5046663" y="2854325"/>
          <p14:tracePt t="81799" x="5046663" y="2838450"/>
          <p14:tracePt t="81807" x="5046663" y="2830513"/>
          <p14:tracePt t="81815" x="5046663" y="2814638"/>
          <p14:tracePt t="81824" x="5038725" y="2798763"/>
          <p14:tracePt t="81833" x="5038725" y="2774950"/>
          <p14:tracePt t="81841" x="5030788" y="2759075"/>
          <p14:tracePt t="81849" x="5014913" y="2743200"/>
          <p14:tracePt t="81857" x="5006975" y="2727325"/>
          <p14:tracePt t="81865" x="4999038" y="2711450"/>
          <p14:tracePt t="81874" x="4983163" y="2695575"/>
          <p14:tracePt t="81879" x="4967288" y="2687638"/>
          <p14:tracePt t="81889" x="4967288" y="2671763"/>
          <p14:tracePt t="81897" x="4951413" y="2655888"/>
          <p14:tracePt t="81905" x="4933950" y="2640013"/>
          <p14:tracePt t="81911" x="4918075" y="2624138"/>
          <p14:tracePt t="81919" x="4902200" y="2616200"/>
          <p14:tracePt t="81927" x="4886325" y="2608263"/>
          <p14:tracePt t="81935" x="4870450" y="2592388"/>
          <p14:tracePt t="81943" x="4838700" y="2576513"/>
          <p14:tracePt t="81951" x="4775200" y="2566988"/>
          <p14:tracePt t="81959" x="4735513" y="2551113"/>
          <p14:tracePt t="81967" x="4679950" y="2543175"/>
          <p14:tracePt t="81974" x="4616450" y="2527300"/>
          <p14:tracePt t="81983" x="4559300" y="2527300"/>
          <p14:tracePt t="81991" x="4519613" y="2519363"/>
          <p14:tracePt t="81997" x="4464050" y="2519363"/>
          <p14:tracePt t="82005" x="4408488" y="2503488"/>
          <p14:tracePt t="82013" x="4376738" y="2495550"/>
          <p14:tracePt t="82021" x="4352925" y="2495550"/>
          <p14:tracePt t="82029" x="4329113" y="2495550"/>
          <p14:tracePt t="82037" x="4313238" y="2495550"/>
          <p14:tracePt t="82045" x="4305300" y="2495550"/>
          <p14:tracePt t="82053" x="4289425" y="2495550"/>
          <p14:tracePt t="82061" x="4281488" y="2495550"/>
          <p14:tracePt t="82078" x="4249738" y="2495550"/>
          <p14:tracePt t="82085" x="4241800" y="2495550"/>
          <p14:tracePt t="82091" x="4225925" y="2495550"/>
          <p14:tracePt t="82099" x="4210050" y="2495550"/>
          <p14:tracePt t="82108" x="4192588" y="2503488"/>
          <p14:tracePt t="82115" x="4184650" y="2503488"/>
          <p14:tracePt t="82123" x="4168775" y="2511425"/>
          <p14:tracePt t="82131" x="4152900" y="2519363"/>
          <p14:tracePt t="82140" x="4137025" y="2535238"/>
          <p14:tracePt t="82148" x="4129088" y="2543175"/>
          <p14:tracePt t="82155" x="4113213" y="2551113"/>
          <p14:tracePt t="82164" x="4097338" y="2566988"/>
          <p14:tracePt t="82171" x="4081463" y="2584450"/>
          <p14:tracePt t="82179" x="4065588" y="2600325"/>
          <p14:tracePt t="82187" x="4057650" y="2616200"/>
          <p14:tracePt t="82193" x="4041775" y="2632075"/>
          <p14:tracePt t="82201" x="4025900" y="2640013"/>
          <p14:tracePt t="82209" x="4010025" y="2655888"/>
          <p14:tracePt t="82218" x="4002088" y="2671763"/>
          <p14:tracePt t="82225" x="3986213" y="2687638"/>
          <p14:tracePt t="82233" x="3978275" y="2711450"/>
          <p14:tracePt t="82241" x="3978275" y="2719388"/>
          <p14:tracePt t="82249" x="3978275" y="2735263"/>
          <p14:tracePt t="82258" x="3970338" y="2751138"/>
          <p14:tracePt t="82265" x="3962400" y="2759075"/>
          <p14:tracePt t="82273" x="3962400" y="2774950"/>
          <p14:tracePt t="82281" x="3962400" y="2790825"/>
          <p14:tracePt t="82295" x="3962400" y="2814638"/>
          <p14:tracePt t="82303" x="3962400" y="2830513"/>
          <p14:tracePt t="82311" x="3962400" y="2838450"/>
          <p14:tracePt t="82319" x="3962400" y="2854325"/>
          <p14:tracePt t="82327" x="3962400" y="2862263"/>
          <p14:tracePt t="82335" x="3962400" y="2878138"/>
          <p14:tracePt t="82343" x="3962400" y="2894013"/>
          <p14:tracePt t="82351" x="3962400" y="2909888"/>
          <p14:tracePt t="82367" x="3962400" y="2919413"/>
          <p14:tracePt t="82375" x="3970338" y="2927350"/>
          <p14:tracePt t="82389" x="3978275" y="2943225"/>
          <p14:tracePt t="82397" x="3986213" y="2951163"/>
          <p14:tracePt t="82405" x="3994150" y="2959100"/>
          <p14:tracePt t="82413" x="4002088" y="2974975"/>
          <p14:tracePt t="82421" x="4017963" y="2982913"/>
          <p14:tracePt t="82429" x="4033838" y="2998788"/>
          <p14:tracePt t="82437" x="4049713" y="3006725"/>
          <p14:tracePt t="82447" x="4057650" y="3014663"/>
          <p14:tracePt t="82455" x="4081463" y="3022600"/>
          <p14:tracePt t="82461" x="4097338" y="3030538"/>
          <p14:tracePt t="82470" x="4113213" y="3046413"/>
          <p14:tracePt t="82477" x="4137025" y="3054350"/>
          <p14:tracePt t="82486" x="4144963" y="3062288"/>
          <p14:tracePt t="82493" x="4160838" y="3070225"/>
          <p14:tracePt t="82501" x="4176713" y="3078163"/>
          <p14:tracePt t="82509" x="4184650" y="3078163"/>
          <p14:tracePt t="82517" x="4200525" y="3086100"/>
          <p14:tracePt t="82526" x="4217988" y="3086100"/>
          <p14:tracePt t="82533" x="4233863" y="3086100"/>
          <p14:tracePt t="82541" x="4241800" y="3086100"/>
          <p14:tracePt t="82549" x="4257675" y="3086100"/>
          <p14:tracePt t="82558" x="4273550" y="3086100"/>
          <p14:tracePt t="82565" x="4297363" y="3078163"/>
          <p14:tracePt t="82573" x="4305300" y="3078163"/>
          <p14:tracePt t="82583" x="4321175" y="3078163"/>
          <p14:tracePt t="82591" x="4344988" y="3078163"/>
          <p14:tracePt t="82599" x="4360863" y="3078163"/>
          <p14:tracePt t="82608" x="4392613" y="3078163"/>
          <p14:tracePt t="82615" x="4408488" y="3078163"/>
          <p14:tracePt t="82624" x="4432300" y="3078163"/>
          <p14:tracePt t="82632" x="4448175" y="3086100"/>
          <p14:tracePt t="82639" x="4464050" y="3086100"/>
          <p14:tracePt t="82647" x="4479925" y="3086100"/>
          <p14:tracePt t="82656" x="4487863" y="3094038"/>
          <p14:tracePt t="82663" x="4503738" y="3094038"/>
          <p14:tracePt t="82671" x="4511675" y="3094038"/>
          <p14:tracePt t="82715" x="4519613" y="3094038"/>
          <p14:tracePt t="85288" x="4519613" y="3086100"/>
          <p14:tracePt t="85297" x="4519613" y="3078163"/>
          <p14:tracePt t="85305" x="4519613" y="3070225"/>
          <p14:tracePt t="85313" x="4519613" y="3062288"/>
          <p14:tracePt t="85365" x="4519613" y="3054350"/>
          <p14:tracePt t="87470" x="4527550" y="3054350"/>
          <p14:tracePt t="87478" x="4535488" y="3094038"/>
          <p14:tracePt t="87485" x="4551363" y="3133725"/>
          <p14:tracePt t="87494" x="4567238" y="3173413"/>
          <p14:tracePt t="87501" x="4584700" y="3197225"/>
          <p14:tracePt t="87509" x="4592638" y="3205163"/>
          <p14:tracePt t="87517" x="4600575" y="3221038"/>
          <p14:tracePt t="87526" x="4608513" y="3236913"/>
          <p14:tracePt t="87531" x="4608513" y="3244850"/>
          <p14:tracePt t="87547" x="4608513" y="3252788"/>
          <p14:tracePt t="87559" x="4608513" y="3262313"/>
          <p14:tracePt t="87649" x="4600575" y="3262313"/>
          <p14:tracePt t="87657" x="4592638" y="3262313"/>
          <p14:tracePt t="87665" x="4576763" y="3252788"/>
          <p14:tracePt t="87673" x="4559300" y="3244850"/>
          <p14:tracePt t="87681" x="4551363" y="3244850"/>
          <p14:tracePt t="87689" x="4535488" y="3236913"/>
          <p14:tracePt t="87697" x="4511675" y="3236913"/>
          <p14:tracePt t="87705" x="4503738" y="3236913"/>
          <p14:tracePt t="87713" x="4487863" y="3236913"/>
          <p14:tracePt t="87719" x="4471988" y="3236913"/>
          <p14:tracePt t="87735" x="4464050" y="3236913"/>
          <p14:tracePt t="87787" x="4456113" y="3236913"/>
          <p14:tracePt t="87811" x="4456113" y="3228975"/>
          <p14:tracePt t="87817" x="4456113" y="3221038"/>
          <p14:tracePt t="87825" x="4448175" y="3213100"/>
          <p14:tracePt t="87833" x="4448175" y="3197225"/>
          <p14:tracePt t="87841" x="4448175" y="3181350"/>
          <p14:tracePt t="87849" x="4448175" y="3173413"/>
          <p14:tracePt t="87857" x="4448175" y="3157538"/>
          <p14:tracePt t="87865" x="4448175" y="3141663"/>
          <p14:tracePt t="87873" x="4448175" y="3133725"/>
          <p14:tracePt t="87881" x="4448175" y="3125788"/>
          <p14:tracePt t="87889" x="4448175" y="3109913"/>
          <p14:tracePt t="87909" x="4448175" y="3094038"/>
          <p14:tracePt t="87917" x="4448175" y="3086100"/>
          <p14:tracePt t="87925" x="4448175" y="3070225"/>
          <p14:tracePt t="87933" x="4448175" y="3054350"/>
          <p14:tracePt t="87941" x="4456113" y="3038475"/>
          <p14:tracePt t="87949" x="4456113" y="3030538"/>
          <p14:tracePt t="87957" x="4464050" y="3014663"/>
          <p14:tracePt t="87965" x="4464050" y="2998788"/>
          <p14:tracePt t="88095" x="4471988" y="2982913"/>
          <p14:tracePt t="88103" x="4487863" y="2967038"/>
          <p14:tracePt t="88111" x="4503738" y="2951163"/>
          <p14:tracePt t="88119" x="4519613" y="2935288"/>
          <p14:tracePt t="88127" x="4527550" y="2919413"/>
          <p14:tracePt t="88135" x="4543425" y="2894013"/>
          <p14:tracePt t="88143" x="4559300" y="2870200"/>
          <p14:tracePt t="88151" x="4559300" y="2854325"/>
          <p14:tracePt t="88157" x="4559300" y="2846388"/>
          <p14:tracePt t="88165" x="4567238" y="2830513"/>
          <p14:tracePt t="88173" x="4567238" y="2814638"/>
          <p14:tracePt t="88181" x="4567238" y="2806700"/>
          <p14:tracePt t="88189" x="4567238" y="2798763"/>
          <p14:tracePt t="88197" x="4567238" y="2782888"/>
          <p14:tracePt t="88205" x="4567238" y="2774950"/>
          <p14:tracePt t="88214" x="4567238" y="2767013"/>
          <p14:tracePt t="88222" x="4567238" y="2759075"/>
          <p14:tracePt t="88237" x="4567238" y="2751138"/>
          <p14:tracePt t="88315" x="4551363" y="2798763"/>
          <p14:tracePt t="88323" x="4527550" y="2854325"/>
          <p14:tracePt t="88331" x="4511675" y="2919413"/>
          <p14:tracePt t="88339" x="4487863" y="2959100"/>
          <p14:tracePt t="88345" x="4471988" y="3022600"/>
          <p14:tracePt t="88353" x="4448175" y="3078163"/>
          <p14:tracePt t="88361" x="4448175" y="3133725"/>
          <p14:tracePt t="88369" x="4448175" y="3189288"/>
          <p14:tracePt t="88377" x="4448175" y="3221038"/>
          <p14:tracePt t="88385" x="4448175" y="3270250"/>
          <p14:tracePt t="88393" x="4456113" y="3333750"/>
          <p14:tracePt t="88401" x="4456113" y="3373438"/>
          <p14:tracePt t="88409" x="4464050" y="3405188"/>
          <p14:tracePt t="88417" x="4471988" y="3429000"/>
          <p14:tracePt t="88425" x="4471988" y="3436938"/>
          <p14:tracePt t="88433" x="4471988" y="3452813"/>
          <p14:tracePt t="88441" x="4471988" y="3460750"/>
          <p14:tracePt t="88570" x="4471988" y="3476625"/>
          <p14:tracePt t="88577" x="4471988" y="3492500"/>
          <p14:tracePt t="88585" x="4471988" y="3500438"/>
          <p14:tracePt t="88593" x="4464050" y="3516313"/>
          <p14:tracePt t="88601" x="4448175" y="3532188"/>
          <p14:tracePt t="88609" x="4432300" y="3556000"/>
          <p14:tracePt t="88618" x="4416425" y="3571875"/>
          <p14:tracePt t="88625" x="4400550" y="3587750"/>
          <p14:tracePt t="88633" x="4392613" y="3595688"/>
          <p14:tracePt t="88642" x="4376738" y="3613150"/>
          <p14:tracePt t="88647" x="4352925" y="3629025"/>
          <p14:tracePt t="88655" x="4337050" y="3644900"/>
          <p14:tracePt t="88664" x="4321175" y="3660775"/>
          <p14:tracePt t="88672" x="4305300" y="3676650"/>
          <p14:tracePt t="88679" x="4297363" y="3684588"/>
          <p14:tracePt t="88688" x="4281488" y="3700463"/>
          <p14:tracePt t="88695" x="4265613" y="3716338"/>
          <p14:tracePt t="88703" x="4249738" y="3732213"/>
          <p14:tracePt t="88711" x="4233863" y="3748088"/>
          <p14:tracePt t="88720" x="4210050" y="3763963"/>
          <p14:tracePt t="88728" x="4200525" y="3771900"/>
          <p14:tracePt t="88734" x="4184650" y="3787775"/>
          <p14:tracePt t="88742" x="4168775" y="3795713"/>
          <p14:tracePt t="88750" x="4152900" y="3811588"/>
          <p14:tracePt t="88757" x="4137025" y="3827463"/>
          <p14:tracePt t="88765" x="4129088" y="3843338"/>
          <p14:tracePt t="88773" x="4121150" y="3843338"/>
          <p14:tracePt t="88782" x="4113213" y="3851275"/>
          <p14:tracePt t="88789" x="4113213" y="3859213"/>
          <p14:tracePt t="88797" x="4105275" y="3867150"/>
          <p14:tracePt t="88814" x="4105275" y="3875088"/>
          <p14:tracePt t="88822" x="4097338" y="3883025"/>
          <p14:tracePt t="88829" x="4097338" y="3890963"/>
          <p14:tracePt t="88836" x="4089400" y="3898900"/>
          <p14:tracePt t="88844" x="4081463" y="3914775"/>
          <p14:tracePt t="88852" x="4081463" y="3922713"/>
          <p14:tracePt t="88859" x="4081463" y="3930650"/>
          <p14:tracePt t="88868" x="4073525" y="3948113"/>
          <p14:tracePt t="88875" x="4065588" y="3956050"/>
          <p14:tracePt t="88884" x="4057650" y="3971925"/>
          <p14:tracePt t="88891" x="4049713" y="3987800"/>
          <p14:tracePt t="88900" x="4033838" y="4003675"/>
          <p14:tracePt t="88907" x="4025900" y="4011613"/>
          <p14:tracePt t="88915" x="4025900" y="4019550"/>
          <p14:tracePt t="88922" x="4025900" y="4027488"/>
          <p14:tracePt t="88929" x="4017963" y="4035425"/>
          <p14:tracePt t="88937" x="4010025" y="4035425"/>
          <p14:tracePt t="88945" x="4010025" y="4043363"/>
          <p14:tracePt t="88957" x="4002088" y="4043363"/>
          <p14:tracePt t="88965" x="4002088" y="4051300"/>
          <p14:tracePt t="88977" x="3994150" y="4051300"/>
          <p14:tracePt t="88989" x="3986213" y="4051300"/>
          <p14:tracePt t="89005" x="3978275" y="4059238"/>
          <p14:tracePt t="89013" x="3962400" y="4075113"/>
          <p14:tracePt t="89019" x="3962400" y="4083050"/>
          <p14:tracePt t="89027" x="3954463" y="4090988"/>
          <p14:tracePt t="89035" x="3946525" y="4098925"/>
          <p14:tracePt t="89047" x="3938588" y="4098925"/>
          <p14:tracePt t="89055" x="3938588" y="4106863"/>
          <p14:tracePt t="89635" x="3994150" y="4051300"/>
          <p14:tracePt t="89643" x="4137025" y="3914775"/>
          <p14:tracePt t="89651" x="4289425" y="3795713"/>
          <p14:tracePt t="89659" x="4352925" y="3732213"/>
          <p14:tracePt t="89667" x="4368800" y="3708400"/>
          <p14:tracePt t="89675" x="4376738" y="3692525"/>
          <p14:tracePt t="89683" x="4392613" y="3676650"/>
          <p14:tracePt t="89691" x="4400550" y="3652838"/>
          <p14:tracePt t="89699" x="4416425" y="3629025"/>
          <p14:tracePt t="89704" x="4432300" y="3613150"/>
          <p14:tracePt t="89715" x="4440238" y="3605213"/>
          <p14:tracePt t="89839" x="4440238" y="3613150"/>
          <p14:tracePt t="89847" x="4440238" y="3629025"/>
          <p14:tracePt t="89855" x="4440238" y="3636963"/>
          <p14:tracePt t="89863" x="4432300" y="3652838"/>
          <p14:tracePt t="89872" x="4424363" y="3668713"/>
          <p14:tracePt t="89879" x="4416425" y="3684588"/>
          <p14:tracePt t="89888" x="4408488" y="3692525"/>
          <p14:tracePt t="89895" x="4408488" y="3708400"/>
          <p14:tracePt t="89903" x="4400550" y="3716338"/>
          <p14:tracePt t="89911" x="4400550" y="3724275"/>
          <p14:tracePt t="89917" x="4392613" y="3724275"/>
          <p14:tracePt t="89949" x="4384675" y="3732213"/>
          <p14:tracePt t="89965" x="4384675" y="3740150"/>
          <p14:tracePt t="90031" x="4376738" y="3740150"/>
          <p14:tracePt t="95170" x="4376738" y="3748088"/>
          <p14:tracePt t="95181" x="4376738" y="3756025"/>
          <p14:tracePt t="95189" x="4384675" y="3819525"/>
          <p14:tracePt t="95197" x="4392613" y="3906838"/>
          <p14:tracePt t="95205" x="4392613" y="3971925"/>
          <p14:tracePt t="95213" x="4392613" y="4059238"/>
          <p14:tracePt t="95221" x="4384675" y="4154488"/>
          <p14:tracePt t="95230" x="4368800" y="4291013"/>
          <p14:tracePt t="95237" x="4344988" y="4441825"/>
          <p14:tracePt t="95245" x="4321175" y="4560888"/>
          <p14:tracePt t="95251" x="4305300" y="4705350"/>
          <p14:tracePt t="95259" x="4281488" y="4800600"/>
          <p14:tracePt t="95267" x="4265613" y="4919663"/>
          <p14:tracePt t="95275" x="4265613" y="5008563"/>
          <p14:tracePt t="95284" x="4265613" y="5087938"/>
          <p14:tracePt t="95291" x="4273550" y="5159375"/>
          <p14:tracePt t="95299" x="4289425" y="5214938"/>
          <p14:tracePt t="95307" x="4313238" y="5270500"/>
          <p14:tracePt t="95315" x="4329113" y="5310188"/>
          <p14:tracePt t="95323" x="4337050" y="5343525"/>
          <p14:tracePt t="95331" x="4344988" y="5351463"/>
          <p14:tracePt t="95337" x="4344988" y="5367338"/>
          <p14:tracePt t="95345" x="4344988" y="5383213"/>
          <p14:tracePt t="95353" x="4344988" y="5414963"/>
          <p14:tracePt t="95361" x="4360863" y="5462588"/>
          <p14:tracePt t="95369" x="4360863" y="5502275"/>
          <p14:tracePt t="95377" x="4360863" y="5557838"/>
          <p14:tracePt t="95386" x="4360863" y="5613400"/>
          <p14:tracePt t="95393" x="4360863" y="5670550"/>
          <p14:tracePt t="95401" x="4352925" y="5726113"/>
          <p14:tracePt t="95409" x="4352925" y="5781675"/>
          <p14:tracePt t="95418" x="4352925" y="5837238"/>
          <p14:tracePt t="95425" x="4360863" y="5900738"/>
          <p14:tracePt t="95434" x="4360863" y="5940425"/>
          <p14:tracePt t="95439" x="4368800" y="5964238"/>
          <p14:tracePt t="95447" x="4368800" y="5980113"/>
          <p14:tracePt t="95455" x="4376738" y="6005513"/>
          <p14:tracePt t="95463" x="4384675" y="6021388"/>
          <p14:tracePt t="95471" x="4392613" y="6037263"/>
          <p14:tracePt t="95479" x="4400550" y="6037263"/>
          <p14:tracePt t="95487" x="4408488" y="6045200"/>
          <p14:tracePt t="95495" x="4416425" y="6045200"/>
          <p14:tracePt t="95503" x="4424363" y="6045200"/>
          <p14:tracePt t="95511" x="4432300" y="6045200"/>
          <p14:tracePt t="95519" x="4440238" y="6045200"/>
          <p14:tracePt t="95528" x="4456113" y="6045200"/>
          <p14:tracePt t="95534" x="4479925" y="6029325"/>
          <p14:tracePt t="95541" x="4503738" y="6013450"/>
          <p14:tracePt t="95549" x="4535488" y="5995988"/>
          <p14:tracePt t="95557" x="4559300" y="5980113"/>
          <p14:tracePt t="95565" x="4584700" y="5964238"/>
          <p14:tracePt t="95573" x="4600575" y="5948363"/>
          <p14:tracePt t="95581" x="4640263" y="5932488"/>
          <p14:tracePt t="95589" x="4695825" y="5900738"/>
          <p14:tracePt t="95597" x="4751388" y="5884863"/>
          <p14:tracePt t="95605" x="4814888" y="5845175"/>
          <p14:tracePt t="95613" x="4886325" y="5813425"/>
          <p14:tracePt t="95621" x="4951413" y="5789613"/>
          <p14:tracePt t="95627" x="4991100" y="5773738"/>
          <p14:tracePt t="95636" x="5054600" y="5749925"/>
          <p14:tracePt t="95643" x="5086350" y="5734050"/>
          <p14:tracePt t="95651" x="5141913" y="5718175"/>
          <p14:tracePt t="95659" x="5205413" y="5710238"/>
          <p14:tracePt t="95667" x="5260975" y="5694363"/>
          <p14:tracePt t="95675" x="5300663" y="5686425"/>
          <p14:tracePt t="95683" x="5365750" y="5670550"/>
          <p14:tracePt t="95691" x="5421313" y="5645150"/>
          <p14:tracePt t="95699" x="5468938" y="5629275"/>
          <p14:tracePt t="95707" x="5500688" y="5621338"/>
          <p14:tracePt t="95715" x="5524500" y="5613400"/>
          <p14:tracePt t="95723" x="5532438" y="5605463"/>
          <p14:tracePt t="95729" x="5540375" y="5605463"/>
          <p14:tracePt t="95737" x="5548313" y="5605463"/>
          <p14:tracePt t="96770" x="5540375" y="5605463"/>
          <p14:tracePt t="96777" x="5476875" y="5605463"/>
          <p14:tracePt t="96785" x="5397500" y="5605463"/>
          <p14:tracePt t="96791" x="5318125" y="5613400"/>
          <p14:tracePt t="96799" x="5229225" y="5637213"/>
          <p14:tracePt t="96807" x="5157788" y="5653088"/>
          <p14:tracePt t="96815" x="5070475" y="5678488"/>
          <p14:tracePt t="96823" x="4959350" y="5702300"/>
          <p14:tracePt t="96831" x="4846638" y="5734050"/>
          <p14:tracePt t="96839" x="4751388" y="5757863"/>
          <p14:tracePt t="96848" x="4679950" y="5765800"/>
          <p14:tracePt t="96855" x="4624388" y="5781675"/>
          <p14:tracePt t="96863" x="4584700" y="5781675"/>
          <p14:tracePt t="96871" x="4559300" y="5789613"/>
          <p14:tracePt t="96879" x="4535488" y="5789613"/>
          <p14:tracePt t="96885" x="4527550" y="5789613"/>
          <p14:tracePt t="96893" x="4519613" y="5789613"/>
          <p14:tracePt t="96903" x="4511675" y="5789613"/>
          <p14:tracePt t="96909" x="4503738" y="5789613"/>
          <p14:tracePt t="96949" x="4495800" y="5789613"/>
          <p14:tracePt t="98646" x="4487863" y="5789613"/>
          <p14:tracePt t="98653" x="4440238" y="5797550"/>
          <p14:tracePt t="98661" x="4384675" y="5813425"/>
          <p14:tracePt t="98669" x="4376738" y="5813425"/>
          <p14:tracePt t="98677" x="4360863" y="5813425"/>
          <p14:tracePt t="98727" x="4344988" y="5813425"/>
          <p14:tracePt t="98735" x="4305300" y="5805488"/>
          <p14:tracePt t="98743" x="4265613" y="5805488"/>
          <p14:tracePt t="98751" x="4257675" y="5797550"/>
          <p14:tracePt t="98763" x="4249738" y="5797550"/>
          <p14:tracePt t="98775" x="4241800" y="5789613"/>
          <p14:tracePt t="98783" x="4233863" y="5773738"/>
          <p14:tracePt t="98791" x="4184650" y="5757863"/>
          <p14:tracePt t="98799" x="4129088" y="5741988"/>
          <p14:tracePt t="98807" x="4073525" y="5734050"/>
          <p14:tracePt t="98815" x="4017963" y="5734050"/>
          <p14:tracePt t="98823" x="3962400" y="5734050"/>
          <p14:tracePt t="98831" x="3938588" y="5734050"/>
          <p14:tracePt t="98837" x="3914775" y="5734050"/>
          <p14:tracePt t="98845" x="3906838" y="5734050"/>
          <p14:tracePt t="98853" x="3883025" y="5749925"/>
          <p14:tracePt t="98861" x="3851275" y="5765800"/>
          <p14:tracePt t="98869" x="3817938" y="5781675"/>
          <p14:tracePt t="98878" x="3794125" y="5797550"/>
          <p14:tracePt t="98886" x="3778250" y="5813425"/>
          <p14:tracePt t="98893" x="3770313" y="5821363"/>
          <p14:tracePt t="98901" x="3762375" y="5837238"/>
          <p14:tracePt t="98939" x="3762375" y="5845175"/>
          <p14:tracePt t="98948" x="3762375" y="5853113"/>
          <p14:tracePt t="98963" x="3778250" y="5861050"/>
          <p14:tracePt t="98971" x="3786188" y="5876925"/>
          <p14:tracePt t="98980" x="3802063" y="5892800"/>
          <p14:tracePt t="98987" x="3817938" y="5908675"/>
          <p14:tracePt t="98995" x="3833813" y="5924550"/>
          <p14:tracePt t="99003" x="3851275" y="5932488"/>
          <p14:tracePt t="99011" x="3867150" y="5948363"/>
          <p14:tracePt t="99019" x="3883025" y="5964238"/>
          <p14:tracePt t="99027" x="3898900" y="5980113"/>
          <p14:tracePt t="99033" x="3922713" y="5995988"/>
          <p14:tracePt t="99041" x="3938588" y="6013450"/>
          <p14:tracePt t="99049" x="3962400" y="6029325"/>
          <p14:tracePt t="99059" x="3994150" y="6045200"/>
          <p14:tracePt t="99065" x="4025900" y="6061075"/>
          <p14:tracePt t="99073" x="4057650" y="6076950"/>
          <p14:tracePt t="99085" x="4081463" y="6092825"/>
          <p14:tracePt t="99089" x="4129088" y="6108700"/>
          <p14:tracePt t="99097" x="4160838" y="6124575"/>
          <p14:tracePt t="99105" x="4192588" y="6140450"/>
          <p14:tracePt t="99113" x="4225925" y="6148388"/>
          <p14:tracePt t="99121" x="4281488" y="6156325"/>
          <p14:tracePt t="99127" x="4329113" y="6180138"/>
          <p14:tracePt t="99136" x="4384675" y="6188075"/>
          <p14:tracePt t="99143" x="4432300" y="6196013"/>
          <p14:tracePt t="99151" x="4471988" y="6203950"/>
          <p14:tracePt t="99160" x="4527550" y="6203950"/>
          <p14:tracePt t="99171" x="4584700" y="6211888"/>
          <p14:tracePt t="99175" x="4640263" y="6211888"/>
          <p14:tracePt t="99183" x="4703763" y="6219825"/>
          <p14:tracePt t="99191" x="4751388" y="6219825"/>
          <p14:tracePt t="99199" x="4814888" y="6235700"/>
          <p14:tracePt t="99207" x="4870450" y="6251575"/>
          <p14:tracePt t="99213" x="4926013" y="6251575"/>
          <p14:tracePt t="99221" x="4983163" y="6259513"/>
          <p14:tracePt t="99230" x="5038725" y="6267450"/>
          <p14:tracePt t="99237" x="5086350" y="6283325"/>
          <p14:tracePt t="99246" x="5126038" y="6283325"/>
          <p14:tracePt t="99253" x="5157788" y="6283325"/>
          <p14:tracePt t="99261" x="5197475" y="6291263"/>
          <p14:tracePt t="99269" x="5229225" y="6291263"/>
          <p14:tracePt t="99277" x="5253038" y="6299200"/>
          <p14:tracePt t="99285" x="5276850" y="6307138"/>
          <p14:tracePt t="99293" x="5300663" y="6307138"/>
          <p14:tracePt t="99301" x="5318125" y="6307138"/>
          <p14:tracePt t="99309" x="5334000" y="6307138"/>
          <p14:tracePt t="99317" x="5349875" y="6307138"/>
          <p14:tracePt t="99334" x="5357813" y="6307138"/>
          <p14:tracePt t="106187" x="5349875" y="6307138"/>
          <p14:tracePt t="106195" x="5237163" y="6307138"/>
          <p14:tracePt t="106203" x="5030788" y="6299200"/>
          <p14:tracePt t="106211" x="4743450" y="6267450"/>
          <p14:tracePt t="106219" x="4479925" y="6235700"/>
          <p14:tracePt t="106227" x="4321175" y="6211888"/>
          <p14:tracePt t="106235" x="4233863" y="6188075"/>
          <p14:tracePt t="106241" x="4225925" y="6188075"/>
          <p14:tracePt t="106253" x="4225925" y="6180138"/>
          <p14:tracePt t="106261" x="4257675" y="6140450"/>
          <p14:tracePt t="106269" x="4344988" y="6084888"/>
          <p14:tracePt t="106277" x="4464050" y="6005513"/>
          <p14:tracePt t="106285" x="4551363" y="5924550"/>
          <p14:tracePt t="106293" x="4640263" y="5837238"/>
          <p14:tracePt t="106301" x="4743450" y="5765800"/>
          <p14:tracePt t="106310" x="4830763" y="5694363"/>
          <p14:tracePt t="106317" x="4933950" y="5621338"/>
          <p14:tracePt t="106325" x="5030788" y="5581650"/>
          <p14:tracePt t="106331" x="5118100" y="5557838"/>
          <p14:tracePt t="106339" x="5229225" y="5557838"/>
          <p14:tracePt t="106348" x="5310188" y="5557838"/>
          <p14:tracePt t="106355" x="5389563" y="5573713"/>
          <p14:tracePt t="106363" x="5453063" y="5581650"/>
          <p14:tracePt t="106373" x="5461000" y="5589588"/>
          <p14:tracePt t="106525" x="5468938" y="5589588"/>
          <p14:tracePt t="106531" x="5564188" y="5494338"/>
          <p14:tracePt t="106539" x="5740400" y="5351463"/>
          <p14:tracePt t="106547" x="5883275" y="5246688"/>
          <p14:tracePt t="106555" x="6026150" y="5135563"/>
          <p14:tracePt t="106563" x="6122988" y="5040313"/>
          <p14:tracePt t="106571" x="6234113" y="4895850"/>
          <p14:tracePt t="106579" x="6402388" y="4713288"/>
          <p14:tracePt t="106587" x="6577013" y="4552950"/>
          <p14:tracePt t="106595" x="6769100" y="4362450"/>
          <p14:tracePt t="106603" x="6896100" y="4194175"/>
          <p14:tracePt t="106611" x="6991350" y="4075113"/>
          <p14:tracePt t="106619" x="7118350" y="3898900"/>
          <p14:tracePt t="106625" x="7246938" y="3724275"/>
          <p14:tracePt t="106633" x="7366000" y="3532188"/>
          <p14:tracePt t="106641" x="7493000" y="3365500"/>
          <p14:tracePt t="106649" x="7558088" y="3213100"/>
          <p14:tracePt t="106657" x="7669213" y="2974975"/>
          <p14:tracePt t="106665" x="7748588" y="2814638"/>
          <p14:tracePt t="106673" x="7804150" y="2703513"/>
          <p14:tracePt t="106681" x="7843838" y="2616200"/>
          <p14:tracePt t="106689" x="7869238" y="2535238"/>
          <p14:tracePt t="106697" x="7893050" y="2463800"/>
          <p14:tracePt t="106705" x="7908925" y="2400300"/>
          <p14:tracePt t="106713" x="7932738" y="2344738"/>
          <p14:tracePt t="106721" x="7932738" y="2312988"/>
          <p14:tracePt t="106727" x="7932738" y="2305050"/>
          <p14:tracePt t="106931" x="7932738" y="2297113"/>
          <p14:tracePt t="106943" x="7924800" y="2289175"/>
          <p14:tracePt t="106951" x="7900988" y="2241550"/>
          <p14:tracePt t="106959" x="7859713" y="2192338"/>
          <p14:tracePt t="106967" x="7843838" y="2144713"/>
          <p14:tracePt t="106975" x="7812088" y="2089150"/>
          <p14:tracePt t="106983" x="7796213" y="2025650"/>
          <p14:tracePt t="106991" x="7764463" y="1954213"/>
          <p14:tracePt t="106999" x="7740650" y="1873250"/>
          <p14:tracePt t="107007" x="7700963" y="1785938"/>
          <p14:tracePt t="107015" x="7645400" y="1666875"/>
          <p14:tracePt t="107021" x="7573963" y="1555750"/>
          <p14:tracePt t="107029" x="7510463" y="1450975"/>
          <p14:tracePt t="107037" x="7453313" y="1379538"/>
          <p14:tracePt t="107045" x="7389813" y="1316038"/>
          <p14:tracePt t="107053" x="7334250" y="1252538"/>
          <p14:tracePt t="107067" x="7310438" y="1220788"/>
          <p14:tracePt t="107069" x="7294563" y="1195388"/>
          <p14:tracePt t="107077" x="7286625" y="1179513"/>
          <p14:tracePt t="107110" x="7286625" y="1171575"/>
          <p14:tracePt t="107117" x="7294563" y="1171575"/>
          <p14:tracePt t="107125" x="7302500" y="1171575"/>
          <p14:tracePt t="107131" x="7310438" y="1171575"/>
          <p14:tracePt t="107139" x="7318375" y="1171575"/>
          <p14:tracePt t="107147" x="7318375" y="1212850"/>
          <p14:tracePt t="107155" x="7318375" y="1260475"/>
          <p14:tracePt t="107163" x="7302500" y="1300163"/>
          <p14:tracePt t="107171" x="7294563" y="1363663"/>
          <p14:tracePt t="107179" x="7286625" y="1419225"/>
          <p14:tracePt t="107187" x="7270750" y="1474788"/>
          <p14:tracePt t="107195" x="7254875" y="1530350"/>
          <p14:tracePt t="107203" x="7254875" y="1587500"/>
          <p14:tracePt t="107212" x="7254875" y="1643063"/>
          <p14:tracePt t="107219" x="7254875" y="1698625"/>
          <p14:tracePt t="107225" x="7262813" y="1754188"/>
          <p14:tracePt t="107233" x="7278688" y="1825625"/>
          <p14:tracePt t="107241" x="7302500" y="1898650"/>
          <p14:tracePt t="107249" x="7318375" y="1985963"/>
          <p14:tracePt t="107257" x="7342188" y="2057400"/>
          <p14:tracePt t="107265" x="7366000" y="2128838"/>
          <p14:tracePt t="107273" x="7381875" y="2184400"/>
          <p14:tracePt t="107281" x="7397750" y="2249488"/>
          <p14:tracePt t="107289" x="7421563" y="2305050"/>
          <p14:tracePt t="107298" x="7429500" y="2352675"/>
          <p14:tracePt t="107305" x="7445375" y="2368550"/>
          <p14:tracePt t="107313" x="7445375" y="2392363"/>
          <p14:tracePt t="107321" x="7453313" y="2416175"/>
          <p14:tracePt t="107327" x="7453313" y="2432050"/>
          <p14:tracePt t="107343" x="7453313" y="2439988"/>
          <p14:tracePt t="107351" x="7453313" y="2447925"/>
          <p14:tracePt t="107359" x="7453313" y="2455863"/>
          <p14:tracePt t="107368" x="7453313" y="2471738"/>
          <p14:tracePt t="107375" x="7445375" y="2487613"/>
          <p14:tracePt t="107383" x="7445375" y="2495550"/>
          <p14:tracePt t="107391" x="7437438" y="2519363"/>
          <p14:tracePt t="107399" x="7437438" y="2535238"/>
          <p14:tracePt t="107408" x="7437438" y="2559050"/>
          <p14:tracePt t="107414" x="7437438" y="2576513"/>
          <p14:tracePt t="107421" x="7445375" y="2600325"/>
          <p14:tracePt t="107429" x="7453313" y="2616200"/>
          <p14:tracePt t="107437" x="7461250" y="2632075"/>
          <p14:tracePt t="107445" x="7469188" y="2640013"/>
          <p14:tracePt t="107485" x="7477125" y="2640013"/>
          <p14:tracePt t="107493" x="7485063" y="2640013"/>
          <p14:tracePt t="107501" x="7493000" y="2640013"/>
          <p14:tracePt t="108159" x="7502525" y="2640013"/>
          <p14:tracePt t="108167" x="7518400" y="2695575"/>
          <p14:tracePt t="108175" x="7534275" y="2759075"/>
          <p14:tracePt t="108183" x="7550150" y="2814638"/>
          <p14:tracePt t="108191" x="7550150" y="2870200"/>
          <p14:tracePt t="108199" x="7550150" y="2901950"/>
          <p14:tracePt t="108207" x="7550150" y="2927350"/>
          <p14:tracePt t="108215" x="7550150" y="2959100"/>
          <p14:tracePt t="108221" x="7550150" y="3014663"/>
          <p14:tracePt t="108229" x="7558088" y="3054350"/>
          <p14:tracePt t="108237" x="7558088" y="3109913"/>
          <p14:tracePt t="108246" x="7558088" y="3133725"/>
          <p14:tracePt t="108253" x="7558088" y="3157538"/>
          <p14:tracePt t="108261" x="7558088" y="3165475"/>
          <p14:tracePt t="108269" x="7558088" y="3181350"/>
          <p14:tracePt t="108277" x="7558088" y="3189288"/>
          <p14:tracePt t="108285" x="7558088" y="3197225"/>
          <p14:tracePt t="108305" x="7550150" y="3197225"/>
          <p14:tracePt t="108861" x="7542213" y="3197225"/>
          <p14:tracePt t="108870" x="7502525" y="3213100"/>
          <p14:tracePt t="108877" x="7437438" y="3252788"/>
          <p14:tracePt t="108885" x="7373938" y="3270250"/>
          <p14:tracePt t="108893" x="7334250" y="3286125"/>
          <p14:tracePt t="108901" x="7294563" y="3309938"/>
          <p14:tracePt t="108907" x="7286625" y="3309938"/>
          <p14:tracePt t="108915" x="7262813" y="3325813"/>
          <p14:tracePt t="108923" x="7246938" y="3341688"/>
          <p14:tracePt t="108930" x="7231063" y="3357563"/>
          <p14:tracePt t="108940" x="7215188" y="3373438"/>
          <p14:tracePt t="108947" x="7207250" y="3389313"/>
          <p14:tracePt t="108955" x="7207250" y="3397250"/>
          <p14:tracePt t="108963" x="7207250" y="3413125"/>
          <p14:tracePt t="108972" x="7207250" y="3429000"/>
          <p14:tracePt t="108980" x="7207250" y="3436938"/>
          <p14:tracePt t="108988" x="7207250" y="3452813"/>
          <p14:tracePt t="108994" x="7207250" y="3460750"/>
          <p14:tracePt t="109001" x="7207250" y="3468688"/>
          <p14:tracePt t="109009" x="7207250" y="3484563"/>
          <p14:tracePt t="109017" x="7215188" y="3508375"/>
          <p14:tracePt t="109025" x="7223125" y="3524250"/>
          <p14:tracePt t="109033" x="7223125" y="3540125"/>
          <p14:tracePt t="109041" x="7231063" y="3556000"/>
          <p14:tracePt t="109049" x="7239000" y="3563938"/>
          <p14:tracePt t="109057" x="7239000" y="3571875"/>
          <p14:tracePt t="109065" x="7254875" y="3579813"/>
          <p14:tracePt t="109073" x="7270750" y="3587750"/>
          <p14:tracePt t="109083" x="7278688" y="3587750"/>
          <p14:tracePt t="109095" x="7294563" y="3587750"/>
          <p14:tracePt t="109103" x="7310438" y="3587750"/>
          <p14:tracePt t="109111" x="7318375" y="3587750"/>
          <p14:tracePt t="109120" x="7334250" y="3579813"/>
          <p14:tracePt t="109127" x="7366000" y="3548063"/>
          <p14:tracePt t="109135" x="7405688" y="3508375"/>
          <p14:tracePt t="109143" x="7469188" y="3444875"/>
          <p14:tracePt t="109151" x="7526338" y="3373438"/>
          <p14:tracePt t="109159" x="7573963" y="3309938"/>
          <p14:tracePt t="109169" x="7629525" y="3221038"/>
          <p14:tracePt t="109175" x="7685088" y="3133725"/>
          <p14:tracePt t="109181" x="7716838" y="3022600"/>
          <p14:tracePt t="109189" x="7740650" y="2927350"/>
          <p14:tracePt t="109197" x="7748588" y="2838450"/>
          <p14:tracePt t="109205" x="7748588" y="2759075"/>
          <p14:tracePt t="109213" x="7724775" y="2687638"/>
          <p14:tracePt t="109222" x="7708900" y="2616200"/>
          <p14:tracePt t="109230" x="7677150" y="2551113"/>
          <p14:tracePt t="109238" x="7637463" y="2503488"/>
          <p14:tracePt t="109245" x="7613650" y="2487613"/>
          <p14:tracePt t="109254" x="7589838" y="2471738"/>
          <p14:tracePt t="109262" x="7581900" y="2471738"/>
          <p14:tracePt t="109270" x="7566025" y="2471738"/>
          <p14:tracePt t="109278" x="7550150" y="2471738"/>
          <p14:tracePt t="109283" x="7510463" y="2471738"/>
          <p14:tracePt t="109291" x="7461250" y="2495550"/>
          <p14:tracePt t="109299" x="7429500" y="2511425"/>
          <p14:tracePt t="109308" x="7381875" y="2535238"/>
          <p14:tracePt t="109315" x="7358063" y="2559050"/>
          <p14:tracePt t="109323" x="7334250" y="2600325"/>
          <p14:tracePt t="109332" x="7294563" y="2647950"/>
          <p14:tracePt t="109340" x="7254875" y="2719388"/>
          <p14:tracePt t="109347" x="7223125" y="2782888"/>
          <p14:tracePt t="109355" x="7199313" y="2838450"/>
          <p14:tracePt t="109363" x="7183438" y="2894013"/>
          <p14:tracePt t="109372" x="7175500" y="2959100"/>
          <p14:tracePt t="109377" x="7159625" y="3014663"/>
          <p14:tracePt t="109385" x="7159625" y="3070225"/>
          <p14:tracePt t="109393" x="7167563" y="3125788"/>
          <p14:tracePt t="109402" x="7183438" y="3197225"/>
          <p14:tracePt t="109409" x="7207250" y="3252788"/>
          <p14:tracePt t="109418" x="7223125" y="3317875"/>
          <p14:tracePt t="109425" x="7246938" y="3373438"/>
          <p14:tracePt t="109434" x="7270750" y="3436938"/>
          <p14:tracePt t="109442" x="7302500" y="3492500"/>
          <p14:tracePt t="109449" x="7318375" y="3540125"/>
          <p14:tracePt t="109458" x="7350125" y="3587750"/>
          <p14:tracePt t="109465" x="7373938" y="3621088"/>
          <p14:tracePt t="109474" x="7413625" y="3676650"/>
          <p14:tracePt t="109480" x="7477125" y="3724275"/>
          <p14:tracePt t="109487" x="7518400" y="3748088"/>
          <p14:tracePt t="109495" x="7566025" y="3787775"/>
          <p14:tracePt t="109503" x="7597775" y="3819525"/>
          <p14:tracePt t="109511" x="7621588" y="3835400"/>
          <p14:tracePt t="109520" x="7645400" y="3843338"/>
          <p14:tracePt t="109527" x="7661275" y="3859213"/>
          <p14:tracePt t="109535" x="7685088" y="3875088"/>
          <p14:tracePt t="109543" x="7700963" y="3890963"/>
          <p14:tracePt t="109551" x="7716838" y="3906838"/>
          <p14:tracePt t="109559" x="7732713" y="3922713"/>
          <p14:tracePt t="109567" x="7748588" y="3938588"/>
          <p14:tracePt t="109573" x="7756525" y="3948113"/>
          <p14:tracePt t="109581" x="7764463" y="3963988"/>
          <p14:tracePt t="109590" x="7764463" y="3971925"/>
          <p14:tracePt t="109597" x="7764463" y="3979863"/>
          <p14:tracePt t="111166" x="7764463" y="3971925"/>
          <p14:tracePt t="111173" x="7732713" y="3890963"/>
          <p14:tracePt t="111181" x="7708900" y="3819525"/>
          <p14:tracePt t="111189" x="7693025" y="3748088"/>
          <p14:tracePt t="111198" x="7669213" y="3660775"/>
          <p14:tracePt t="111205" x="7645400" y="3563938"/>
          <p14:tracePt t="111214" x="7613650" y="3476625"/>
          <p14:tracePt t="111221" x="7589838" y="3397250"/>
          <p14:tracePt t="111227" x="7573963" y="3333750"/>
          <p14:tracePt t="111235" x="7566025" y="3270250"/>
          <p14:tracePt t="111243" x="7558088" y="3205163"/>
          <p14:tracePt t="111252" x="7542213" y="3149600"/>
          <p14:tracePt t="111260" x="7534275" y="3094038"/>
          <p14:tracePt t="111267" x="7526338" y="3062288"/>
          <p14:tracePt t="111275" x="7526338" y="3046413"/>
          <p14:tracePt t="111283" x="7518400" y="3038475"/>
          <p14:tracePt t="111291" x="7518400" y="3022600"/>
          <p14:tracePt t="111299" x="7518400" y="3006725"/>
          <p14:tracePt t="111313" x="7518400" y="2990850"/>
          <p14:tracePt t="111321" x="7518400" y="2982913"/>
          <p14:tracePt t="113204" x="7518400" y="2967038"/>
          <p14:tracePt t="113211" x="7518400" y="2909888"/>
          <p14:tracePt t="113219" x="7502525" y="2854325"/>
          <p14:tracePt t="113227" x="7493000" y="2822575"/>
          <p14:tracePt t="113235" x="7485063" y="2798763"/>
          <p14:tracePt t="113243" x="7485063" y="2790825"/>
          <p14:tracePt t="113251" x="7477125" y="2767013"/>
          <p14:tracePt t="113259" x="7477125" y="2751138"/>
          <p14:tracePt t="113267" x="7469188" y="2727325"/>
          <p14:tracePt t="113273" x="7461250" y="2719388"/>
          <p14:tracePt t="113281" x="7461250" y="2703513"/>
          <p14:tracePt t="113289" x="7453313" y="2679700"/>
          <p14:tracePt t="113297" x="7445375" y="2655888"/>
          <p14:tracePt t="113305" x="7429500" y="2647950"/>
          <p14:tracePt t="113314" x="7429500" y="2624138"/>
          <p14:tracePt t="113321" x="7421563" y="2600325"/>
          <p14:tracePt t="113329" x="7413625" y="2566988"/>
          <p14:tracePt t="113338" x="7405688" y="2535238"/>
          <p14:tracePt t="113345" x="7405688" y="2479675"/>
          <p14:tracePt t="113354" x="7405688" y="2439988"/>
          <p14:tracePt t="113359" x="7405688" y="2400300"/>
          <p14:tracePt t="113367" x="7405688" y="2352675"/>
          <p14:tracePt t="113375" x="7397750" y="2312988"/>
          <p14:tracePt t="113383" x="7397750" y="2281238"/>
          <p14:tracePt t="113391" x="7397750" y="2249488"/>
          <p14:tracePt t="113399" x="7397750" y="2208213"/>
          <p14:tracePt t="113407" x="7397750" y="2176463"/>
          <p14:tracePt t="113415" x="7397750" y="2144713"/>
          <p14:tracePt t="113423" x="7397750" y="2120900"/>
          <p14:tracePt t="113431" x="7397750" y="2097088"/>
          <p14:tracePt t="113439" x="7397750" y="2065338"/>
          <p14:tracePt t="113447" x="7397750" y="2025650"/>
          <p14:tracePt t="113453" x="7397750" y="1970088"/>
          <p14:tracePt t="113462" x="7397750" y="1914525"/>
          <p14:tracePt t="113469" x="7413625" y="1865313"/>
          <p14:tracePt t="113477" x="7421563" y="1809750"/>
          <p14:tracePt t="113485" x="7429500" y="1762125"/>
          <p14:tracePt t="113493" x="7453313" y="1706563"/>
          <p14:tracePt t="113501" x="7461250" y="1658938"/>
          <p14:tracePt t="113509" x="7477125" y="1611313"/>
          <p14:tracePt t="113517" x="7485063" y="1555750"/>
          <p14:tracePt t="113525" x="7510463" y="1522413"/>
          <p14:tracePt t="113533" x="7518400" y="1490663"/>
          <p14:tracePt t="113541" x="7518400" y="1466850"/>
          <p14:tracePt t="113549" x="7542213" y="1435100"/>
          <p14:tracePt t="113555" x="7542213" y="1419225"/>
          <p14:tracePt t="113563" x="7558088" y="1403350"/>
          <p14:tracePt t="113571" x="7566025" y="1379538"/>
          <p14:tracePt t="113579" x="7573963" y="1363663"/>
          <p14:tracePt t="113587" x="7589838" y="1347788"/>
          <p14:tracePt t="113595" x="7597775" y="1331913"/>
          <p14:tracePt t="113604" x="7597775" y="1323975"/>
          <p14:tracePt t="113611" x="7605713" y="1308100"/>
          <p14:tracePt t="113619" x="7605713" y="1292225"/>
          <p14:tracePt t="113635" x="7605713" y="1276350"/>
          <p14:tracePt t="113669" x="7605713" y="1268413"/>
          <p14:tracePt t="114135" x="7605713" y="1276350"/>
          <p14:tracePt t="114143" x="7605713" y="1284288"/>
          <p14:tracePt t="114171" x="7605713" y="1292225"/>
          <p14:tracePt t="114188" x="7597775" y="1300163"/>
          <p14:tracePt t="114197" x="7597775" y="1308100"/>
          <p14:tracePt t="114203" x="7597775" y="1316038"/>
          <p14:tracePt t="114211" x="7597775" y="1323975"/>
          <p14:tracePt t="114219" x="7597775" y="1331913"/>
          <p14:tracePt t="114228" x="7589838" y="1339850"/>
          <p14:tracePt t="114233" x="7589838" y="1355725"/>
          <p14:tracePt t="114241" x="7581900" y="1371600"/>
          <p14:tracePt t="114257" x="7581900" y="1387475"/>
          <p14:tracePt t="114265" x="7581900" y="1395413"/>
          <p14:tracePt t="114273" x="7573963" y="1411288"/>
          <p14:tracePt t="114281" x="7573963" y="1427163"/>
          <p14:tracePt t="114289" x="7573963" y="1435100"/>
          <p14:tracePt t="114297" x="7566025" y="1450975"/>
          <p14:tracePt t="114305" x="7566025" y="1482725"/>
          <p14:tracePt t="114313" x="7550150" y="1498600"/>
          <p14:tracePt t="114321" x="7542213" y="1530350"/>
          <p14:tracePt t="114328" x="7534275" y="1563688"/>
          <p14:tracePt t="114335" x="7518400" y="1611313"/>
          <p14:tracePt t="114343" x="7510463" y="1627188"/>
          <p14:tracePt t="114351" x="7502525" y="1658938"/>
          <p14:tracePt t="114359" x="7493000" y="1690688"/>
          <p14:tracePt t="114367" x="7485063" y="1722438"/>
          <p14:tracePt t="114375" x="7477125" y="1754188"/>
          <p14:tracePt t="114383" x="7461250" y="1778000"/>
          <p14:tracePt t="114391" x="7453313" y="1817688"/>
          <p14:tracePt t="114399" x="7445375" y="1849438"/>
          <p14:tracePt t="114407" x="7437438" y="1906588"/>
          <p14:tracePt t="114415" x="7429500" y="1954213"/>
          <p14:tracePt t="114423" x="7421563" y="1993900"/>
          <p14:tracePt t="114429" x="7405688" y="2033588"/>
          <p14:tracePt t="114437" x="7397750" y="2057400"/>
          <p14:tracePt t="114445" x="7389813" y="2081213"/>
          <p14:tracePt t="114453" x="7389813" y="2112963"/>
          <p14:tracePt t="114461" x="7381875" y="2136775"/>
          <p14:tracePt t="114469" x="7373938" y="2176463"/>
          <p14:tracePt t="114479" x="7373938" y="2208213"/>
          <p14:tracePt t="114485" x="7373938" y="2241550"/>
          <p14:tracePt t="114493" x="7373938" y="2273300"/>
          <p14:tracePt t="114501" x="7373938" y="2312988"/>
          <p14:tracePt t="114509" x="7373938" y="2368550"/>
          <p14:tracePt t="114517" x="7373938" y="2400300"/>
          <p14:tracePt t="114523" x="7373938" y="2447925"/>
          <p14:tracePt t="114531" x="7381875" y="2495550"/>
          <p14:tracePt t="114539" x="7381875" y="2519363"/>
          <p14:tracePt t="114547" x="7381875" y="2535238"/>
          <p14:tracePt t="114555" x="7381875" y="2559050"/>
          <p14:tracePt t="114563" x="7389813" y="2576513"/>
          <p14:tracePt t="114571" x="7389813" y="2592388"/>
          <p14:tracePt t="114579" x="7397750" y="2600325"/>
          <p14:tracePt t="114588" x="7397750" y="2616200"/>
          <p14:tracePt t="114595" x="7405688" y="2632075"/>
          <p14:tracePt t="114603" x="7405688" y="2640013"/>
          <p14:tracePt t="114611" x="7413625" y="2663825"/>
          <p14:tracePt t="114617" x="7421563" y="2679700"/>
          <p14:tracePt t="114625" x="7421563" y="2695575"/>
          <p14:tracePt t="114635" x="7421563" y="2703513"/>
          <p14:tracePt t="114641" x="7421563" y="2719388"/>
          <p14:tracePt t="114649" x="7429500" y="2735263"/>
          <p14:tracePt t="114658" x="7429500" y="2743200"/>
          <p14:tracePt t="114665" x="7437438" y="2759075"/>
          <p14:tracePt t="114674" x="7437438" y="2774950"/>
          <p14:tracePt t="114681" x="7445375" y="2774950"/>
          <p14:tracePt t="114693" x="7445375" y="2782888"/>
          <p14:tracePt t="114701" x="7445375" y="2790825"/>
          <p14:tracePt t="114708" x="7453313" y="2798763"/>
          <p14:tracePt t="118333" x="7445375" y="2846388"/>
          <p14:tracePt t="118341" x="7421563" y="2935288"/>
          <p14:tracePt t="118349" x="7389813" y="3022600"/>
          <p14:tracePt t="118357" x="7350125" y="3101975"/>
          <p14:tracePt t="118365" x="7294563" y="3189288"/>
          <p14:tracePt t="118373" x="7262813" y="3278188"/>
          <p14:tracePt t="118381" x="7231063" y="3349625"/>
          <p14:tracePt t="118389" x="7199313" y="3413125"/>
          <p14:tracePt t="118395" x="7183438" y="3460750"/>
          <p14:tracePt t="118403" x="7151688" y="3516313"/>
          <p14:tracePt t="118411" x="7118350" y="3579813"/>
          <p14:tracePt t="118419" x="7078663" y="3636963"/>
          <p14:tracePt t="118428" x="7054850" y="3700463"/>
          <p14:tracePt t="118435" x="7031038" y="3756025"/>
          <p14:tracePt t="118443" x="7007225" y="3803650"/>
          <p14:tracePt t="118451" x="6991350" y="3867150"/>
          <p14:tracePt t="118460" x="6967538" y="3922713"/>
          <p14:tracePt t="118467" x="6951663" y="3979863"/>
          <p14:tracePt t="118475" x="6935788" y="4043363"/>
          <p14:tracePt t="118483" x="6911975" y="4098925"/>
          <p14:tracePt t="118489" x="6896100" y="4154488"/>
          <p14:tracePt t="118498" x="6880225" y="4217988"/>
          <p14:tracePt t="118505" x="6872288" y="4273550"/>
          <p14:tracePt t="118513" x="6872288" y="4330700"/>
          <p14:tracePt t="118521" x="6872288" y="4386263"/>
          <p14:tracePt t="118530" x="6872288" y="4441825"/>
          <p14:tracePt t="118537" x="6872288" y="4481513"/>
          <p14:tracePt t="118545" x="6872288" y="4537075"/>
          <p14:tracePt t="118553" x="6888163" y="4592638"/>
          <p14:tracePt t="118561" x="6896100" y="4649788"/>
          <p14:tracePt t="118570" x="6904038" y="4697413"/>
          <p14:tracePt t="118577" x="6911975" y="4729163"/>
          <p14:tracePt t="118585" x="6919913" y="4760913"/>
          <p14:tracePt t="118591" x="6927850" y="4776788"/>
          <p14:tracePt t="118599" x="6943725" y="4800600"/>
          <p14:tracePt t="118607" x="6951663" y="4808538"/>
          <p14:tracePt t="118615" x="6967538" y="4824413"/>
          <p14:tracePt t="118623" x="6983413" y="4840288"/>
          <p14:tracePt t="118631" x="6999288" y="4856163"/>
          <p14:tracePt t="118640" x="7015163" y="4864100"/>
          <p14:tracePt t="118648" x="7023100" y="4872038"/>
          <p14:tracePt t="118655" x="7038975" y="4872038"/>
          <p14:tracePt t="118663" x="7062788" y="4872038"/>
          <p14:tracePt t="118671" x="7078663" y="4864100"/>
          <p14:tracePt t="118679" x="7086600" y="4856163"/>
          <p14:tracePt t="118687" x="7102475" y="4840288"/>
          <p14:tracePt t="118695" x="7126288" y="4824413"/>
          <p14:tracePt t="118704" x="7143750" y="4808538"/>
          <p14:tracePt t="118711" x="7159625" y="4800600"/>
          <p14:tracePt t="118719" x="7175500" y="4784725"/>
          <p14:tracePt t="118728" x="7183438" y="4768850"/>
          <p14:tracePt t="118735" x="7199313" y="4752975"/>
          <p14:tracePt t="118741" x="7215188" y="4729163"/>
          <p14:tracePt t="118750" x="7223125" y="4705350"/>
          <p14:tracePt t="118758" x="7223125" y="4689475"/>
          <p14:tracePt t="118765" x="7223125" y="4657725"/>
          <p14:tracePt t="118773" x="7223125" y="4633913"/>
          <p14:tracePt t="118781" x="7223125" y="4608513"/>
          <p14:tracePt t="118791" x="7223125" y="4592638"/>
          <p14:tracePt t="118800" x="7223125" y="4576763"/>
          <p14:tracePt t="118807" x="7223125" y="4560888"/>
          <p14:tracePt t="118815" x="7223125" y="4537075"/>
          <p14:tracePt t="118823" x="7223125" y="4513263"/>
          <p14:tracePt t="118831" x="7215188" y="4481513"/>
          <p14:tracePt t="118840" x="7207250" y="4433888"/>
          <p14:tracePt t="118847" x="7191375" y="4410075"/>
          <p14:tracePt t="118853" x="7175500" y="4386263"/>
          <p14:tracePt t="118861" x="7159625" y="4370388"/>
          <p14:tracePt t="118870" x="7143750" y="4346575"/>
          <p14:tracePt t="118877" x="7126288" y="4330700"/>
          <p14:tracePt t="118885" x="7118350" y="4314825"/>
          <p14:tracePt t="118892" x="7102475" y="4306888"/>
          <p14:tracePt t="118901" x="7086600" y="4291013"/>
          <p14:tracePt t="118909" x="7070725" y="4281488"/>
          <p14:tracePt t="118917" x="7062788" y="4281488"/>
          <p14:tracePt t="118926" x="7054850" y="4273550"/>
          <p14:tracePt t="118933" x="7038975" y="4273550"/>
          <p14:tracePt t="118941" x="7031038" y="4273550"/>
          <p14:tracePt t="118947" x="7015163" y="4273550"/>
          <p14:tracePt t="118955" x="7007225" y="4273550"/>
          <p14:tracePt t="118971" x="6999288" y="4273550"/>
          <p14:tracePt t="118979" x="6983413" y="4273550"/>
          <p14:tracePt t="118988" x="6975475" y="4273550"/>
          <p14:tracePt t="118995" x="6967538" y="4281488"/>
          <p14:tracePt t="119003" x="6951663" y="4298950"/>
          <p14:tracePt t="119011" x="6943725" y="4314825"/>
          <p14:tracePt t="119020" x="6927850" y="4330700"/>
          <p14:tracePt t="119028" x="6927850" y="4338638"/>
          <p14:tracePt t="119035" x="6927850" y="4362450"/>
          <p14:tracePt t="119043" x="6927850" y="4386263"/>
          <p14:tracePt t="119050" x="6927850" y="4394200"/>
          <p14:tracePt t="119057" x="6943725" y="4410075"/>
          <p14:tracePt t="119065" x="6959600" y="4425950"/>
          <p14:tracePt t="119073" x="6975475" y="4441825"/>
          <p14:tracePt t="119081" x="6991350" y="4457700"/>
          <p14:tracePt t="119089" x="7007225" y="4465638"/>
          <p14:tracePt t="119097" x="7031038" y="4473575"/>
          <p14:tracePt t="119105" x="7086600" y="4473575"/>
          <p14:tracePt t="119113" x="7143750" y="4465638"/>
          <p14:tracePt t="119122" x="7199313" y="4449763"/>
          <p14:tracePt t="119129" x="7262813" y="4425950"/>
          <p14:tracePt t="119137" x="7318375" y="4410075"/>
          <p14:tracePt t="119143" x="7366000" y="4370388"/>
          <p14:tracePt t="119151" x="7413625" y="4338638"/>
          <p14:tracePt t="119159" x="7461250" y="4314825"/>
          <p14:tracePt t="119167" x="7510463" y="4273550"/>
          <p14:tracePt t="119175" x="7550150" y="4233863"/>
          <p14:tracePt t="119183" x="7566025" y="4178300"/>
          <p14:tracePt t="119191" x="7589838" y="4122738"/>
          <p14:tracePt t="119199" x="7597775" y="4059238"/>
          <p14:tracePt t="119207" x="7605713" y="4003675"/>
          <p14:tracePt t="119215" x="7605713" y="3948113"/>
          <p14:tracePt t="119229" x="7605713" y="3906838"/>
          <p14:tracePt t="119231" x="7589838" y="3859213"/>
          <p14:tracePt t="119237" x="7558088" y="3811588"/>
          <p14:tracePt t="119245" x="7526338" y="3787775"/>
          <p14:tracePt t="119253" x="7502525" y="3763963"/>
          <p14:tracePt t="119261" x="7461250" y="3748088"/>
          <p14:tracePt t="119269" x="7445375" y="3732213"/>
          <p14:tracePt t="119277" x="7421563" y="3716338"/>
          <p14:tracePt t="119285" x="7366000" y="3708400"/>
          <p14:tracePt t="119293" x="7334250" y="3708400"/>
          <p14:tracePt t="119301" x="7318375" y="3708400"/>
          <p14:tracePt t="119309" x="7302500" y="3708400"/>
          <p14:tracePt t="119317" x="7270750" y="3708400"/>
          <p14:tracePt t="119325" x="7254875" y="3708400"/>
          <p14:tracePt t="119331" x="7223125" y="3732213"/>
          <p14:tracePt t="119339" x="7191375" y="3756025"/>
          <p14:tracePt t="119347" x="7151688" y="3779838"/>
          <p14:tracePt t="119356" x="7118350" y="3811588"/>
          <p14:tracePt t="119363" x="7078663" y="3843338"/>
          <p14:tracePt t="119371" x="7054850" y="3883025"/>
          <p14:tracePt t="119379" x="7031038" y="3914775"/>
          <p14:tracePt t="119388" x="7015163" y="3938588"/>
          <p14:tracePt t="119395" x="6991350" y="3995738"/>
          <p14:tracePt t="119403" x="6983413" y="4035425"/>
          <p14:tracePt t="119411" x="6975475" y="4083050"/>
          <p14:tracePt t="119420" x="6975475" y="4138613"/>
          <p14:tracePt t="119425" x="6991350" y="4194175"/>
          <p14:tracePt t="119433" x="7007225" y="4241800"/>
          <p14:tracePt t="119441" x="7023100" y="4291013"/>
          <p14:tracePt t="119449" x="7038975" y="4314825"/>
          <p14:tracePt t="119458" x="7054850" y="4322763"/>
          <p14:tracePt t="119465" x="7070725" y="4338638"/>
          <p14:tracePt t="119473" x="7086600" y="4346575"/>
          <p14:tracePt t="119481" x="7094538" y="4362450"/>
          <p14:tracePt t="119489" x="7102475" y="4370388"/>
          <p14:tracePt t="119501" x="7110413" y="4370388"/>
          <p14:tracePt t="119509" x="7118350" y="4370388"/>
          <p14:tracePt t="119575" x="7126288" y="4370388"/>
          <p14:tracePt t="120571" x="7135813" y="4354513"/>
          <p14:tracePt t="120579" x="7143750" y="4354513"/>
          <p14:tracePt t="120587" x="7143750" y="4338638"/>
          <p14:tracePt t="120595" x="7151688" y="4330700"/>
          <p14:tracePt t="120603" x="7159625" y="4322763"/>
          <p14:tracePt t="120611" x="7167563" y="4314825"/>
          <p14:tracePt t="120623" x="7167563" y="4306888"/>
          <p14:tracePt t="120653" x="7175500" y="4298950"/>
          <p14:tracePt t="122073" x="7183438" y="4298950"/>
          <p14:tracePt t="122082" x="7183438" y="4281488"/>
          <p14:tracePt t="122090" x="7191375" y="4265613"/>
          <p14:tracePt t="122097" x="7191375" y="4257675"/>
          <p14:tracePt t="122105" x="7199313" y="4241800"/>
          <p14:tracePt t="122113" x="7199313" y="4225925"/>
          <p14:tracePt t="122119" x="7207250" y="4217988"/>
          <p14:tracePt t="122127" x="7223125" y="4202113"/>
          <p14:tracePt t="122135" x="7223125" y="4186238"/>
          <p14:tracePt t="122143" x="7231063" y="4178300"/>
          <p14:tracePt t="122310" x="7239000" y="4178300"/>
          <p14:tracePt t="123131" x="7239000" y="4170363"/>
          <p14:tracePt t="123139" x="7239000" y="4154488"/>
          <p14:tracePt t="123147" x="7239000" y="4146550"/>
          <p14:tracePt t="123155" x="7239000" y="4130675"/>
          <p14:tracePt t="123163" x="7239000" y="4114800"/>
          <p14:tracePt t="123179" x="7239000" y="4106863"/>
          <p14:tracePt t="123311" x="7239000" y="4114800"/>
          <p14:tracePt t="123319" x="7239000" y="4122738"/>
          <p14:tracePt t="123327" x="7231063" y="4130675"/>
          <p14:tracePt t="123335" x="7231063" y="4146550"/>
          <p14:tracePt t="123343" x="7231063" y="4162425"/>
          <p14:tracePt t="123351" x="7231063" y="4170363"/>
          <p14:tracePt t="123359" x="7231063" y="4186238"/>
          <p14:tracePt t="123367" x="7231063" y="4202113"/>
          <p14:tracePt t="123374" x="7231063" y="4210050"/>
          <p14:tracePt t="123381" x="7231063" y="4217988"/>
          <p14:tracePt t="123389" x="7231063" y="4225925"/>
          <p14:tracePt t="123405" x="7239000" y="4233863"/>
          <p14:tracePt t="123413" x="7239000" y="4241800"/>
          <p14:tracePt t="123421" x="7246938" y="4249738"/>
          <p14:tracePt t="123445" x="7254875" y="4249738"/>
          <p14:tracePt t="123495" x="7254875" y="4257675"/>
          <p14:tracePt t="123634" x="7239000" y="4257675"/>
          <p14:tracePt t="123649" x="7215188" y="4257675"/>
          <p14:tracePt t="123657" x="7191375" y="4257675"/>
          <p14:tracePt t="123663" x="7167563" y="4257675"/>
          <p14:tracePt t="123671" x="7143750" y="4257675"/>
          <p14:tracePt t="123680" x="7118350" y="4257675"/>
          <p14:tracePt t="123687" x="7094538" y="4257675"/>
          <p14:tracePt t="123695" x="7086600" y="4257675"/>
          <p14:tracePt t="123703" x="7070725" y="4257675"/>
          <p14:tracePt t="123715" x="7062788" y="4257675"/>
          <p14:tracePt t="123757" x="7062788" y="4265613"/>
          <p14:tracePt t="123817" x="7078663" y="4273550"/>
          <p14:tracePt t="123825" x="7086600" y="4273550"/>
          <p14:tracePt t="123833" x="7102475" y="4273550"/>
          <p14:tracePt t="123841" x="7126288" y="4281488"/>
          <p14:tracePt t="123849" x="7135813" y="4281488"/>
          <p14:tracePt t="123857" x="7151688" y="4281488"/>
          <p14:tracePt t="123865" x="7167563" y="4291013"/>
          <p14:tracePt t="123874" x="7175500" y="4291013"/>
          <p14:tracePt t="124983" x="7223125" y="4178300"/>
          <p14:tracePt t="124991" x="7270750" y="4083050"/>
          <p14:tracePt t="124999" x="7286625" y="3979863"/>
          <p14:tracePt t="125006" x="7310438" y="3898900"/>
          <p14:tracePt t="125015" x="7318375" y="3803650"/>
          <p14:tracePt t="125021" x="7318375" y="3708400"/>
          <p14:tracePt t="125030" x="7318375" y="3595688"/>
          <p14:tracePt t="125037" x="7318375" y="3508375"/>
          <p14:tracePt t="125046" x="7334250" y="3429000"/>
          <p14:tracePt t="125054" x="7342188" y="3373438"/>
          <p14:tracePt t="125061" x="7350125" y="3317875"/>
          <p14:tracePt t="125076" x="7358063" y="3252788"/>
          <p14:tracePt t="125078" x="7358063" y="3213100"/>
          <p14:tracePt t="125085" x="7358063" y="3189288"/>
          <p14:tracePt t="125093" x="7358063" y="3181350"/>
          <p14:tracePt t="125101" x="7358063" y="3165475"/>
          <p14:tracePt t="125109" x="7358063" y="3157538"/>
          <p14:tracePt t="125115" x="7358063" y="3149600"/>
          <p14:tracePt t="125123" x="7358063" y="3141663"/>
          <p14:tracePt t="125131" x="7358063" y="3133725"/>
          <p14:tracePt t="125253" x="7350125" y="3133725"/>
          <p14:tracePt t="125261" x="7334250" y="3157538"/>
          <p14:tracePt t="125269" x="7318375" y="3189288"/>
          <p14:tracePt t="125277" x="7310438" y="3213100"/>
          <p14:tracePt t="125285" x="7302500" y="3221038"/>
          <p14:tracePt t="125297" x="7294563" y="3228975"/>
          <p14:tracePt t="125343" x="7294563" y="3221038"/>
          <p14:tracePt t="125351" x="7310438" y="3173413"/>
          <p14:tracePt t="125359" x="7326313" y="3117850"/>
          <p14:tracePt t="125367" x="7350125" y="3046413"/>
          <p14:tracePt t="125375" x="7381875" y="2982913"/>
          <p14:tracePt t="125383" x="7397750" y="2951163"/>
          <p14:tracePt t="125391" x="7413625" y="2927350"/>
          <p14:tracePt t="125399" x="7429500" y="2901950"/>
          <p14:tracePt t="125405" x="7437438" y="2894013"/>
          <p14:tracePt t="125413" x="7437438" y="2878138"/>
          <p14:tracePt t="125421" x="7437438" y="2870200"/>
          <p14:tracePt t="125430" x="7445375" y="2862263"/>
          <p14:tracePt t="125532" x="7453313" y="2854325"/>
          <p14:tracePt t="125540" x="7461250" y="2838450"/>
          <p14:tracePt t="125555" x="7469188" y="2830513"/>
          <p14:tracePt t="125563" x="7477125" y="2822575"/>
          <p14:tracePt t="125571" x="7485063" y="2814638"/>
          <p14:tracePt t="125681" x="7477125" y="2822575"/>
          <p14:tracePt t="125690" x="7461250" y="2830513"/>
          <p14:tracePt t="125695" x="7461250" y="2838450"/>
          <p14:tracePt t="125703" x="7453313" y="2838450"/>
          <p14:tracePt t="125711" x="7453313" y="2846388"/>
          <p14:tracePt t="125719" x="7445375" y="2846388"/>
          <p14:tracePt t="125805" x="7461250" y="2838450"/>
          <p14:tracePt t="125821" x="7477125" y="2838450"/>
          <p14:tracePt t="125829" x="7477125" y="2830513"/>
          <p14:tracePt t="125837" x="7485063" y="2822575"/>
          <p14:tracePt t="125849" x="7485063" y="2814638"/>
          <p14:tracePt t="125891" x="7493000" y="2814638"/>
          <p14:tracePt t="125903" x="7493000" y="2806700"/>
          <p14:tracePt t="125911" x="7502525" y="2806700"/>
          <p14:tracePt t="125919" x="7502525" y="2790825"/>
          <p14:tracePt t="125928" x="7510463" y="2790825"/>
          <p14:tracePt t="125935" x="7510463" y="2782888"/>
          <p14:tracePt t="125951" x="7510463" y="2774950"/>
          <p14:tracePt t="126034" x="7502525" y="2782888"/>
          <p14:tracePt t="126041" x="7493000" y="2782888"/>
          <p14:tracePt t="126049" x="7485063" y="2782888"/>
          <p14:tracePt t="126057" x="7477125" y="2790825"/>
          <p14:tracePt t="126065" x="7461250" y="2806700"/>
          <p14:tracePt t="126094" x="7453313" y="2814638"/>
          <p14:tracePt t="126125" x="7445375" y="2814638"/>
          <p14:tracePt t="126183" x="7461250" y="2814638"/>
          <p14:tracePt t="126191" x="7477125" y="2798763"/>
          <p14:tracePt t="126199" x="7493000" y="2790825"/>
          <p14:tracePt t="126207" x="7518400" y="2774950"/>
          <p14:tracePt t="126215" x="7534275" y="2759075"/>
          <p14:tracePt t="126221" x="7550150" y="2743200"/>
          <p14:tracePt t="126230" x="7558088" y="2727325"/>
          <p14:tracePt t="126237" x="7566025" y="2719388"/>
          <p14:tracePt t="126245" x="7566025" y="2711450"/>
          <p14:tracePt t="126309" x="7558088" y="2711450"/>
          <p14:tracePt t="126317" x="7542213" y="2735263"/>
          <p14:tracePt t="126322" x="7526338" y="2759075"/>
          <p14:tracePt t="126331" x="7510463" y="2774950"/>
          <p14:tracePt t="126340" x="7493000" y="2790825"/>
          <p14:tracePt t="126347" x="7485063" y="2798763"/>
          <p14:tracePt t="126356" x="7477125" y="2798763"/>
          <p14:tracePt t="126367" x="7477125" y="2806700"/>
          <p14:tracePt t="126445" x="7485063" y="2782888"/>
          <p14:tracePt t="126453" x="7502525" y="2751138"/>
          <p14:tracePt t="126461" x="7518400" y="2735263"/>
          <p14:tracePt t="126469" x="7534275" y="2719388"/>
          <p14:tracePt t="126477" x="7534275" y="2711450"/>
          <p14:tracePt t="126485" x="7542213" y="2703513"/>
          <p14:tracePt t="126527" x="7542213" y="2727325"/>
          <p14:tracePt t="126536" x="7526338" y="2774950"/>
          <p14:tracePt t="126543" x="7510463" y="2822575"/>
          <p14:tracePt t="126551" x="7493000" y="2846388"/>
          <p14:tracePt t="126559" x="7485063" y="2862263"/>
          <p14:tracePt t="126567" x="7477125" y="2878138"/>
          <p14:tracePt t="126637" x="7493000" y="2862263"/>
          <p14:tracePt t="126645" x="7510463" y="2846388"/>
          <p14:tracePt t="126653" x="7526338" y="2830513"/>
          <p14:tracePt t="126661" x="7542213" y="2806700"/>
          <p14:tracePt t="126669" x="7550150" y="2790825"/>
          <p14:tracePt t="126677" x="7558088" y="2774950"/>
          <p14:tracePt t="126685" x="7558088" y="2767013"/>
          <p14:tracePt t="126735" x="7566025" y="2767013"/>
          <p14:tracePt t="126845" x="7558088" y="2774950"/>
          <p14:tracePt t="126861" x="7550150" y="2774950"/>
          <p14:tracePt t="126975" x="7550150" y="2782888"/>
          <p14:tracePt t="130047" x="7558088" y="2782888"/>
          <p14:tracePt t="130056" x="7566025" y="2782888"/>
          <p14:tracePt t="130063" x="7573963" y="2782888"/>
          <p14:tracePt t="130072" x="7581900" y="2782888"/>
          <p14:tracePt t="130079" x="7581900" y="2774950"/>
          <p14:tracePt t="130087" x="7597775" y="2767013"/>
          <p14:tracePt t="130095" x="7605713" y="2767013"/>
          <p14:tracePt t="130101" x="7613650" y="2767013"/>
          <p14:tracePt t="130109" x="7621588" y="2759075"/>
          <p14:tracePt t="130117" x="7637463" y="2751138"/>
          <p14:tracePt t="130125" x="7645400" y="2751138"/>
          <p14:tracePt t="130134" x="7661275" y="2735263"/>
          <p14:tracePt t="130141" x="7677150" y="2727325"/>
          <p14:tracePt t="130150" x="7693025" y="2719388"/>
          <p14:tracePt t="130157" x="7708900" y="2703513"/>
          <p14:tracePt t="130165" x="7716838" y="2695575"/>
          <p14:tracePt t="130173" x="7732713" y="2679700"/>
          <p14:tracePt t="130181" x="7748588" y="2671763"/>
          <p14:tracePt t="130189" x="7756525" y="2655888"/>
          <p14:tracePt t="130197" x="7772400" y="2647950"/>
          <p14:tracePt t="130203" x="7780338" y="2640013"/>
          <p14:tracePt t="130213" x="7796213" y="2624138"/>
          <p14:tracePt t="130220" x="7812088" y="2616200"/>
          <p14:tracePt t="130227" x="7827963" y="2616200"/>
          <p14:tracePt t="130235" x="7827963" y="2608263"/>
          <p14:tracePt t="130243" x="7843838" y="2600325"/>
          <p14:tracePt t="130251" x="7851775" y="2600325"/>
          <p14:tracePt t="130259" x="7859713" y="2592388"/>
          <p14:tracePt t="130277" x="7869238" y="2592388"/>
          <p14:tracePt t="130385" x="7859713" y="2592388"/>
          <p14:tracePt t="130393" x="7843838" y="2608263"/>
          <p14:tracePt t="130407" x="7843838" y="2616200"/>
          <p14:tracePt t="130451" x="7843838" y="2624138"/>
          <p14:tracePt t="130467" x="7843838" y="2632075"/>
          <p14:tracePt t="130483" x="7843838" y="2640013"/>
          <p14:tracePt t="130491" x="7843838" y="2647950"/>
          <p14:tracePt t="130505" x="7843838" y="2655888"/>
          <p14:tracePt t="130513" x="7835900" y="2671763"/>
          <p14:tracePt t="130521" x="7835900" y="2679700"/>
          <p14:tracePt t="130545" x="7843838" y="2679700"/>
          <p14:tracePt t="130557" x="7851775" y="2679700"/>
          <p14:tracePt t="130566" x="7859713" y="2679700"/>
          <p14:tracePt t="130573" x="7877175" y="2679700"/>
          <p14:tracePt t="130581" x="7893050" y="2679700"/>
          <p14:tracePt t="130589" x="7900988" y="2687638"/>
          <p14:tracePt t="130598" x="7916863" y="2695575"/>
          <p14:tracePt t="130606" x="7940675" y="2703513"/>
          <p14:tracePt t="130611" x="7948613" y="2703513"/>
          <p14:tracePt t="130619" x="7972425" y="2711450"/>
          <p14:tracePt t="130627" x="7996238" y="2711450"/>
          <p14:tracePt t="130635" x="8020050" y="2719388"/>
          <p14:tracePt t="130643" x="8027988" y="2719388"/>
          <p14:tracePt t="130651" x="8043863" y="2719388"/>
          <p14:tracePt t="130659" x="8051800" y="2719388"/>
          <p14:tracePt t="130683" x="8059738" y="2719388"/>
          <p14:tracePt t="130913" x="8059738" y="2727325"/>
          <p14:tracePt t="131631" x="8059738" y="2711450"/>
          <p14:tracePt t="131639" x="8059738" y="2695575"/>
          <p14:tracePt t="131647" x="8059738" y="2671763"/>
          <p14:tracePt t="131655" x="8043863" y="2624138"/>
          <p14:tracePt t="131664" x="8043863" y="2616200"/>
          <p14:tracePt t="131671" x="8027988" y="2584450"/>
          <p14:tracePt t="131677" x="8020050" y="2566988"/>
          <p14:tracePt t="131685" x="8004175" y="2551113"/>
          <p14:tracePt t="131693" x="7988300" y="2535238"/>
          <p14:tracePt t="131701" x="7972425" y="2511425"/>
          <p14:tracePt t="131709" x="7940675" y="2487613"/>
          <p14:tracePt t="131717" x="7900988" y="2463800"/>
          <p14:tracePt t="131726" x="7851775" y="2424113"/>
          <p14:tracePt t="131733" x="7780338" y="2368550"/>
          <p14:tracePt t="131741" x="7708900" y="2328863"/>
          <p14:tracePt t="131749" x="7613650" y="2265363"/>
          <p14:tracePt t="131757" x="7534275" y="2233613"/>
          <p14:tracePt t="131765" x="7429500" y="2184400"/>
          <p14:tracePt t="131771" x="7318375" y="2136775"/>
          <p14:tracePt t="131779" x="7223125" y="2120900"/>
          <p14:tracePt t="131787" x="7135813" y="2105025"/>
          <p14:tracePt t="131795" x="7078663" y="2097088"/>
          <p14:tracePt t="131803" x="7023100" y="2081213"/>
          <p14:tracePt t="131811" x="6967538" y="2065338"/>
          <p14:tracePt t="131819" x="6919913" y="2057400"/>
          <p14:tracePt t="131828" x="6864350" y="2057400"/>
          <p14:tracePt t="131835" x="6808788" y="2057400"/>
          <p14:tracePt t="131844" x="6751638" y="2065338"/>
          <p14:tracePt t="131851" x="6680200" y="2081213"/>
          <p14:tracePt t="131860" x="6624638" y="2105025"/>
          <p14:tracePt t="131865" x="6561138" y="2120900"/>
          <p14:tracePt t="131873" x="6505575" y="2144713"/>
          <p14:tracePt t="131881" x="6450013" y="2160588"/>
          <p14:tracePt t="131889" x="6402388" y="2192338"/>
          <p14:tracePt t="131897" x="6345238" y="2224088"/>
          <p14:tracePt t="131905" x="6289675" y="2273300"/>
          <p14:tracePt t="131913" x="6226175" y="2312988"/>
          <p14:tracePt t="131921" x="6186488" y="2368550"/>
          <p14:tracePt t="131929" x="6146800" y="2432050"/>
          <p14:tracePt t="131937" x="6122988" y="2495550"/>
          <p14:tracePt t="131945" x="6107113" y="2535238"/>
          <p14:tracePt t="131954" x="6083300" y="2600325"/>
          <p14:tracePt t="131959" x="6083300" y="2640013"/>
          <p14:tracePt t="131967" x="6083300" y="2695575"/>
          <p14:tracePt t="131975" x="6083300" y="2751138"/>
          <p14:tracePt t="131983" x="6099175" y="2806700"/>
          <p14:tracePt t="131991" x="6115050" y="2870200"/>
          <p14:tracePt t="131999" x="6138863" y="2927350"/>
          <p14:tracePt t="132007" x="6162675" y="2959100"/>
          <p14:tracePt t="132015" x="6178550" y="3006725"/>
          <p14:tracePt t="132023" x="6210300" y="3054350"/>
          <p14:tracePt t="132031" x="6265863" y="3117850"/>
          <p14:tracePt t="132039" x="6329363" y="3181350"/>
          <p14:tracePt t="132047" x="6402388" y="3262313"/>
          <p14:tracePt t="132055" x="6481763" y="3325813"/>
          <p14:tracePt t="132061" x="6569075" y="3389313"/>
          <p14:tracePt t="132073" x="6656388" y="3452813"/>
          <p14:tracePt t="132077" x="6743700" y="3508375"/>
          <p14:tracePt t="132086" x="6872288" y="3571875"/>
          <p14:tracePt t="132093" x="6983413" y="3613150"/>
          <p14:tracePt t="132101" x="7078663" y="3636963"/>
          <p14:tracePt t="132109" x="7175500" y="3668713"/>
          <p14:tracePt t="132117" x="7262813" y="3692525"/>
          <p14:tracePt t="132126" x="7350125" y="3700463"/>
          <p14:tracePt t="132134" x="7397750" y="3700463"/>
          <p14:tracePt t="132141" x="7485063" y="3700463"/>
          <p14:tracePt t="132147" x="7542213" y="3708400"/>
          <p14:tracePt t="132155" x="7613650" y="3708400"/>
          <p14:tracePt t="132164" x="7637463" y="3708400"/>
          <p14:tracePt t="132171" x="7653338" y="3708400"/>
          <p14:tracePt t="132179" x="7669213" y="3708400"/>
          <p14:tracePt t="132195" x="7677150" y="3708400"/>
          <p14:tracePt t="132204" x="7677150" y="3700463"/>
          <p14:tracePt t="132215" x="7677150" y="3692525"/>
          <p14:tracePt t="132223" x="7677150" y="3684588"/>
          <p14:tracePt t="132239" x="7677150" y="3676650"/>
          <p14:tracePt t="132247" x="7677150" y="3668713"/>
          <p14:tracePt t="132255" x="7677150" y="3660775"/>
          <p14:tracePt t="132275" x="7677150" y="3652838"/>
          <p14:tracePt t="132283" x="7677150" y="3644900"/>
          <p14:tracePt t="132297" x="7677150" y="3636963"/>
          <p14:tracePt t="132329" x="7677150" y="3629025"/>
          <p14:tracePt t="132345" x="7669213" y="3629025"/>
          <p14:tracePt t="132353" x="7669213" y="3621088"/>
          <p14:tracePt t="132381" x="7661275" y="3621088"/>
          <p14:tracePt t="132607" x="7661275" y="3595688"/>
          <p14:tracePt t="132615" x="7677150" y="3524250"/>
          <p14:tracePt t="132623" x="7693025" y="3484563"/>
          <p14:tracePt t="132631" x="7700963" y="3429000"/>
          <p14:tracePt t="132639" x="7708900" y="3373438"/>
          <p14:tracePt t="132649" x="7724775" y="3349625"/>
          <p14:tracePt t="132655" x="7740650" y="3325813"/>
          <p14:tracePt t="132663" x="7756525" y="3317875"/>
          <p14:tracePt t="132672" x="7772400" y="3294063"/>
          <p14:tracePt t="132679" x="7788275" y="3278188"/>
          <p14:tracePt t="132685" x="7796213" y="3252788"/>
          <p14:tracePt t="132693" x="7804150" y="3228975"/>
          <p14:tracePt t="132701" x="7812088" y="3213100"/>
          <p14:tracePt t="132709" x="7820025" y="3205163"/>
          <p14:tracePt t="132719" x="7820025" y="3181350"/>
          <p14:tracePt t="132727" x="7820025" y="3165475"/>
          <p14:tracePt t="132735" x="7820025" y="3149600"/>
          <p14:tracePt t="132743" x="7820025" y="3133725"/>
          <p14:tracePt t="132751" x="7820025" y="3117850"/>
          <p14:tracePt t="132759" x="7820025" y="3109913"/>
          <p14:tracePt t="132769" x="7820025" y="3086100"/>
          <p14:tracePt t="132777" x="7820025" y="3070225"/>
          <p14:tracePt t="132785" x="7820025" y="3062288"/>
          <p14:tracePt t="132793" x="7820025" y="3046413"/>
          <p14:tracePt t="132801" x="7820025" y="3030538"/>
          <p14:tracePt t="132810" x="7835900" y="3030538"/>
          <p14:tracePt t="132817" x="7843838" y="3014663"/>
          <p14:tracePt t="132827" x="7859713" y="2998788"/>
          <p14:tracePt t="132833" x="7869238" y="2982913"/>
          <p14:tracePt t="132841" x="7885113" y="2967038"/>
          <p14:tracePt t="132850" x="7900988" y="2951163"/>
          <p14:tracePt t="132857" x="7916863" y="2943225"/>
          <p14:tracePt t="132865" x="7932738" y="2935288"/>
          <p14:tracePt t="132872" x="7940675" y="2919413"/>
          <p14:tracePt t="132879" x="7956550" y="2901950"/>
          <p14:tracePt t="132887" x="7972425" y="2886075"/>
          <p14:tracePt t="132895" x="7996238" y="2870200"/>
          <p14:tracePt t="132904" x="8012113" y="2862263"/>
          <p14:tracePt t="132911" x="8027988" y="2846388"/>
          <p14:tracePt t="132919" x="8043863" y="2830513"/>
          <p14:tracePt t="132927" x="8059738" y="2814638"/>
          <p14:tracePt t="132935" x="8075613" y="2798763"/>
          <p14:tracePt t="132943" x="8091488" y="2782888"/>
          <p14:tracePt t="132951" x="8107363" y="2774950"/>
          <p14:tracePt t="132959" x="8123238" y="2767013"/>
          <p14:tracePt t="132966" x="8131175" y="2759075"/>
          <p14:tracePt t="132973" x="8147050" y="2751138"/>
          <p14:tracePt t="132981" x="8154988" y="2743200"/>
          <p14:tracePt t="135785" x="8154988" y="2735263"/>
          <p14:tracePt t="135793" x="8154988" y="2727325"/>
          <p14:tracePt t="135799" x="8154988" y="2711450"/>
          <p14:tracePt t="135807" x="8154988" y="2687638"/>
          <p14:tracePt t="135815" x="8139113" y="2679700"/>
          <p14:tracePt t="135823" x="8123238" y="2663825"/>
          <p14:tracePt t="135831" x="8107363" y="2647950"/>
          <p14:tracePt t="135839" x="8099425" y="2632075"/>
          <p14:tracePt t="135847" x="8083550" y="2616200"/>
          <p14:tracePt t="135855" x="8067675" y="2608263"/>
          <p14:tracePt t="135863" x="8051800" y="2592388"/>
          <p14:tracePt t="135871" x="8043863" y="2584450"/>
          <p14:tracePt t="135879" x="8043863" y="2576513"/>
          <p14:tracePt t="135983" x="8043863" y="2584450"/>
          <p14:tracePt t="135991" x="8043863" y="2592388"/>
          <p14:tracePt t="135999" x="8043863" y="2600325"/>
          <p14:tracePt t="136007" x="8043863" y="2608263"/>
          <p14:tracePt t="136019" x="8051800" y="2608263"/>
          <p14:tracePt t="136035" x="8059738" y="2608263"/>
          <p14:tracePt t="136043" x="8067675" y="2608263"/>
          <p14:tracePt t="136051" x="8075613" y="2608263"/>
          <p14:tracePt t="136072" x="8083550" y="2600325"/>
          <p14:tracePt t="136161" x="8075613" y="2600325"/>
          <p14:tracePt t="136169" x="8067675" y="2600325"/>
          <p14:tracePt t="136175" x="8059738" y="2608263"/>
          <p14:tracePt t="136183" x="8051800" y="2616200"/>
          <p14:tracePt t="136191" x="8043863" y="2624138"/>
          <p14:tracePt t="136199" x="8035925" y="2624138"/>
          <p14:tracePt t="136277" x="8051800" y="2616200"/>
          <p14:tracePt t="136285" x="8059738" y="2608263"/>
          <p14:tracePt t="136294" x="8075613" y="2600325"/>
          <p14:tracePt t="136301" x="8099425" y="2592388"/>
          <p14:tracePt t="136309" x="8115300" y="2584450"/>
          <p14:tracePt t="136317" x="8123238" y="2576513"/>
          <p14:tracePt t="136325" x="8131175" y="2576513"/>
          <p14:tracePt t="136383" x="8131175" y="2584450"/>
          <p14:tracePt t="136391" x="8123238" y="2592388"/>
          <p14:tracePt t="136399" x="8107363" y="2608263"/>
          <p14:tracePt t="136408" x="8091488" y="2616200"/>
          <p14:tracePt t="136415" x="8091488" y="2624138"/>
          <p14:tracePt t="136424" x="8083550" y="2632075"/>
          <p14:tracePt t="136432" x="8067675" y="2632075"/>
          <p14:tracePt t="136517" x="8075613" y="2632075"/>
          <p14:tracePt t="136525" x="8083550" y="2624138"/>
          <p14:tracePt t="136623" x="8075613" y="2624138"/>
          <p14:tracePt t="136631" x="8067675" y="2632075"/>
          <p14:tracePt t="136639" x="8059738" y="2632075"/>
          <p14:tracePt t="136647" x="8051800" y="2640013"/>
          <p14:tracePt t="136655" x="8051800" y="2647950"/>
          <p14:tracePt t="136663" x="8043863" y="2647950"/>
          <p14:tracePt t="136857" x="8035925" y="2647950"/>
          <p14:tracePt t="136865" x="7996238" y="2647950"/>
          <p14:tracePt t="136874" x="7964488" y="2647950"/>
          <p14:tracePt t="136945" x="7996238" y="2632075"/>
          <p14:tracePt t="136951" x="8043863" y="2616200"/>
          <p14:tracePt t="136959" x="8099425" y="2592388"/>
          <p14:tracePt t="136967" x="8147050" y="2576513"/>
          <p14:tracePt t="136975" x="8178800" y="2559050"/>
          <p14:tracePt t="136983" x="8226425" y="2543175"/>
          <p14:tracePt t="136992" x="8251825" y="2535238"/>
          <p14:tracePt t="136999" x="8275638" y="2519363"/>
          <p14:tracePt t="137007" x="8291513" y="2519363"/>
          <p14:tracePt t="137093" x="8275638" y="2519363"/>
          <p14:tracePt t="137101" x="8267700" y="2527300"/>
          <p14:tracePt t="137109" x="8243888" y="2543175"/>
          <p14:tracePt t="137117" x="8186738" y="2559050"/>
          <p14:tracePt t="137125" x="8139113" y="2584450"/>
          <p14:tracePt t="137133" x="8091488" y="2600325"/>
          <p14:tracePt t="137141" x="8051800" y="2608263"/>
          <p14:tracePt t="137148" x="8027988" y="2616200"/>
          <p14:tracePt t="137155" x="8020050" y="2616200"/>
          <p14:tracePt t="137163" x="8020050" y="2624138"/>
          <p14:tracePt t="137228" x="8035925" y="2616200"/>
          <p14:tracePt t="137235" x="8043863" y="2600325"/>
          <p14:tracePt t="137241" x="8059738" y="2592388"/>
          <p14:tracePt t="137249" x="8067675" y="2592388"/>
          <p14:tracePt t="137257" x="8075613" y="2592388"/>
          <p14:tracePt t="137383" x="8059738" y="2592388"/>
          <p14:tracePt t="137391" x="8051800" y="2592388"/>
          <p14:tracePt t="137399" x="8035925" y="2592388"/>
          <p14:tracePt t="137407" x="8004175" y="2600325"/>
          <p14:tracePt t="137415" x="7988300" y="2608263"/>
          <p14:tracePt t="137423" x="7956550" y="2608263"/>
          <p14:tracePt t="137429" x="7932738" y="2608263"/>
          <p14:tracePt t="137437" x="7908925" y="2608263"/>
          <p14:tracePt t="137445" x="7893050" y="2608263"/>
          <p14:tracePt t="137453" x="7877175" y="2608263"/>
          <p14:tracePt t="137462" x="7869238" y="2608263"/>
          <p14:tracePt t="137473" x="7859713" y="2608263"/>
          <p14:tracePt t="137481" x="7851775" y="2608263"/>
          <p14:tracePt t="137619" x="7869238" y="2600325"/>
          <p14:tracePt t="137627" x="7885113" y="2592388"/>
          <p14:tracePt t="137634" x="7900988" y="2584450"/>
          <p14:tracePt t="137641" x="7932738" y="2576513"/>
          <p14:tracePt t="137650" x="7964488" y="2576513"/>
          <p14:tracePt t="137657" x="7980363" y="2576513"/>
          <p14:tracePt t="137665" x="7988300" y="2576513"/>
          <p14:tracePt t="137673" x="8004175" y="2576513"/>
          <p14:tracePt t="137681" x="8012113" y="2576513"/>
          <p14:tracePt t="137693" x="8020050" y="2576513"/>
          <p14:tracePt t="137857" x="8027988" y="2576513"/>
          <p14:tracePt t="138074" x="8035925" y="2576513"/>
          <p14:tracePt t="138081" x="8051800" y="2576513"/>
          <p14:tracePt t="138089" x="8067675" y="2584450"/>
          <p14:tracePt t="138097" x="8083550" y="2584450"/>
          <p14:tracePt t="138105" x="8091488" y="2584450"/>
          <p14:tracePt t="138111" x="8107363" y="2584450"/>
          <p14:tracePt t="138119" x="8115300" y="2592388"/>
          <p14:tracePt t="138127" x="8123238" y="2592388"/>
          <p14:tracePt t="138135" x="8131175" y="2600325"/>
          <p14:tracePt t="138143" x="8139113" y="2600325"/>
          <p14:tracePt t="138167" x="8147050" y="2608263"/>
          <p14:tracePt t="138233" x="8154988" y="2608263"/>
          <p14:tracePt t="141679" x="8162925" y="2608263"/>
          <p14:tracePt t="141774" x="8162925" y="2616200"/>
          <p14:tracePt t="141781" x="8154988" y="2624138"/>
          <p14:tracePt t="141789" x="8147050" y="2624138"/>
          <p14:tracePt t="141807" x="8147050" y="2632075"/>
          <p14:tracePt t="141815" x="8139113" y="2632075"/>
          <p14:tracePt t="141824" x="8131175" y="2640013"/>
          <p14:tracePt t="141831" x="8131175" y="2647950"/>
          <p14:tracePt t="141839" x="8123238" y="2647950"/>
          <p14:tracePt t="141847" x="8115300" y="2647950"/>
          <p14:tracePt t="141855" x="8115300" y="2655888"/>
          <p14:tracePt t="141863" x="8107363" y="2655888"/>
          <p14:tracePt t="141871" x="8099425" y="2671763"/>
          <p14:tracePt t="141879" x="8083550" y="2679700"/>
          <p14:tracePt t="141887" x="8075613" y="2679700"/>
          <p14:tracePt t="141895" x="8067675" y="2687638"/>
          <p14:tracePt t="141901" x="8067675" y="2695575"/>
          <p14:tracePt t="141909" x="8051800" y="2703513"/>
          <p14:tracePt t="141917" x="8035925" y="2711450"/>
          <p14:tracePt t="141925" x="8035925" y="2719388"/>
          <p14:tracePt t="141933" x="8027988" y="2719388"/>
          <p14:tracePt t="142227" x="8020050" y="2727325"/>
          <p14:tracePt t="142235" x="8012113" y="2735263"/>
          <p14:tracePt t="142243" x="7996238" y="2743200"/>
          <p14:tracePt t="142251" x="7980363" y="2751138"/>
          <p14:tracePt t="142259" x="7964488" y="2759075"/>
          <p14:tracePt t="142267" x="7956550" y="2759075"/>
          <p14:tracePt t="142275" x="7932738" y="2759075"/>
          <p14:tracePt t="142283" x="7893050" y="2767013"/>
          <p14:tracePt t="142291" x="7843838" y="2790825"/>
          <p14:tracePt t="142297" x="7788275" y="2798763"/>
          <p14:tracePt t="142305" x="7740650" y="2814638"/>
          <p14:tracePt t="142314" x="7708900" y="2822575"/>
          <p14:tracePt t="142321" x="7693025" y="2822575"/>
          <p14:tracePt t="142329" x="7669213" y="2830513"/>
          <p14:tracePt t="142337" x="7661275" y="2830513"/>
          <p14:tracePt t="142345" x="7653338" y="2830513"/>
          <p14:tracePt t="142353" x="7645400" y="2838450"/>
          <p14:tracePt t="142361" x="7629525" y="2838450"/>
          <p14:tracePt t="142369" x="7613650" y="2846388"/>
          <p14:tracePt t="142377" x="7605713" y="2846388"/>
          <p14:tracePt t="142385" x="7597775" y="2846388"/>
          <p14:tracePt t="142391" x="7581900" y="2854325"/>
          <p14:tracePt t="142400" x="7566025" y="2854325"/>
          <p14:tracePt t="142407" x="7558088" y="2854325"/>
          <p14:tracePt t="142415" x="7542213" y="2854325"/>
          <p14:tracePt t="142424" x="7534275" y="2854325"/>
          <p14:tracePt t="142443" x="7526338" y="2854325"/>
          <p14:tracePt t="142459" x="7510463" y="2838450"/>
          <p14:tracePt t="142467" x="7502525" y="2830513"/>
          <p14:tracePt t="142475" x="7502525" y="2806700"/>
          <p14:tracePt t="142483" x="7502525" y="2790825"/>
          <p14:tracePt t="142491" x="7502525" y="2767013"/>
          <p14:tracePt t="142499" x="7502525" y="2743200"/>
          <p14:tracePt t="142507" x="7502525" y="2719388"/>
          <p14:tracePt t="142517" x="7502525" y="2695575"/>
          <p14:tracePt t="142526" x="7510463" y="2671763"/>
          <p14:tracePt t="142533" x="7526338" y="2647950"/>
          <p14:tracePt t="142539" x="7542213" y="2640013"/>
          <p14:tracePt t="142547" x="7558088" y="2624138"/>
          <p14:tracePt t="142555" x="7573963" y="2608263"/>
          <p14:tracePt t="142563" x="7597775" y="2584450"/>
          <p14:tracePt t="142571" x="7613650" y="2566988"/>
          <p14:tracePt t="142579" x="7629525" y="2551113"/>
          <p14:tracePt t="142588" x="7653338" y="2535238"/>
          <p14:tracePt t="142595" x="7669213" y="2527300"/>
          <p14:tracePt t="142603" x="7685088" y="2519363"/>
          <p14:tracePt t="142611" x="7685088" y="2511425"/>
          <p14:tracePt t="142689" x="7669213" y="2511425"/>
          <p14:tracePt t="142697" x="7661275" y="2527300"/>
          <p14:tracePt t="142705" x="7637463" y="2535238"/>
          <p14:tracePt t="142713" x="7613650" y="2559050"/>
          <p14:tracePt t="142721" x="7589838" y="2576513"/>
          <p14:tracePt t="142727" x="7566025" y="2592388"/>
          <p14:tracePt t="142735" x="7550150" y="2608263"/>
          <p14:tracePt t="142744" x="7534275" y="2624138"/>
          <p14:tracePt t="142751" x="7534275" y="2640013"/>
          <p14:tracePt t="142825" x="7542213" y="2624138"/>
          <p14:tracePt t="142832" x="7558088" y="2608263"/>
          <p14:tracePt t="142841" x="7581900" y="2600325"/>
          <p14:tracePt t="142849" x="7597775" y="2584450"/>
          <p14:tracePt t="142857" x="7613650" y="2566988"/>
          <p14:tracePt t="142865" x="7629525" y="2551113"/>
          <p14:tracePt t="142873" x="7645400" y="2543175"/>
          <p14:tracePt t="142881" x="7661275" y="2535238"/>
          <p14:tracePt t="142897" x="7661275" y="2527300"/>
          <p14:tracePt t="146022" x="7661275" y="2551113"/>
          <p14:tracePt t="146030" x="7653338" y="2616200"/>
          <p14:tracePt t="146035" x="7653338" y="2671763"/>
          <p14:tracePt t="146044" x="7653338" y="2751138"/>
          <p14:tracePt t="146051" x="7653338" y="2830513"/>
          <p14:tracePt t="146059" x="7661275" y="2919413"/>
          <p14:tracePt t="146067" x="7685088" y="3014663"/>
          <p14:tracePt t="146085" x="7748588" y="3157538"/>
          <p14:tracePt t="146091" x="7780338" y="3244850"/>
          <p14:tracePt t="146099" x="7812088" y="3333750"/>
          <p14:tracePt t="146107" x="7827963" y="3389313"/>
          <p14:tracePt t="146115" x="7859713" y="3460750"/>
          <p14:tracePt t="146123" x="7893050" y="3524250"/>
          <p14:tracePt t="146129" x="7916863" y="3579813"/>
          <p14:tracePt t="146137" x="7932738" y="3644900"/>
          <p14:tracePt t="146145" x="7948613" y="3700463"/>
          <p14:tracePt t="146153" x="7972425" y="3756025"/>
          <p14:tracePt t="146161" x="7988300" y="3819525"/>
          <p14:tracePt t="146169" x="8012113" y="3875088"/>
          <p14:tracePt t="146177" x="8027988" y="3938588"/>
          <p14:tracePt t="146185" x="8051800" y="4011613"/>
          <p14:tracePt t="146193" x="8067675" y="4083050"/>
          <p14:tracePt t="146201" x="8091488" y="4154488"/>
          <p14:tracePt t="146209" x="8099425" y="4233863"/>
          <p14:tracePt t="146217" x="8123238" y="4306888"/>
          <p14:tracePt t="146223" x="8139113" y="4394200"/>
          <p14:tracePt t="146232" x="8162925" y="4449763"/>
          <p14:tracePt t="146239" x="8178800" y="4505325"/>
          <p14:tracePt t="146247" x="8202613" y="4576763"/>
          <p14:tracePt t="146255" x="8210550" y="4633913"/>
          <p14:tracePt t="146263" x="8218488" y="4697413"/>
          <p14:tracePt t="146271" x="8235950" y="4752975"/>
          <p14:tracePt t="146279" x="8235950" y="4808538"/>
          <p14:tracePt t="146287" x="8243888" y="4864100"/>
          <p14:tracePt t="146295" x="8251825" y="4919663"/>
          <p14:tracePt t="146303" x="8267700" y="4984750"/>
          <p14:tracePt t="146311" x="8283575" y="5040313"/>
          <p14:tracePt t="146319" x="8299450" y="5095875"/>
          <p14:tracePt t="146325" x="8323263" y="5151438"/>
          <p14:tracePt t="146333" x="8339138" y="5214938"/>
          <p14:tracePt t="146341" x="8347075" y="5254625"/>
          <p14:tracePt t="146349" x="8355013" y="5302250"/>
          <p14:tracePt t="146357" x="8362950" y="5343525"/>
          <p14:tracePt t="146365" x="8378825" y="5383213"/>
          <p14:tracePt t="146373" x="8386763" y="5414963"/>
          <p14:tracePt t="146381" x="8394700" y="5446713"/>
          <p14:tracePt t="146389" x="8402638" y="5454650"/>
          <p14:tracePt t="146398" x="8402638" y="5470525"/>
          <p14:tracePt t="146405" x="8402638" y="5502275"/>
          <p14:tracePt t="146411" x="8410575" y="5518150"/>
          <p14:tracePt t="146420" x="8410575" y="5534025"/>
          <p14:tracePt t="146427" x="8410575" y="5549900"/>
          <p14:tracePt t="146435" x="8410575" y="5581650"/>
          <p14:tracePt t="146443" x="8410575" y="5605463"/>
          <p14:tracePt t="146451" x="8410575" y="5621338"/>
          <p14:tracePt t="146459" x="8410575" y="5645150"/>
          <p14:tracePt t="146467" x="8410575" y="5662613"/>
          <p14:tracePt t="146475" x="8410575" y="5670550"/>
          <p14:tracePt t="146483" x="8410575" y="5686425"/>
          <p14:tracePt t="146491" x="8402638" y="5702300"/>
          <p14:tracePt t="146500" x="8402638" y="5710238"/>
          <p14:tracePt t="146508" x="8402638" y="5718175"/>
          <p14:tracePt t="146513" x="8394700" y="5734050"/>
          <p14:tracePt t="146521" x="8378825" y="5749925"/>
          <p14:tracePt t="146529" x="8362950" y="5749925"/>
          <p14:tracePt t="146538" x="8347075" y="5765800"/>
          <p14:tracePt t="146546" x="8339138" y="5781675"/>
          <p14:tracePt t="146555" x="8323263" y="5797550"/>
          <p14:tracePt t="146561" x="8307388" y="5805488"/>
          <p14:tracePt t="146569" x="8291513" y="5813425"/>
          <p14:tracePt t="146577" x="8267700" y="5829300"/>
          <p14:tracePt t="146586" x="8251825" y="5829300"/>
          <p14:tracePt t="146593" x="8226425" y="5829300"/>
          <p14:tracePt t="146602" x="8210550" y="5837238"/>
          <p14:tracePt t="146608" x="8178800" y="5837238"/>
          <p14:tracePt t="146616" x="8154988" y="5837238"/>
          <p14:tracePt t="146623" x="8107363" y="5837238"/>
          <p14:tracePt t="146631" x="8051800" y="5837238"/>
          <p14:tracePt t="146640" x="7988300" y="5837238"/>
          <p14:tracePt t="146648" x="7900988" y="5829300"/>
          <p14:tracePt t="146656" x="7827963" y="5821363"/>
          <p14:tracePt t="146663" x="7748588" y="5805488"/>
          <p14:tracePt t="146672" x="7653338" y="5805488"/>
          <p14:tracePt t="146680" x="7558088" y="5797550"/>
          <p14:tracePt t="146687" x="7477125" y="5789613"/>
          <p14:tracePt t="146696" x="7405688" y="5789613"/>
          <p14:tracePt t="146704" x="7350125" y="5781675"/>
          <p14:tracePt t="146710" x="7302500" y="5781675"/>
          <p14:tracePt t="146717" x="7286625" y="5781675"/>
          <p14:tracePt t="146726" x="7270750" y="5781675"/>
          <p14:tracePt t="146733" x="7262813" y="5781675"/>
          <p14:tracePt t="146844" x="7262813" y="5773738"/>
          <p14:tracePt t="146851" x="7270750" y="5765800"/>
          <p14:tracePt t="146859" x="7278688" y="5757863"/>
          <p14:tracePt t="146867" x="7286625" y="5757863"/>
          <p14:tracePt t="146879" x="7294563" y="5749925"/>
          <p14:tracePt t="146887" x="7302500" y="5749925"/>
          <p14:tracePt t="146920" x="7310438" y="5749925"/>
          <p14:tracePt t="146943" x="7310438" y="5741988"/>
          <p14:tracePt t="146953" x="7318375" y="5741988"/>
          <p14:tracePt t="147349" x="7334250" y="5726113"/>
          <p14:tracePt t="147357" x="7421563" y="5678488"/>
          <p14:tracePt t="147365" x="7510463" y="5645150"/>
          <p14:tracePt t="147373" x="7581900" y="5613400"/>
          <p14:tracePt t="147382" x="7653338" y="5597525"/>
          <p14:tracePt t="147389" x="7716838" y="5573713"/>
          <p14:tracePt t="147398" x="7756525" y="5573713"/>
          <p14:tracePt t="147405" x="7788275" y="5573713"/>
          <p14:tracePt t="147413" x="7827963" y="5573713"/>
          <p14:tracePt t="147421" x="7851775" y="5573713"/>
          <p14:tracePt t="147429" x="7877175" y="5589588"/>
          <p14:tracePt t="147435" x="7885113" y="5597525"/>
          <p14:tracePt t="147444" x="7900988" y="5605463"/>
          <p14:tracePt t="147451" x="7916863" y="5613400"/>
          <p14:tracePt t="147459" x="7932738" y="5629275"/>
          <p14:tracePt t="147467" x="7940675" y="5637213"/>
          <p14:tracePt t="147475" x="7956550" y="5645150"/>
          <p14:tracePt t="147483" x="7972425" y="5645150"/>
          <p14:tracePt t="147491" x="7988300" y="5645150"/>
          <p14:tracePt t="147499" x="7988300" y="5662613"/>
          <p14:tracePt t="147507" x="8004175" y="5670550"/>
          <p14:tracePt t="147515" x="8012113" y="5678488"/>
          <p14:tracePt t="147521" x="8020050" y="5678488"/>
          <p14:tracePt t="148067" x="8035925" y="5686425"/>
          <p14:tracePt t="148075" x="8059738" y="5694363"/>
          <p14:tracePt t="148083" x="8099425" y="5710238"/>
          <p14:tracePt t="148091" x="8147050" y="5726113"/>
          <p14:tracePt t="148099" x="8162925" y="5734050"/>
          <p14:tracePt t="148108" x="8170863" y="5734050"/>
          <p14:tracePt t="148115" x="8178800" y="5734050"/>
          <p14:tracePt t="148124" x="8178800" y="5741988"/>
          <p14:tracePt t="150141" x="8194675" y="5734050"/>
          <p14:tracePt t="150149" x="8283575" y="5653088"/>
          <p14:tracePt t="150157" x="8426450" y="5486400"/>
          <p14:tracePt t="150165" x="8561388" y="5359400"/>
          <p14:tracePt t="150173" x="8642350" y="5246688"/>
          <p14:tracePt t="150182" x="8737600" y="5103813"/>
          <p14:tracePt t="150189" x="8840788" y="4959350"/>
          <p14:tracePt t="150197" x="8928100" y="4824413"/>
          <p14:tracePt t="150205" x="9001125" y="4737100"/>
          <p14:tracePt t="150213" x="9072563" y="4657725"/>
          <p14:tracePt t="150221" x="9136063" y="45847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/>
              <a:t>Interaction -&gt; contrast</a:t>
            </a: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38200"/>
            <a:ext cx="32004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01800"/>
            <a:ext cx="22860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DF_42K_110_b_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2895600"/>
            <a:ext cx="1882775" cy="1882775"/>
          </a:xfrm>
          <a:noFill/>
        </p:spPr>
      </p:pic>
      <p:grpSp>
        <p:nvGrpSpPr>
          <p:cNvPr id="7174" name="Group 7"/>
          <p:cNvGrpSpPr>
            <a:grpSpLocks/>
          </p:cNvGrpSpPr>
          <p:nvPr/>
        </p:nvGrpSpPr>
        <p:grpSpPr bwMode="auto">
          <a:xfrm>
            <a:off x="4495800" y="2895600"/>
            <a:ext cx="2057400" cy="1905000"/>
            <a:chOff x="2496" y="720"/>
            <a:chExt cx="3810" cy="3522"/>
          </a:xfrm>
        </p:grpSpPr>
        <p:pic>
          <p:nvPicPr>
            <p:cNvPr id="7190" name="Picture 8" descr="HRPM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720"/>
              <a:ext cx="3810" cy="3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1" name="Rectangle 9"/>
            <p:cNvSpPr>
              <a:spLocks noChangeArrowheads="1"/>
            </p:cNvSpPr>
            <p:nvPr/>
          </p:nvSpPr>
          <p:spPr bwMode="auto">
            <a:xfrm rot="-520690">
              <a:off x="3984" y="1008"/>
              <a:ext cx="129" cy="12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50538" name="Group 10"/>
          <p:cNvGrpSpPr>
            <a:grpSpLocks/>
          </p:cNvGrpSpPr>
          <p:nvPr/>
        </p:nvGrpSpPr>
        <p:grpSpPr bwMode="auto">
          <a:xfrm>
            <a:off x="7391400" y="152400"/>
            <a:ext cx="1603375" cy="3536950"/>
            <a:chOff x="3876" y="0"/>
            <a:chExt cx="1816" cy="4340"/>
          </a:xfrm>
        </p:grpSpPr>
        <p:sp>
          <p:nvSpPr>
            <p:cNvPr id="150539" name="Text Box 11"/>
            <p:cNvSpPr txBox="1">
              <a:spLocks noChangeArrowheads="1"/>
            </p:cNvSpPr>
            <p:nvPr/>
          </p:nvSpPr>
          <p:spPr bwMode="auto">
            <a:xfrm rot="-5400000">
              <a:off x="3248" y="2015"/>
              <a:ext cx="1496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800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EDS, element maps</a:t>
              </a:r>
            </a:p>
          </p:txBody>
        </p:sp>
        <p:grpSp>
          <p:nvGrpSpPr>
            <p:cNvPr id="7185" name="Group 12"/>
            <p:cNvGrpSpPr>
              <a:grpSpLocks/>
            </p:cNvGrpSpPr>
            <p:nvPr/>
          </p:nvGrpSpPr>
          <p:grpSpPr bwMode="auto">
            <a:xfrm>
              <a:off x="4127" y="0"/>
              <a:ext cx="1565" cy="4340"/>
              <a:chOff x="6062" y="415"/>
              <a:chExt cx="3914" cy="10850"/>
            </a:xfrm>
          </p:grpSpPr>
          <p:pic>
            <p:nvPicPr>
              <p:cNvPr id="7186" name="Picture 13" descr="IncaTemp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2" y="415"/>
                <a:ext cx="3889" cy="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7" name="Picture 14" descr="IncaTemp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7" y="5815"/>
                <a:ext cx="3889" cy="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8" name="Picture 15" descr="IncaTemp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7" y="8515"/>
                <a:ext cx="3889" cy="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9" name="Picture 16" descr="IncaTemp6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2" y="3115"/>
                <a:ext cx="3889" cy="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50545" name="Group 17"/>
          <p:cNvGrpSpPr>
            <a:grpSpLocks/>
          </p:cNvGrpSpPr>
          <p:nvPr/>
        </p:nvGrpSpPr>
        <p:grpSpPr bwMode="auto">
          <a:xfrm>
            <a:off x="6858000" y="3657600"/>
            <a:ext cx="2085975" cy="1416050"/>
            <a:chOff x="249" y="1842"/>
            <a:chExt cx="3175" cy="2449"/>
          </a:xfrm>
        </p:grpSpPr>
        <p:pic>
          <p:nvPicPr>
            <p:cNvPr id="7182" name="Picture 18" descr="IncaTemp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93" b="5940"/>
            <a:stretch>
              <a:fillRect/>
            </a:stretch>
          </p:blipFill>
          <p:spPr bwMode="auto">
            <a:xfrm>
              <a:off x="249" y="1842"/>
              <a:ext cx="3175" cy="2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47" name="Text Box 19"/>
            <p:cNvSpPr txBox="1">
              <a:spLocks noChangeArrowheads="1"/>
            </p:cNvSpPr>
            <p:nvPr/>
          </p:nvSpPr>
          <p:spPr bwMode="auto">
            <a:xfrm>
              <a:off x="430" y="2062"/>
              <a:ext cx="1140" cy="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de-CH" sz="10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STEM-DF</a:t>
              </a:r>
              <a:endParaRPr lang="en-US" sz="10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7177" name="Text Box 20"/>
          <p:cNvSpPr txBox="1">
            <a:spLocks noChangeArrowheads="1"/>
          </p:cNvSpPr>
          <p:nvPr/>
        </p:nvSpPr>
        <p:spPr bwMode="auto">
          <a:xfrm>
            <a:off x="304800" y="3429000"/>
            <a:ext cx="22860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>
                <a:latin typeface="Comic Sans MS" pitchFamily="66" charset="0"/>
              </a:rPr>
              <a:t>Thin section of mouse brain: mass contrast of stained membrane structures</a:t>
            </a:r>
          </a:p>
          <a:p>
            <a:r>
              <a:rPr lang="en-US" sz="1400">
                <a:latin typeface="Comic Sans MS" pitchFamily="66" charset="0"/>
              </a:rPr>
              <a:t>(G.Knott)</a:t>
            </a:r>
          </a:p>
        </p:txBody>
      </p:sp>
      <p:sp>
        <p:nvSpPr>
          <p:cNvPr id="7178" name="Text Box 21"/>
          <p:cNvSpPr txBox="1">
            <a:spLocks noChangeArrowheads="1"/>
          </p:cNvSpPr>
          <p:nvPr/>
        </p:nvSpPr>
        <p:spPr bwMode="auto">
          <a:xfrm>
            <a:off x="2362200" y="4876800"/>
            <a:ext cx="20574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>
                <a:latin typeface="Comic Sans MS" pitchFamily="66" charset="0"/>
              </a:rPr>
              <a:t>Dark field image of differently ordered domains:</a:t>
            </a:r>
          </a:p>
          <a:p>
            <a:r>
              <a:rPr lang="en-US" sz="1400">
                <a:latin typeface="Comic Sans MS" pitchFamily="66" charset="0"/>
              </a:rPr>
              <a:t>Diffraction contrast</a:t>
            </a:r>
          </a:p>
        </p:txBody>
      </p:sp>
      <p:sp>
        <p:nvSpPr>
          <p:cNvPr id="7179" name="Text Box 22"/>
          <p:cNvSpPr txBox="1">
            <a:spLocks noChangeArrowheads="1"/>
          </p:cNvSpPr>
          <p:nvPr/>
        </p:nvSpPr>
        <p:spPr bwMode="auto">
          <a:xfrm>
            <a:off x="4495800" y="4953000"/>
            <a:ext cx="20574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>
                <a:latin typeface="Comic Sans MS" pitchFamily="66" charset="0"/>
              </a:rPr>
              <a:t>High-resolution image:</a:t>
            </a:r>
          </a:p>
          <a:p>
            <a:r>
              <a:rPr lang="en-US" sz="1400">
                <a:latin typeface="Comic Sans MS" pitchFamily="66" charset="0"/>
              </a:rPr>
              <a:t>Image contrast due to interference between transmitted and diffracted beam</a:t>
            </a:r>
          </a:p>
        </p:txBody>
      </p:sp>
      <p:sp>
        <p:nvSpPr>
          <p:cNvPr id="7180" name="Text Box 23"/>
          <p:cNvSpPr txBox="1">
            <a:spLocks noChangeArrowheads="1"/>
          </p:cNvSpPr>
          <p:nvPr/>
        </p:nvSpPr>
        <p:spPr bwMode="auto">
          <a:xfrm>
            <a:off x="6934200" y="5181600"/>
            <a:ext cx="20574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>
                <a:latin typeface="Comic Sans MS" pitchFamily="66" charset="0"/>
              </a:rPr>
              <a:t>Element distribution maps</a:t>
            </a:r>
          </a:p>
          <a:p>
            <a:r>
              <a:rPr lang="en-US" sz="1200">
                <a:latin typeface="Comic Sans MS" pitchFamily="66" charset="0"/>
              </a:rPr>
              <a:t>Of Nb3Sn superconductor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63E987-00CB-43A1-9769-B1F34294B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748"/>
    </mc:Choice>
    <mc:Fallback>
      <p:transition spd="slow" advTm="153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00" x="8959850" y="3278188"/>
          <p14:tracePt t="6808" x="8824913" y="3244850"/>
          <p14:tracePt t="6816" x="8737600" y="3221038"/>
          <p14:tracePt t="6822" x="8697913" y="3213100"/>
          <p14:tracePt t="6830" x="8674100" y="3213100"/>
          <p14:tracePt t="6838" x="8666163" y="3213100"/>
          <p14:tracePt t="7000" x="8666163" y="3205163"/>
          <p14:tracePt t="7023" x="8658225" y="3205163"/>
          <p14:tracePt t="7030" x="8577263" y="3141663"/>
          <p14:tracePt t="7039" x="8442325" y="3054350"/>
          <p14:tracePt t="7046" x="8339138" y="2974975"/>
          <p14:tracePt t="7054" x="8235950" y="2909888"/>
          <p14:tracePt t="7062" x="8123238" y="2838450"/>
          <p14:tracePt t="7070" x="7972425" y="2767013"/>
          <p14:tracePt t="7078" x="7756525" y="2647950"/>
          <p14:tracePt t="7086" x="7485063" y="2495550"/>
          <p14:tracePt t="7094" x="7246938" y="2360613"/>
          <p14:tracePt t="7102" x="6967538" y="2152650"/>
          <p14:tracePt t="7109" x="6711950" y="1946275"/>
          <p14:tracePt t="7119" x="6376988" y="1722438"/>
          <p14:tracePt t="7124" x="6091238" y="1603375"/>
          <p14:tracePt t="7132" x="5835650" y="1506538"/>
          <p14:tracePt t="7140" x="5659438" y="1443038"/>
          <p14:tracePt t="7148" x="5516563" y="1419225"/>
          <p14:tracePt t="7156" x="5437188" y="1395413"/>
          <p14:tracePt t="7165" x="5341938" y="1395413"/>
          <p14:tracePt t="7172" x="5253038" y="1403350"/>
          <p14:tracePt t="7180" x="5173663" y="1419225"/>
          <p14:tracePt t="7188" x="5062538" y="1443038"/>
          <p14:tracePt t="7196" x="4975225" y="1498600"/>
          <p14:tracePt t="7205" x="4862513" y="1571625"/>
          <p14:tracePt t="7210" x="4743450" y="1635125"/>
          <p14:tracePt t="7219" x="4648200" y="1706563"/>
          <p14:tracePt t="7226" x="4559300" y="1754188"/>
          <p14:tracePt t="7234" x="4495800" y="1809750"/>
          <p14:tracePt t="7242" x="4440238" y="1857375"/>
          <p14:tracePt t="7250" x="4424363" y="1881188"/>
          <p14:tracePt t="7259" x="4408488" y="1906588"/>
          <p14:tracePt t="7266" x="4392613" y="1922463"/>
          <p14:tracePt t="7274" x="4376738" y="1938338"/>
          <p14:tracePt t="7282" x="4360863" y="1954213"/>
          <p14:tracePt t="7291" x="4337050" y="1970088"/>
          <p14:tracePt t="7298" x="4313238" y="1985963"/>
          <p14:tracePt t="7304" x="4265613" y="2049463"/>
          <p14:tracePt t="7312" x="4210050" y="2112963"/>
          <p14:tracePt t="7321" x="4144963" y="2176463"/>
          <p14:tracePt t="7328" x="4089400" y="2216150"/>
          <p14:tracePt t="7337" x="4025900" y="2249488"/>
          <p14:tracePt t="7344" x="3962400" y="2281238"/>
          <p14:tracePt t="7354" x="3906838" y="2297113"/>
          <p14:tracePt t="7361" x="3851275" y="2320925"/>
          <p14:tracePt t="7368" x="3762375" y="2336800"/>
          <p14:tracePt t="7377" x="3683000" y="2360613"/>
          <p14:tracePt t="7384" x="3579813" y="2368550"/>
          <p14:tracePt t="7392" x="3476625" y="2384425"/>
          <p14:tracePt t="7400" x="3363913" y="2384425"/>
          <p14:tracePt t="7406" x="3244850" y="2392363"/>
          <p14:tracePt t="7414" x="3109913" y="2408238"/>
          <p14:tracePt t="7422" x="2981325" y="2424113"/>
          <p14:tracePt t="7430" x="2862263" y="2424113"/>
          <p14:tracePt t="7439" x="2709863" y="2424113"/>
          <p14:tracePt t="7447" x="2519363" y="2432050"/>
          <p14:tracePt t="7455" x="2343150" y="2439988"/>
          <p14:tracePt t="7462" x="2192338" y="2463800"/>
          <p14:tracePt t="7470" x="2008188" y="2487613"/>
          <p14:tracePt t="7478" x="1778000" y="2566988"/>
          <p14:tracePt t="7487" x="1577975" y="2640013"/>
          <p14:tracePt t="7495" x="1411288" y="2687638"/>
          <p14:tracePt t="7500" x="1250950" y="2711450"/>
          <p14:tracePt t="7508" x="1131888" y="2711450"/>
          <p14:tracePt t="7517" x="1060450" y="2711450"/>
          <p14:tracePt t="7525" x="1004888" y="2711450"/>
          <p14:tracePt t="7532" x="965200" y="2711450"/>
          <p14:tracePt t="7541" x="941388" y="2719388"/>
          <p14:tracePt t="7549" x="933450" y="2719388"/>
          <p14:tracePt t="7556" x="925513" y="2719388"/>
          <p14:tracePt t="7584" x="933450" y="2695575"/>
          <p14:tracePt t="7590" x="949325" y="2655888"/>
          <p14:tracePt t="7598" x="965200" y="2608263"/>
          <p14:tracePt t="7606" x="989013" y="2559050"/>
          <p14:tracePt t="7614" x="1004888" y="2511425"/>
          <p14:tracePt t="7622" x="1012825" y="2455863"/>
          <p14:tracePt t="7630" x="1020763" y="2424113"/>
          <p14:tracePt t="7638" x="1020763" y="2392363"/>
          <p14:tracePt t="7646" x="1020763" y="2376488"/>
          <p14:tracePt t="7654" x="1020763" y="2344738"/>
          <p14:tracePt t="7662" x="1020763" y="2312988"/>
          <p14:tracePt t="7670" x="1004888" y="2289175"/>
          <p14:tracePt t="7679" x="989013" y="2265363"/>
          <p14:tracePt t="7686" x="981075" y="2249488"/>
          <p14:tracePt t="7692" x="973138" y="2241550"/>
          <p14:tracePt t="7700" x="957263" y="2241550"/>
          <p14:tracePt t="7708" x="941388" y="2241550"/>
          <p14:tracePt t="7716" x="925513" y="2241550"/>
          <p14:tracePt t="7726" x="900113" y="2249488"/>
          <p14:tracePt t="7732" x="876300" y="2265363"/>
          <p14:tracePt t="7740" x="844550" y="2281238"/>
          <p14:tracePt t="7748" x="812800" y="2297113"/>
          <p14:tracePt t="7756" x="765175" y="2320925"/>
          <p14:tracePt t="7764" x="717550" y="2336800"/>
          <p14:tracePt t="7772" x="669925" y="2352675"/>
          <p14:tracePt t="7778" x="622300" y="2376488"/>
          <p14:tracePt t="7786" x="598488" y="2408238"/>
          <p14:tracePt t="7794" x="574675" y="2424113"/>
          <p14:tracePt t="7802" x="550863" y="2447925"/>
          <p14:tracePt t="7810" x="533400" y="2471738"/>
          <p14:tracePt t="7819" x="517525" y="2503488"/>
          <p14:tracePt t="7826" x="501650" y="2535238"/>
          <p14:tracePt t="7834" x="485775" y="2600325"/>
          <p14:tracePt t="7842" x="461963" y="2655888"/>
          <p14:tracePt t="7850" x="446088" y="2711450"/>
          <p14:tracePt t="7858" x="422275" y="2782888"/>
          <p14:tracePt t="7866" x="414338" y="2854325"/>
          <p14:tracePt t="7875" x="414338" y="2935288"/>
          <p14:tracePt t="7881" x="406400" y="2998788"/>
          <p14:tracePt t="7888" x="406400" y="3046413"/>
          <p14:tracePt t="7896" x="398463" y="3070225"/>
          <p14:tracePt t="7904" x="398463" y="3109913"/>
          <p14:tracePt t="7912" x="398463" y="3157538"/>
          <p14:tracePt t="7921" x="414338" y="3205163"/>
          <p14:tracePt t="7928" x="422275" y="3236913"/>
          <p14:tracePt t="7936" x="438150" y="3262313"/>
          <p14:tracePt t="7945" x="454025" y="3270250"/>
          <p14:tracePt t="7952" x="461963" y="3278188"/>
          <p14:tracePt t="7960" x="469900" y="3294063"/>
          <p14:tracePt t="7966" x="485775" y="3309938"/>
          <p14:tracePt t="7975" x="509588" y="3309938"/>
          <p14:tracePt t="7982" x="533400" y="3317875"/>
          <p14:tracePt t="7990" x="566738" y="3317875"/>
          <p14:tracePt t="7998" x="606425" y="3317875"/>
          <p14:tracePt t="8006" x="661988" y="3317875"/>
          <p14:tracePt t="8028" x="773113" y="3294063"/>
          <p14:tracePt t="8030" x="820738" y="3270250"/>
          <p14:tracePt t="8038" x="852488" y="3252788"/>
          <p14:tracePt t="8046" x="900113" y="3236913"/>
          <p14:tracePt t="8054" x="933450" y="3228975"/>
          <p14:tracePt t="8060" x="957263" y="3213100"/>
          <p14:tracePt t="8068" x="981075" y="3197225"/>
          <p14:tracePt t="8076" x="996950" y="3181350"/>
          <p14:tracePt t="8084" x="996950" y="3173413"/>
          <p14:tracePt t="8160" x="989013" y="3173413"/>
          <p14:tracePt t="8166" x="981075" y="3173413"/>
          <p14:tracePt t="8190" x="973138" y="3173413"/>
          <p14:tracePt t="8198" x="965200" y="3173413"/>
          <p14:tracePt t="8301" x="965200" y="3165475"/>
          <p14:tracePt t="8736" x="957263" y="3165475"/>
          <p14:tracePt t="8742" x="941388" y="3173413"/>
          <p14:tracePt t="8750" x="925513" y="3189288"/>
          <p14:tracePt t="8757" x="908050" y="3213100"/>
          <p14:tracePt t="8766" x="892175" y="3236913"/>
          <p14:tracePt t="8775" x="884238" y="3252788"/>
          <p14:tracePt t="8782" x="868363" y="3278188"/>
          <p14:tracePt t="8792" x="852488" y="3309938"/>
          <p14:tracePt t="8798" x="836613" y="3333750"/>
          <p14:tracePt t="8806" x="820738" y="3365500"/>
          <p14:tracePt t="8814" x="781050" y="3421063"/>
          <p14:tracePt t="8823" x="741363" y="3468688"/>
          <p14:tracePt t="8830" x="685800" y="3524250"/>
          <p14:tracePt t="8837" x="661988" y="3571875"/>
          <p14:tracePt t="8844" x="646113" y="3595688"/>
          <p14:tracePt t="8852" x="622300" y="3613150"/>
          <p14:tracePt t="8860" x="606425" y="3621088"/>
          <p14:tracePt t="8869" x="590550" y="3636963"/>
          <p14:tracePt t="8876" x="574675" y="3652838"/>
          <p14:tracePt t="8884" x="558800" y="3660775"/>
          <p14:tracePt t="8893" x="533400" y="3660775"/>
          <p14:tracePt t="8900" x="509588" y="3660775"/>
          <p14:tracePt t="8908" x="493713" y="3660775"/>
          <p14:tracePt t="8916" x="469900" y="3660775"/>
          <p14:tracePt t="8924" x="454025" y="3660775"/>
          <p14:tracePt t="8978" x="454025" y="3652838"/>
          <p14:tracePt t="8990" x="461963" y="3652838"/>
          <p14:tracePt t="8998" x="469900" y="3644900"/>
          <p14:tracePt t="9006" x="485775" y="3629025"/>
          <p14:tracePt t="9014" x="509588" y="3621088"/>
          <p14:tracePt t="9027" x="533400" y="3605213"/>
          <p14:tracePt t="9030" x="558800" y="3587750"/>
          <p14:tracePt t="9036" x="574675" y="3571875"/>
          <p14:tracePt t="9044" x="622300" y="3556000"/>
          <p14:tracePt t="9052" x="654050" y="3540125"/>
          <p14:tracePt t="9060" x="709613" y="3524250"/>
          <p14:tracePt t="9069" x="773113" y="3508375"/>
          <p14:tracePt t="9076" x="828675" y="3500438"/>
          <p14:tracePt t="9084" x="884238" y="3492500"/>
          <p14:tracePt t="9092" x="941388" y="3492500"/>
          <p14:tracePt t="9100" x="996950" y="3492500"/>
          <p14:tracePt t="9108" x="1052513" y="3492500"/>
          <p14:tracePt t="9116" x="1108075" y="3492500"/>
          <p14:tracePt t="9122" x="1163638" y="3492500"/>
          <p14:tracePt t="9130" x="1203325" y="3492500"/>
          <p14:tracePt t="9138" x="1227138" y="3500438"/>
          <p14:tracePt t="9148" x="1243013" y="3500438"/>
          <p14:tracePt t="9155" x="1243013" y="3508375"/>
          <p14:tracePt t="9163" x="1250950" y="3508375"/>
          <p14:tracePt t="9171" x="1258888" y="3508375"/>
          <p14:tracePt t="9474" x="1266825" y="3508375"/>
          <p14:tracePt t="9480" x="1347788" y="3484563"/>
          <p14:tracePt t="9489" x="1514475" y="3468688"/>
          <p14:tracePt t="9497" x="1754188" y="3492500"/>
          <p14:tracePt t="9504" x="1960563" y="3524250"/>
          <p14:tracePt t="9513" x="2089150" y="3524250"/>
          <p14:tracePt t="9520" x="2152650" y="3524250"/>
          <p14:tracePt t="9529" x="2184400" y="3524250"/>
          <p14:tracePt t="9536" x="2216150" y="3508375"/>
          <p14:tracePt t="9542" x="2239963" y="3508375"/>
          <p14:tracePt t="9551" x="2247900" y="3508375"/>
          <p14:tracePt t="9558" x="2255838" y="3508375"/>
          <p14:tracePt t="9622" x="2224088" y="3524250"/>
          <p14:tracePt t="9630" x="2152650" y="3548063"/>
          <p14:tracePt t="9639" x="2065338" y="3563938"/>
          <p14:tracePt t="9644" x="1984375" y="3587750"/>
          <p14:tracePt t="9653" x="1857375" y="3595688"/>
          <p14:tracePt t="9660" x="1762125" y="3613150"/>
          <p14:tracePt t="9668" x="1641475" y="3621088"/>
          <p14:tracePt t="9676" x="1546225" y="3621088"/>
          <p14:tracePt t="9685" x="1450975" y="3621088"/>
          <p14:tracePt t="9692" x="1355725" y="3621088"/>
          <p14:tracePt t="9700" x="1266825" y="3621088"/>
          <p14:tracePt t="9708" x="1203325" y="3621088"/>
          <p14:tracePt t="9716" x="1155700" y="3621088"/>
          <p14:tracePt t="9725" x="1116013" y="3621088"/>
          <p14:tracePt t="9732" x="1084263" y="3629025"/>
          <p14:tracePt t="9738" x="1060450" y="3636963"/>
          <p14:tracePt t="9746" x="1052513" y="3636963"/>
          <p14:tracePt t="9755" x="1036638" y="3644900"/>
          <p14:tracePt t="9855" x="1044575" y="3644900"/>
          <p14:tracePt t="9863" x="1060450" y="3644900"/>
          <p14:tracePt t="9868" x="1068388" y="3644900"/>
          <p14:tracePt t="9876" x="1084263" y="3644900"/>
          <p14:tracePt t="9884" x="1108075" y="3636963"/>
          <p14:tracePt t="9892" x="1123950" y="3629025"/>
          <p14:tracePt t="9900" x="1155700" y="3621088"/>
          <p14:tracePt t="9909" x="1211263" y="3613150"/>
          <p14:tracePt t="9917" x="1258888" y="3587750"/>
          <p14:tracePt t="9924" x="1316038" y="3579813"/>
          <p14:tracePt t="9933" x="1371600" y="3571875"/>
          <p14:tracePt t="9941" x="1411288" y="3571875"/>
          <p14:tracePt t="9946" x="1466850" y="3571875"/>
          <p14:tracePt t="9956" x="1498600" y="3571875"/>
          <p14:tracePt t="9964" x="1514475" y="3571875"/>
          <p14:tracePt t="9981" x="1522413" y="3571875"/>
          <p14:tracePt t="10043" x="1506538" y="3579813"/>
          <p14:tracePt t="10050" x="1490663" y="3595688"/>
          <p14:tracePt t="10058" x="1474788" y="3613150"/>
          <p14:tracePt t="10066" x="1458913" y="3629025"/>
          <p14:tracePt t="10074" x="1419225" y="3652838"/>
          <p14:tracePt t="10083" x="1387475" y="3676650"/>
          <p14:tracePt t="10091" x="1355725" y="3700463"/>
          <p14:tracePt t="10096" x="1331913" y="3708400"/>
          <p14:tracePt t="10104" x="1284288" y="3732213"/>
          <p14:tracePt t="10112" x="1250950" y="3748088"/>
          <p14:tracePt t="10120" x="1227138" y="3756025"/>
          <p14:tracePt t="10129" x="1219200" y="3763963"/>
          <p14:tracePt t="10136" x="1211263" y="3763963"/>
          <p14:tracePt t="10206" x="1219200" y="3756025"/>
          <p14:tracePt t="10214" x="1235075" y="3740150"/>
          <p14:tracePt t="10222" x="1250950" y="3724275"/>
          <p14:tracePt t="10230" x="1266825" y="3708400"/>
          <p14:tracePt t="10238" x="1292225" y="3700463"/>
          <p14:tracePt t="10246" x="1308100" y="3684588"/>
          <p14:tracePt t="10254" x="1347788" y="3668713"/>
          <p14:tracePt t="10262" x="1387475" y="3644900"/>
          <p14:tracePt t="10270" x="1435100" y="3629025"/>
          <p14:tracePt t="10278" x="1482725" y="3613150"/>
          <p14:tracePt t="10287" x="1506538" y="3605213"/>
          <p14:tracePt t="10294" x="1538288" y="3587750"/>
          <p14:tracePt t="10302" x="1562100" y="3579813"/>
          <p14:tracePt t="10310" x="1577975" y="3571875"/>
          <p14:tracePt t="10319" x="1609725" y="3563938"/>
          <p14:tracePt t="10326" x="1641475" y="3556000"/>
          <p14:tracePt t="10334" x="1674813" y="3548063"/>
          <p14:tracePt t="10340" x="1722438" y="3540125"/>
          <p14:tracePt t="10349" x="1746250" y="3540125"/>
          <p14:tracePt t="10356" x="1762125" y="3540125"/>
          <p14:tracePt t="10364" x="1778000" y="3532188"/>
          <p14:tracePt t="10372" x="1793875" y="3532188"/>
          <p14:tracePt t="10466" x="1778000" y="3532188"/>
          <p14:tracePt t="10474" x="1770063" y="3532188"/>
          <p14:tracePt t="10482" x="1754188" y="3540125"/>
          <p14:tracePt t="10490" x="1738313" y="3540125"/>
          <p14:tracePt t="10498" x="1722438" y="3548063"/>
          <p14:tracePt t="10507" x="1714500" y="3548063"/>
          <p14:tracePt t="10514" x="1698625" y="3556000"/>
          <p14:tracePt t="10522" x="1682750" y="3556000"/>
          <p14:tracePt t="10530" x="1682750" y="3563938"/>
          <p14:tracePt t="10538" x="1666875" y="3571875"/>
          <p14:tracePt t="10546" x="1658938" y="3571875"/>
          <p14:tracePt t="10560" x="1641475" y="3571875"/>
          <p14:tracePt t="10568" x="1625600" y="3579813"/>
          <p14:tracePt t="10576" x="1609725" y="3587750"/>
          <p14:tracePt t="10592" x="1593850" y="3595688"/>
          <p14:tracePt t="10600" x="1585913" y="3605213"/>
          <p14:tracePt t="10690" x="1601788" y="3587750"/>
          <p14:tracePt t="10698" x="1641475" y="3571875"/>
          <p14:tracePt t="10707" x="1706563" y="3556000"/>
          <p14:tracePt t="10715" x="1762125" y="3548063"/>
          <p14:tracePt t="10722" x="1817688" y="3548063"/>
          <p14:tracePt t="10730" x="1873250" y="3548063"/>
          <p14:tracePt t="10739" x="1928813" y="3548063"/>
          <p14:tracePt t="10744" x="1976438" y="3556000"/>
          <p14:tracePt t="10752" x="2000250" y="3563938"/>
          <p14:tracePt t="10760" x="2017713" y="3571875"/>
          <p14:tracePt t="10769" x="2025650" y="3571875"/>
          <p14:tracePt t="10820" x="2025650" y="3579813"/>
          <p14:tracePt t="10828" x="2017713" y="3595688"/>
          <p14:tracePt t="10834" x="2008188" y="3613150"/>
          <p14:tracePt t="10842" x="1984375" y="3629025"/>
          <p14:tracePt t="10851" x="1968500" y="3629025"/>
          <p14:tracePt t="10858" x="1952625" y="3644900"/>
          <p14:tracePt t="10866" x="1928813" y="3660775"/>
          <p14:tracePt t="10875" x="1905000" y="3668713"/>
          <p14:tracePt t="10882" x="1865313" y="3676650"/>
          <p14:tracePt t="10890" x="1825625" y="3676650"/>
          <p14:tracePt t="10898" x="1770063" y="3676650"/>
          <p14:tracePt t="10907" x="1698625" y="3676650"/>
          <p14:tracePt t="10914" x="1609725" y="3652838"/>
          <p14:tracePt t="10922" x="1554163" y="3636963"/>
          <p14:tracePt t="10931" x="1498600" y="3613150"/>
          <p14:tracePt t="10936" x="1458913" y="3595688"/>
          <p14:tracePt t="10944" x="1443038" y="3579813"/>
          <p14:tracePt t="10952" x="1427163" y="3571875"/>
          <p14:tracePt t="10961" x="1419225" y="3571875"/>
          <p14:tracePt t="11013" x="1419225" y="3563938"/>
          <p14:tracePt t="11020" x="1427163" y="3548063"/>
          <p14:tracePt t="11027" x="1443038" y="3532188"/>
          <p14:tracePt t="11041" x="1466850" y="3516313"/>
          <p14:tracePt t="11044" x="1490663" y="3468688"/>
          <p14:tracePt t="11050" x="1530350" y="3413125"/>
          <p14:tracePt t="11058" x="1570038" y="3365500"/>
          <p14:tracePt t="11066" x="1593850" y="3341688"/>
          <p14:tracePt t="11073" x="1617663" y="3317875"/>
          <p14:tracePt t="11083" x="1633538" y="3302000"/>
          <p14:tracePt t="11090" x="1651000" y="3286125"/>
          <p14:tracePt t="11098" x="1658938" y="3270250"/>
          <p14:tracePt t="11107" x="1674813" y="3244850"/>
          <p14:tracePt t="11114" x="1682750" y="3228975"/>
          <p14:tracePt t="11120" x="1690688" y="3205163"/>
          <p14:tracePt t="11128" x="1690688" y="3197225"/>
          <p14:tracePt t="11136" x="1690688" y="3181350"/>
          <p14:tracePt t="11144" x="1690688" y="3165475"/>
          <p14:tracePt t="11153" x="1690688" y="3157538"/>
          <p14:tracePt t="11160" x="1690688" y="3149600"/>
          <p14:tracePt t="11168" x="1690688" y="3141663"/>
          <p14:tracePt t="11176" x="1682750" y="3141663"/>
          <p14:tracePt t="11184" x="1666875" y="3133725"/>
          <p14:tracePt t="11192" x="1658938" y="3133725"/>
          <p14:tracePt t="11200" x="1641475" y="3133725"/>
          <p14:tracePt t="11208" x="1625600" y="3133725"/>
          <p14:tracePt t="11214" x="1617663" y="3133725"/>
          <p14:tracePt t="11222" x="1601788" y="3133725"/>
          <p14:tracePt t="11230" x="1585913" y="3141663"/>
          <p14:tracePt t="11239" x="1577975" y="3141663"/>
          <p14:tracePt t="11246" x="1562100" y="3141663"/>
          <p14:tracePt t="11254" x="1546225" y="3149600"/>
          <p14:tracePt t="11262" x="1530350" y="3165475"/>
          <p14:tracePt t="11270" x="1522413" y="3181350"/>
          <p14:tracePt t="11278" x="1506538" y="3197225"/>
          <p14:tracePt t="11286" x="1490663" y="3213100"/>
          <p14:tracePt t="11294" x="1482725" y="3221038"/>
          <p14:tracePt t="11302" x="1474788" y="3236913"/>
          <p14:tracePt t="11310" x="1466850" y="3252788"/>
          <p14:tracePt t="11316" x="1466850" y="3262313"/>
          <p14:tracePt t="11325" x="1458913" y="3286125"/>
          <p14:tracePt t="11332" x="1458913" y="3309938"/>
          <p14:tracePt t="11340" x="1458913" y="3333750"/>
          <p14:tracePt t="11349" x="1474788" y="3341688"/>
          <p14:tracePt t="11357" x="1490663" y="3357563"/>
          <p14:tracePt t="11364" x="1514475" y="3357563"/>
          <p14:tracePt t="11372" x="1554163" y="3381375"/>
          <p14:tracePt t="11380" x="1609725" y="3389313"/>
          <p14:tracePt t="11389" x="1666875" y="3397250"/>
          <p14:tracePt t="11397" x="1738313" y="3405188"/>
          <p14:tracePt t="11402" x="1793875" y="3405188"/>
          <p14:tracePt t="11410" x="1849438" y="3405188"/>
          <p14:tracePt t="11418" x="1897063" y="3397250"/>
          <p14:tracePt t="11426" x="1928813" y="3381375"/>
          <p14:tracePt t="11434" x="1952625" y="3373438"/>
          <p14:tracePt t="11442" x="1968500" y="3365500"/>
          <p14:tracePt t="11458" x="1968500" y="3357563"/>
          <p14:tracePt t="11532" x="1952625" y="3373438"/>
          <p14:tracePt t="11540" x="1928813" y="3389313"/>
          <p14:tracePt t="11548" x="1912938" y="3397250"/>
          <p14:tracePt t="11556" x="1905000" y="3405188"/>
          <p14:tracePt t="11564" x="1881188" y="3413125"/>
          <p14:tracePt t="11572" x="1857375" y="3413125"/>
          <p14:tracePt t="11580" x="1825625" y="3421063"/>
          <p14:tracePt t="11588" x="1817688" y="3421063"/>
          <p14:tracePt t="11597" x="1801813" y="3421063"/>
          <p14:tracePt t="11602" x="1793875" y="3421063"/>
          <p14:tracePt t="11622" x="1793875" y="3429000"/>
          <p14:tracePt t="24448" x="1793875" y="3397250"/>
          <p14:tracePt t="24456" x="1801813" y="3341688"/>
          <p14:tracePt t="24464" x="1801813" y="3270250"/>
          <p14:tracePt t="24472" x="1801813" y="3213100"/>
          <p14:tracePt t="24480" x="1801813" y="3165475"/>
          <p14:tracePt t="24488" x="1785938" y="3109913"/>
          <p14:tracePt t="24494" x="1778000" y="3078163"/>
          <p14:tracePt t="24502" x="1770063" y="3054350"/>
          <p14:tracePt t="24510" x="1754188" y="3022600"/>
          <p14:tracePt t="24518" x="1738313" y="2990850"/>
          <p14:tracePt t="24526" x="1722438" y="2959100"/>
          <p14:tracePt t="24535" x="1714500" y="2935288"/>
          <p14:tracePt t="24542" x="1706563" y="2919413"/>
          <p14:tracePt t="24550" x="1706563" y="2909888"/>
          <p14:tracePt t="24559" x="1698625" y="2894013"/>
          <p14:tracePt t="24566" x="1698625" y="2878138"/>
          <p14:tracePt t="24574" x="1698625" y="2870200"/>
          <p14:tracePt t="24589" x="1698625" y="2862263"/>
          <p14:tracePt t="24596" x="1690688" y="2862263"/>
          <p14:tracePt t="24682" x="1682750" y="2854325"/>
          <p14:tracePt t="24690" x="1682750" y="2838450"/>
          <p14:tracePt t="24698" x="1682750" y="2814638"/>
          <p14:tracePt t="24706" x="1690688" y="2782888"/>
          <p14:tracePt t="24715" x="1706563" y="2727325"/>
          <p14:tracePt t="24722" x="1714500" y="2671763"/>
          <p14:tracePt t="24731" x="1714500" y="2584450"/>
          <p14:tracePt t="24738" x="1714500" y="2519363"/>
          <p14:tracePt t="24746" x="1698625" y="2432050"/>
          <p14:tracePt t="24754" x="1682750" y="2360613"/>
          <p14:tracePt t="24762" x="1658938" y="2289175"/>
          <p14:tracePt t="24770" x="1641475" y="2233613"/>
          <p14:tracePt t="24776" x="1617663" y="2168525"/>
          <p14:tracePt t="24785" x="1601788" y="2128838"/>
          <p14:tracePt t="24792" x="1585913" y="2089150"/>
          <p14:tracePt t="24801" x="1570038" y="2073275"/>
          <p14:tracePt t="24808" x="1562100" y="2049463"/>
          <p14:tracePt t="24816" x="1546225" y="2017713"/>
          <p14:tracePt t="24824" x="1530350" y="1993900"/>
          <p14:tracePt t="24832" x="1514475" y="1978025"/>
          <p14:tracePt t="24840" x="1498600" y="1962150"/>
          <p14:tracePt t="24849" x="1490663" y="1946275"/>
          <p14:tracePt t="24856" x="1482725" y="1938338"/>
          <p14:tracePt t="24864" x="1482725" y="1930400"/>
          <p14:tracePt t="24872" x="1482725" y="1922463"/>
          <p14:tracePt t="24878" x="1482725" y="1914525"/>
          <p14:tracePt t="24996" x="1474788" y="1914525"/>
          <p14:tracePt t="25008" x="1466850" y="1914525"/>
          <p14:tracePt t="25025" x="1458913" y="1914525"/>
          <p14:tracePt t="25032" x="1443038" y="1914525"/>
          <p14:tracePt t="25050" x="1427163" y="1914525"/>
          <p14:tracePt t="25056" x="1411288" y="1914525"/>
          <p14:tracePt t="25062" x="1403350" y="1914525"/>
          <p14:tracePt t="25070" x="1395413" y="1914525"/>
          <p14:tracePt t="25078" x="1387475" y="1914525"/>
          <p14:tracePt t="25086" x="1379538" y="1914525"/>
          <p14:tracePt t="25094" x="1371600" y="1914525"/>
          <p14:tracePt t="25102" x="1363663" y="1914525"/>
          <p14:tracePt t="25110" x="1355725" y="1914525"/>
          <p14:tracePt t="25126" x="1347788" y="1914525"/>
          <p14:tracePt t="25135" x="1331913" y="1914525"/>
          <p14:tracePt t="25151" x="1316038" y="1914525"/>
          <p14:tracePt t="25159" x="1300163" y="1914525"/>
          <p14:tracePt t="25164" x="1292225" y="1914525"/>
          <p14:tracePt t="25172" x="1274763" y="1914525"/>
          <p14:tracePt t="25180" x="1266825" y="1914525"/>
          <p14:tracePt t="25188" x="1258888" y="1914525"/>
          <p14:tracePt t="25197" x="1250950" y="1914525"/>
          <p14:tracePt t="25204" x="1243013" y="1914525"/>
          <p14:tracePt t="25212" x="1235075" y="1914525"/>
          <p14:tracePt t="25220" x="1227138" y="1914525"/>
          <p14:tracePt t="25229" x="1219200" y="1914525"/>
          <p14:tracePt t="25244" x="1211263" y="1914525"/>
          <p14:tracePt t="25253" x="1203325" y="1914525"/>
          <p14:tracePt t="25266" x="1187450" y="1914525"/>
          <p14:tracePt t="25274" x="1179513" y="1922463"/>
          <p14:tracePt t="25283" x="1171575" y="1922463"/>
          <p14:tracePt t="25290" x="1155700" y="1930400"/>
          <p14:tracePt t="25298" x="1139825" y="1930400"/>
          <p14:tracePt t="25306" x="1131888" y="1930400"/>
          <p14:tracePt t="25314" x="1116013" y="1930400"/>
          <p14:tracePt t="25322" x="1100138" y="1938338"/>
          <p14:tracePt t="25330" x="1092200" y="1946275"/>
          <p14:tracePt t="25339" x="1084263" y="1946275"/>
          <p14:tracePt t="25346" x="1068388" y="1946275"/>
          <p14:tracePt t="25376" x="1060450" y="1946275"/>
          <p14:tracePt t="25384" x="1052513" y="1954213"/>
          <p14:tracePt t="25392" x="1044575" y="1954213"/>
          <p14:tracePt t="25401" x="1044575" y="1962150"/>
          <p14:tracePt t="25408" x="1036638" y="1962150"/>
          <p14:tracePt t="25416" x="1028700" y="1962150"/>
          <p14:tracePt t="25424" x="1020763" y="1970088"/>
          <p14:tracePt t="25433" x="1012825" y="1970088"/>
          <p14:tracePt t="25440" x="996950" y="1978025"/>
          <p14:tracePt t="25449" x="981075" y="1993900"/>
          <p14:tracePt t="25454" x="965200" y="2001838"/>
          <p14:tracePt t="25463" x="957263" y="2017713"/>
          <p14:tracePt t="25470" x="941388" y="2025650"/>
          <p14:tracePt t="25478" x="925513" y="2025650"/>
          <p14:tracePt t="25486" x="908050" y="2033588"/>
          <p14:tracePt t="25494" x="900113" y="2049463"/>
          <p14:tracePt t="25502" x="884238" y="2049463"/>
          <p14:tracePt t="25510" x="868363" y="2057400"/>
          <p14:tracePt t="25518" x="852488" y="2073275"/>
          <p14:tracePt t="25526" x="844550" y="2089150"/>
          <p14:tracePt t="25534" x="828675" y="2097088"/>
          <p14:tracePt t="25540" x="812800" y="2105025"/>
          <p14:tracePt t="25549" x="796925" y="2120900"/>
          <p14:tracePt t="25556" x="781050" y="2136775"/>
          <p14:tracePt t="25564" x="773113" y="2152650"/>
          <p14:tracePt t="25572" x="765175" y="2168525"/>
          <p14:tracePt t="25580" x="749300" y="2176463"/>
          <p14:tracePt t="25588" x="733425" y="2192338"/>
          <p14:tracePt t="25596" x="717550" y="2208213"/>
          <p14:tracePt t="25604" x="701675" y="2224088"/>
          <p14:tracePt t="25613" x="685800" y="2241550"/>
          <p14:tracePt t="25628" x="677863" y="2249488"/>
          <p14:tracePt t="25634" x="669925" y="2265363"/>
          <p14:tracePt t="25642" x="669925" y="2273300"/>
          <p14:tracePt t="25651" x="661988" y="2273300"/>
          <p14:tracePt t="25666" x="661988" y="2281238"/>
          <p14:tracePt t="25674" x="661988" y="2289175"/>
          <p14:tracePt t="25702" x="661988" y="2297113"/>
          <p14:tracePt t="25710" x="661988" y="2305050"/>
          <p14:tracePt t="25718" x="661988" y="2312988"/>
          <p14:tracePt t="25738" x="669925" y="2320925"/>
          <p14:tracePt t="25744" x="669925" y="2328863"/>
          <p14:tracePt t="25752" x="677863" y="2336800"/>
          <p14:tracePt t="25770" x="693738" y="2336800"/>
          <p14:tracePt t="25776" x="701675" y="2344738"/>
          <p14:tracePt t="25784" x="709613" y="2352675"/>
          <p14:tracePt t="25792" x="725488" y="2360613"/>
          <p14:tracePt t="25801" x="741363" y="2368550"/>
          <p14:tracePt t="25809" x="757238" y="2368550"/>
          <p14:tracePt t="25824" x="765175" y="2376488"/>
          <p14:tracePt t="25832" x="781050" y="2376488"/>
          <p14:tracePt t="25840" x="788988" y="2376488"/>
          <p14:tracePt t="25848" x="804863" y="2376488"/>
          <p14:tracePt t="25856" x="820738" y="2376488"/>
          <p14:tracePt t="25872" x="828675" y="2376488"/>
          <p14:tracePt t="25880" x="836613" y="2384425"/>
          <p14:tracePt t="25888" x="844550" y="2384425"/>
          <p14:tracePt t="25896" x="860425" y="2384425"/>
          <p14:tracePt t="25904" x="876300" y="2384425"/>
          <p14:tracePt t="25914" x="884238" y="2392363"/>
          <p14:tracePt t="25922" x="900113" y="2392363"/>
          <p14:tracePt t="25930" x="917575" y="2392363"/>
          <p14:tracePt t="25947" x="925513" y="2392363"/>
          <p14:tracePt t="25954" x="941388" y="2392363"/>
          <p14:tracePt t="25972" x="949325" y="2392363"/>
          <p14:tracePt t="25980" x="957263" y="2392363"/>
          <p14:tracePt t="25988" x="957263" y="2400300"/>
          <p14:tracePt t="25996" x="973138" y="2400300"/>
          <p14:tracePt t="26002" x="989013" y="2400300"/>
          <p14:tracePt t="26010" x="1004888" y="2416175"/>
          <p14:tracePt t="26021" x="1012825" y="2424113"/>
          <p14:tracePt t="26027" x="1028700" y="2439988"/>
          <p14:tracePt t="26034" x="1044575" y="2455863"/>
          <p14:tracePt t="26043" x="1060450" y="2463800"/>
          <p14:tracePt t="26052" x="1068388" y="2471738"/>
          <p14:tracePt t="26058" x="1084263" y="2487613"/>
          <p14:tracePt t="26066" x="1100138" y="2503488"/>
          <p14:tracePt t="26074" x="1116013" y="2519363"/>
          <p14:tracePt t="26082" x="1123950" y="2535238"/>
          <p14:tracePt t="26090" x="1131888" y="2543175"/>
          <p14:tracePt t="26099" x="1147763" y="2559050"/>
          <p14:tracePt t="26107" x="1155700" y="2576513"/>
          <p14:tracePt t="26114" x="1171575" y="2592388"/>
          <p14:tracePt t="26120" x="1187450" y="2608263"/>
          <p14:tracePt t="26128" x="1203325" y="2616200"/>
          <p14:tracePt t="26136" x="1211263" y="2624138"/>
          <p14:tracePt t="26144" x="1219200" y="2640013"/>
          <p14:tracePt t="26152" x="1227138" y="2655888"/>
          <p14:tracePt t="26172" x="1235075" y="2663825"/>
          <p14:tracePt t="26180" x="1243013" y="2671763"/>
          <p14:tracePt t="26196" x="1243013" y="2687638"/>
          <p14:tracePt t="26204" x="1243013" y="2695575"/>
          <p14:tracePt t="26210" x="1243013" y="2703513"/>
          <p14:tracePt t="26218" x="1250950" y="2711450"/>
          <p14:tracePt t="26227" x="1250950" y="2719388"/>
          <p14:tracePt t="26234" x="1250950" y="2727325"/>
          <p14:tracePt t="26242" x="1258888" y="2735263"/>
          <p14:tracePt t="26251" x="1258888" y="2751138"/>
          <p14:tracePt t="26258" x="1266825" y="2751138"/>
          <p14:tracePt t="26274" x="1274763" y="2759075"/>
          <p14:tracePt t="26357" x="1284288" y="2759075"/>
          <p14:tracePt t="26392" x="1292225" y="2759075"/>
          <p14:tracePt t="26400" x="1300163" y="2743200"/>
          <p14:tracePt t="26406" x="1316038" y="2727325"/>
          <p14:tracePt t="26414" x="1323975" y="2711450"/>
          <p14:tracePt t="26422" x="1331913" y="2703513"/>
          <p14:tracePt t="26430" x="1339850" y="2687638"/>
          <p14:tracePt t="26438" x="1347788" y="2671763"/>
          <p14:tracePt t="26447" x="1355725" y="2655888"/>
          <p14:tracePt t="26454" x="1363663" y="2647950"/>
          <p14:tracePt t="26462" x="1371600" y="2632075"/>
          <p14:tracePt t="26470" x="1379538" y="2616200"/>
          <p14:tracePt t="26478" x="1379538" y="2608263"/>
          <p14:tracePt t="26486" x="1387475" y="2592388"/>
          <p14:tracePt t="26494" x="1387475" y="2576513"/>
          <p14:tracePt t="26500" x="1387475" y="2559050"/>
          <p14:tracePt t="26509" x="1395413" y="2551113"/>
          <p14:tracePt t="26517" x="1395413" y="2535238"/>
          <p14:tracePt t="26524" x="1403350" y="2519363"/>
          <p14:tracePt t="26532" x="1411288" y="2511425"/>
          <p14:tracePt t="26540" x="1419225" y="2495550"/>
          <p14:tracePt t="26549" x="1419225" y="2479675"/>
          <p14:tracePt t="26556" x="1427163" y="2463800"/>
          <p14:tracePt t="26564" x="1427163" y="2455863"/>
          <p14:tracePt t="26573" x="1435100" y="2439988"/>
          <p14:tracePt t="26580" x="1435100" y="2424113"/>
          <p14:tracePt t="26596" x="1435100" y="2416175"/>
          <p14:tracePt t="26602" x="1435100" y="2408238"/>
          <p14:tracePt t="26610" x="1443038" y="2400300"/>
          <p14:tracePt t="26627" x="1450975" y="2384425"/>
          <p14:tracePt t="26634" x="1458913" y="2376488"/>
          <p14:tracePt t="26643" x="1458913" y="2368550"/>
          <p14:tracePt t="26651" x="1458913" y="2360613"/>
          <p14:tracePt t="26658" x="1458913" y="2352675"/>
          <p14:tracePt t="26667" x="1474788" y="2352675"/>
          <p14:tracePt t="26674" x="1482725" y="2344738"/>
          <p14:tracePt t="26682" x="1482725" y="2336800"/>
          <p14:tracePt t="26690" x="1482725" y="2328863"/>
          <p14:tracePt t="26697" x="1498600" y="2328863"/>
          <p14:tracePt t="26704" x="1506538" y="2320925"/>
          <p14:tracePt t="26717" x="1514475" y="2312988"/>
          <p14:tracePt t="26724" x="1514475" y="2305050"/>
          <p14:tracePt t="26732" x="1522413" y="2305050"/>
          <p14:tracePt t="26742" x="1538288" y="2305050"/>
          <p14:tracePt t="26750" x="1546225" y="2297113"/>
          <p14:tracePt t="26758" x="1562100" y="2289175"/>
          <p14:tracePt t="26767" x="1577975" y="2281238"/>
          <p14:tracePt t="26772" x="1585913" y="2281238"/>
          <p14:tracePt t="26780" x="1601788" y="2281238"/>
          <p14:tracePt t="26788" x="1609725" y="2281238"/>
          <p14:tracePt t="26796" x="1617663" y="2281238"/>
          <p14:tracePt t="26807" x="1625600" y="2281238"/>
          <p14:tracePt t="26812" x="1641475" y="2281238"/>
          <p14:tracePt t="26820" x="1658938" y="2297113"/>
          <p14:tracePt t="26828" x="1666875" y="2305050"/>
          <p14:tracePt t="26836" x="1682750" y="2312988"/>
          <p14:tracePt t="26844" x="1698625" y="2328863"/>
          <p14:tracePt t="26852" x="1714500" y="2344738"/>
          <p14:tracePt t="26860" x="1730375" y="2360613"/>
          <p14:tracePt t="26868" x="1746250" y="2376488"/>
          <p14:tracePt t="26876" x="1762125" y="2392363"/>
          <p14:tracePt t="26884" x="1778000" y="2400300"/>
          <p14:tracePt t="26893" x="1793875" y="2416175"/>
          <p14:tracePt t="26900" x="1809750" y="2432050"/>
          <p14:tracePt t="26906" x="1825625" y="2447925"/>
          <p14:tracePt t="26914" x="1841500" y="2463800"/>
          <p14:tracePt t="26922" x="1849438" y="2479675"/>
          <p14:tracePt t="26930" x="1865313" y="2487613"/>
          <p14:tracePt t="26938" x="1881188" y="2503488"/>
          <p14:tracePt t="26946" x="1897063" y="2519363"/>
          <p14:tracePt t="26954" x="1912938" y="2535238"/>
          <p14:tracePt t="26970" x="1920875" y="2543175"/>
          <p14:tracePt t="26982" x="1928813" y="2551113"/>
          <p14:tracePt t="27014" x="1928813" y="2559050"/>
          <p14:tracePt t="27034" x="1928813" y="2566988"/>
          <p14:tracePt t="27044" x="1928813" y="2576513"/>
          <p14:tracePt t="27052" x="1928813" y="2584450"/>
          <p14:tracePt t="27068" x="1928813" y="2592388"/>
          <p14:tracePt t="27077" x="1928813" y="2600325"/>
          <p14:tracePt t="27092" x="1928813" y="2608263"/>
          <p14:tracePt t="28898" x="1920875" y="2592388"/>
          <p14:tracePt t="28906" x="1905000" y="2576513"/>
          <p14:tracePt t="28915" x="1897063" y="2576513"/>
          <p14:tracePt t="28922" x="1881188" y="2559050"/>
          <p14:tracePt t="28930" x="1865313" y="2543175"/>
          <p14:tracePt t="28938" x="1849438" y="2535238"/>
          <p14:tracePt t="28946" x="1833563" y="2519363"/>
          <p14:tracePt t="28954" x="1817688" y="2511425"/>
          <p14:tracePt t="28963" x="1801813" y="2503488"/>
          <p14:tracePt t="28968" x="1778000" y="2495550"/>
          <p14:tracePt t="28976" x="1762125" y="2487613"/>
          <p14:tracePt t="28984" x="1754188" y="2479675"/>
          <p14:tracePt t="28992" x="1738313" y="2471738"/>
          <p14:tracePt t="29001" x="1722438" y="2471738"/>
          <p14:tracePt t="29009" x="1706563" y="2463800"/>
          <p14:tracePt t="29016" x="1698625" y="2463800"/>
          <p14:tracePt t="29025" x="1682750" y="2463800"/>
          <p14:tracePt t="29036" x="1658938" y="2463800"/>
          <p14:tracePt t="29040" x="1651000" y="2463800"/>
          <p14:tracePt t="29048" x="1625600" y="2463800"/>
          <p14:tracePt t="29054" x="1601788" y="2463800"/>
          <p14:tracePt t="29062" x="1570038" y="2463800"/>
          <p14:tracePt t="29070" x="1530350" y="2463800"/>
          <p14:tracePt t="29080" x="1514475" y="2463800"/>
          <p14:tracePt t="29086" x="1498600" y="2463800"/>
          <p14:tracePt t="29095" x="1482725" y="2463800"/>
          <p14:tracePt t="29102" x="1466850" y="2463800"/>
          <p14:tracePt t="29110" x="1458913" y="2463800"/>
          <p14:tracePt t="29120" x="1443038" y="2463800"/>
          <p14:tracePt t="29127" x="1435100" y="2463800"/>
          <p14:tracePt t="29134" x="1419225" y="2463800"/>
          <p14:tracePt t="29142" x="1411288" y="2463800"/>
          <p14:tracePt t="29150" x="1403350" y="2463800"/>
          <p14:tracePt t="29156" x="1387475" y="2463800"/>
          <p14:tracePt t="29164" x="1371600" y="2463800"/>
          <p14:tracePt t="29172" x="1363663" y="2463800"/>
          <p14:tracePt t="29180" x="1347788" y="2463800"/>
          <p14:tracePt t="29188" x="1331913" y="2463800"/>
          <p14:tracePt t="29196" x="1316038" y="2463800"/>
          <p14:tracePt t="29204" x="1300163" y="2463800"/>
          <p14:tracePt t="29213" x="1284288" y="2463800"/>
          <p14:tracePt t="29220" x="1274763" y="2463800"/>
          <p14:tracePt t="29229" x="1258888" y="2463800"/>
          <p14:tracePt t="29236" x="1250950" y="2463800"/>
          <p14:tracePt t="29245" x="1235075" y="2463800"/>
          <p14:tracePt t="29250" x="1219200" y="2463800"/>
          <p14:tracePt t="29258" x="1211263" y="2463800"/>
          <p14:tracePt t="29266" x="1203325" y="2463800"/>
          <p14:tracePt t="29275" x="1187450" y="2455863"/>
          <p14:tracePt t="29283" x="1179513" y="2455863"/>
          <p14:tracePt t="29292" x="1163638" y="2455863"/>
          <p14:tracePt t="29298" x="1147763" y="2455863"/>
          <p14:tracePt t="29306" x="1139825" y="2455863"/>
          <p14:tracePt t="29314" x="1123950" y="2455863"/>
          <p14:tracePt t="29322" x="1108075" y="2447925"/>
          <p14:tracePt t="29330" x="1100138" y="2447925"/>
          <p14:tracePt t="29338" x="1084263" y="2447925"/>
          <p14:tracePt t="29344" x="1076325" y="2447925"/>
          <p14:tracePt t="29352" x="1068388" y="2447925"/>
          <p14:tracePt t="29361" x="1060450" y="2439988"/>
          <p14:tracePt t="29368" x="1052513" y="2432050"/>
          <p14:tracePt t="29384" x="1052513" y="2424113"/>
          <p14:tracePt t="29412" x="1052513" y="2416175"/>
          <p14:tracePt t="29420" x="1044575" y="2416175"/>
          <p14:tracePt t="29442" x="1044575" y="2408238"/>
          <p14:tracePt t="34294" x="1052513" y="2400300"/>
          <p14:tracePt t="34302" x="1068388" y="2384425"/>
          <p14:tracePt t="34310" x="1076325" y="2376488"/>
          <p14:tracePt t="34319" x="1084263" y="2368550"/>
          <p14:tracePt t="34327" x="1100138" y="2352675"/>
          <p14:tracePt t="34334" x="1100138" y="2336800"/>
          <p14:tracePt t="34342" x="1116013" y="2320925"/>
          <p14:tracePt t="34350" x="1123950" y="2312988"/>
          <p14:tracePt t="34358" x="1131888" y="2297113"/>
          <p14:tracePt t="34366" x="1139825" y="2281238"/>
          <p14:tracePt t="34374" x="1147763" y="2265363"/>
          <p14:tracePt t="34381" x="1147763" y="2257425"/>
          <p14:tracePt t="34388" x="1147763" y="2241550"/>
          <p14:tracePt t="34396" x="1155700" y="2224088"/>
          <p14:tracePt t="34404" x="1155700" y="2216150"/>
          <p14:tracePt t="34412" x="1163638" y="2208213"/>
          <p14:tracePt t="34420" x="1163638" y="2200275"/>
          <p14:tracePt t="34429" x="1171575" y="2192338"/>
          <p14:tracePt t="34436" x="1171575" y="2184400"/>
          <p14:tracePt t="34444" x="1171575" y="2168525"/>
          <p14:tracePt t="34468" x="1171575" y="2160588"/>
          <p14:tracePt t="34490" x="1171575" y="2152650"/>
          <p14:tracePt t="34499" x="1163638" y="2136775"/>
          <p14:tracePt t="34514" x="1163638" y="2128838"/>
          <p14:tracePt t="34523" x="1147763" y="2112963"/>
          <p14:tracePt t="34530" x="1139825" y="2112963"/>
          <p14:tracePt t="34538" x="1131888" y="2097088"/>
          <p14:tracePt t="34547" x="1131888" y="2081213"/>
          <p14:tracePt t="34554" x="1123950" y="2081213"/>
          <p14:tracePt t="34562" x="1116013" y="2073275"/>
          <p14:tracePt t="34604" x="1108075" y="2073275"/>
          <p14:tracePt t="34694" x="1100138" y="2073275"/>
          <p14:tracePt t="34702" x="1092200" y="2089150"/>
          <p14:tracePt t="34710" x="1084263" y="2105025"/>
          <p14:tracePt t="34718" x="1084263" y="2112963"/>
          <p14:tracePt t="34726" x="1084263" y="2128838"/>
          <p14:tracePt t="34734" x="1084263" y="2144713"/>
          <p14:tracePt t="34742" x="1084263" y="2152650"/>
          <p14:tracePt t="34750" x="1084263" y="2168525"/>
          <p14:tracePt t="34758" x="1092200" y="2184400"/>
          <p14:tracePt t="34764" x="1108075" y="2192338"/>
          <p14:tracePt t="34773" x="1123950" y="2208213"/>
          <p14:tracePt t="34780" x="1131888" y="2224088"/>
          <p14:tracePt t="34790" x="1147763" y="2241550"/>
          <p14:tracePt t="34797" x="1163638" y="2257425"/>
          <p14:tracePt t="34804" x="1179513" y="2273300"/>
          <p14:tracePt t="34812" x="1195388" y="2281238"/>
          <p14:tracePt t="34820" x="1211263" y="2289175"/>
          <p14:tracePt t="34828" x="1219200" y="2305050"/>
          <p14:tracePt t="34836" x="1227138" y="2305050"/>
          <p14:tracePt t="34845" x="1235075" y="2312988"/>
          <p14:tracePt t="34852" x="1243013" y="2320925"/>
          <p14:tracePt t="34866" x="1258888" y="2320925"/>
          <p14:tracePt t="34874" x="1266825" y="2328863"/>
          <p14:tracePt t="34882" x="1274763" y="2328863"/>
          <p14:tracePt t="34890" x="1292225" y="2328863"/>
          <p14:tracePt t="34906" x="1308100" y="2336800"/>
          <p14:tracePt t="34914" x="1316038" y="2336800"/>
          <p14:tracePt t="34922" x="1323975" y="2336800"/>
          <p14:tracePt t="34938" x="1331913" y="2336800"/>
          <p14:tracePt t="34954" x="1339850" y="2328863"/>
          <p14:tracePt t="34981" x="1347788" y="2328863"/>
          <p14:tracePt t="34996" x="1355725" y="2320925"/>
          <p14:tracePt t="35028" x="1355725" y="2312988"/>
          <p14:tracePt t="35037" x="1355725" y="2305050"/>
          <p14:tracePt t="35044" x="1347788" y="2297113"/>
          <p14:tracePt t="35053" x="1331913" y="2281238"/>
          <p14:tracePt t="35058" x="1323975" y="2265363"/>
          <p14:tracePt t="35066" x="1308100" y="2249488"/>
          <p14:tracePt t="35075" x="1292225" y="2241550"/>
          <p14:tracePt t="35082" x="1274763" y="2224088"/>
          <p14:tracePt t="35090" x="1258888" y="2216150"/>
          <p14:tracePt t="35099" x="1250950" y="2200275"/>
          <p14:tracePt t="35107" x="1235075" y="2192338"/>
          <p14:tracePt t="35118" x="1235075" y="2184400"/>
          <p14:tracePt t="35122" x="1227138" y="2184400"/>
          <p14:tracePt t="35138" x="1219200" y="2184400"/>
          <p14:tracePt t="35168" x="1211263" y="2184400"/>
          <p14:tracePt t="35176" x="1195388" y="2184400"/>
          <p14:tracePt t="35193" x="1179513" y="2184400"/>
          <p14:tracePt t="35200" x="1163638" y="2192338"/>
          <p14:tracePt t="35209" x="1163638" y="2200275"/>
          <p14:tracePt t="35216" x="1147763" y="2208213"/>
          <p14:tracePt t="35225" x="1139825" y="2216150"/>
          <p14:tracePt t="35232" x="1123950" y="2224088"/>
          <p14:tracePt t="35240" x="1108075" y="2241550"/>
          <p14:tracePt t="35247" x="1108075" y="2257425"/>
          <p14:tracePt t="35254" x="1100138" y="2273300"/>
          <p14:tracePt t="35262" x="1092200" y="2281238"/>
          <p14:tracePt t="35270" x="1084263" y="2297113"/>
          <p14:tracePt t="35278" x="1076325" y="2312988"/>
          <p14:tracePt t="35287" x="1076325" y="2320925"/>
          <p14:tracePt t="35294" x="1076325" y="2336800"/>
          <p14:tracePt t="35303" x="1076325" y="2352675"/>
          <p14:tracePt t="35310" x="1076325" y="2360613"/>
          <p14:tracePt t="35318" x="1076325" y="2384425"/>
          <p14:tracePt t="35326" x="1092200" y="2400300"/>
          <p14:tracePt t="35334" x="1100138" y="2416175"/>
          <p14:tracePt t="35340" x="1116013" y="2432050"/>
          <p14:tracePt t="35349" x="1123950" y="2439988"/>
          <p14:tracePt t="35356" x="1131888" y="2447925"/>
          <p14:tracePt t="35364" x="1139825" y="2455863"/>
          <p14:tracePt t="35372" x="1147763" y="2463800"/>
          <p14:tracePt t="35380" x="1155700" y="2463800"/>
          <p14:tracePt t="35389" x="1171575" y="2463800"/>
          <p14:tracePt t="35397" x="1187450" y="2471738"/>
          <p14:tracePt t="35404" x="1195388" y="2471738"/>
          <p14:tracePt t="35412" x="1211263" y="2471738"/>
          <p14:tracePt t="35420" x="1219200" y="2471738"/>
          <p14:tracePt t="35428" x="1235075" y="2471738"/>
          <p14:tracePt t="35436" x="1250950" y="2471738"/>
          <p14:tracePt t="35444" x="1266825" y="2471738"/>
          <p14:tracePt t="35452" x="1274763" y="2455863"/>
          <p14:tracePt t="35460" x="1292225" y="2447925"/>
          <p14:tracePt t="35468" x="1308100" y="2439988"/>
          <p14:tracePt t="35476" x="1323975" y="2424113"/>
          <p14:tracePt t="35485" x="1331913" y="2416175"/>
          <p14:tracePt t="35493" x="1331913" y="2408238"/>
          <p14:tracePt t="35500" x="1339850" y="2392363"/>
          <p14:tracePt t="35510" x="1339850" y="2376488"/>
          <p14:tracePt t="35518" x="1339850" y="2352675"/>
          <p14:tracePt t="35527" x="1339850" y="2320925"/>
          <p14:tracePt t="35534" x="1339850" y="2273300"/>
          <p14:tracePt t="35542" x="1323975" y="2241550"/>
          <p14:tracePt t="35548" x="1316038" y="2224088"/>
          <p14:tracePt t="35556" x="1308100" y="2192338"/>
          <p14:tracePt t="35564" x="1300163" y="2176463"/>
          <p14:tracePt t="35572" x="1292225" y="2160588"/>
          <p14:tracePt t="35580" x="1284288" y="2144713"/>
          <p14:tracePt t="35588" x="1284288" y="2136775"/>
          <p14:tracePt t="35600" x="1274763" y="2128838"/>
          <p14:tracePt t="35604" x="1266825" y="2120900"/>
          <p14:tracePt t="35612" x="1258888" y="2112963"/>
          <p14:tracePt t="35676" x="1250950" y="2112963"/>
          <p14:tracePt t="35684" x="1243013" y="2112963"/>
          <p14:tracePt t="35692" x="1235075" y="2120900"/>
          <p14:tracePt t="35698" x="1227138" y="2128838"/>
          <p14:tracePt t="35707" x="1211263" y="2128838"/>
          <p14:tracePt t="35714" x="1203325" y="2136775"/>
          <p14:tracePt t="35722" x="1195388" y="2152650"/>
          <p14:tracePt t="35730" x="1179513" y="2168525"/>
          <p14:tracePt t="35739" x="1163638" y="2176463"/>
          <p14:tracePt t="35746" x="1155700" y="2192338"/>
          <p14:tracePt t="35754" x="1147763" y="2208213"/>
          <p14:tracePt t="35762" x="1147763" y="2216150"/>
          <p14:tracePt t="35778" x="1147763" y="2224088"/>
          <p14:tracePt t="35787" x="1147763" y="2241550"/>
          <p14:tracePt t="35792" x="1163638" y="2249488"/>
          <p14:tracePt t="35800" x="1179513" y="2265363"/>
          <p14:tracePt t="35809" x="1195388" y="2281238"/>
          <p14:tracePt t="35817" x="1211263" y="2297113"/>
          <p14:tracePt t="35824" x="1211263" y="2305050"/>
          <p14:tracePt t="35835" x="1219200" y="2305050"/>
          <p14:tracePt t="47004" x="1227138" y="2297113"/>
          <p14:tracePt t="47013" x="1243013" y="2273300"/>
          <p14:tracePt t="47020" x="1250950" y="2241550"/>
          <p14:tracePt t="47028" x="1258888" y="2216150"/>
          <p14:tracePt t="47036" x="1274763" y="2184400"/>
          <p14:tracePt t="47044" x="1284288" y="2152650"/>
          <p14:tracePt t="47052" x="1292225" y="2136775"/>
          <p14:tracePt t="47060" x="1300163" y="2112963"/>
          <p14:tracePt t="47069" x="1300163" y="2097088"/>
          <p14:tracePt t="47076" x="1300163" y="2081213"/>
          <p14:tracePt t="47084" x="1300163" y="2073275"/>
          <p14:tracePt t="47092" x="1308100" y="2057400"/>
          <p14:tracePt t="47098" x="1308100" y="2041525"/>
          <p14:tracePt t="47106" x="1308100" y="2033588"/>
          <p14:tracePt t="47114" x="1308100" y="2017713"/>
          <p14:tracePt t="47122" x="1308100" y="2001838"/>
          <p14:tracePt t="47138" x="1308100" y="1993900"/>
          <p14:tracePt t="47150" x="1308100" y="1985963"/>
          <p14:tracePt t="47240" x="1308100" y="1978025"/>
          <p14:tracePt t="47248" x="1308100" y="1970088"/>
          <p14:tracePt t="47256" x="1308100" y="1962150"/>
          <p14:tracePt t="47264" x="1300163" y="1954213"/>
          <p14:tracePt t="47272" x="1300163" y="1946275"/>
          <p14:tracePt t="47280" x="1292225" y="1938338"/>
          <p14:tracePt t="47294" x="1292225" y="1930400"/>
          <p14:tracePt t="47302" x="1292225" y="1922463"/>
          <p14:tracePt t="47311" x="1284288" y="1914525"/>
          <p14:tracePt t="47319" x="1274763" y="1914525"/>
          <p14:tracePt t="47327" x="1266825" y="1898650"/>
          <p14:tracePt t="47334" x="1266825" y="1890713"/>
          <p14:tracePt t="47342" x="1250950" y="1881188"/>
          <p14:tracePt t="47351" x="1243013" y="1865313"/>
          <p14:tracePt t="47359" x="1235075" y="1857375"/>
          <p14:tracePt t="47367" x="1227138" y="1849438"/>
          <p14:tracePt t="47374" x="1211263" y="1833563"/>
          <p14:tracePt t="47383" x="1195388" y="1817688"/>
          <p14:tracePt t="47388" x="1179513" y="1801813"/>
          <p14:tracePt t="47397" x="1163638" y="1793875"/>
          <p14:tracePt t="47413" x="1147763" y="1785938"/>
          <p14:tracePt t="47421" x="1131888" y="1778000"/>
          <p14:tracePt t="47429" x="1123950" y="1762125"/>
          <p14:tracePt t="47436" x="1108075" y="1754188"/>
          <p14:tracePt t="47444" x="1092200" y="1746250"/>
          <p14:tracePt t="47453" x="1076325" y="1738313"/>
          <p14:tracePt t="47460" x="1068388" y="1738313"/>
          <p14:tracePt t="47468" x="1052513" y="1738313"/>
          <p14:tracePt t="47477" x="1036638" y="1738313"/>
          <p14:tracePt t="47482" x="1028700" y="1730375"/>
          <p14:tracePt t="47491" x="1012825" y="1730375"/>
          <p14:tracePt t="47499" x="996950" y="1730375"/>
          <p14:tracePt t="47508" x="989013" y="1730375"/>
          <p14:tracePt t="47514" x="973138" y="1730375"/>
          <p14:tracePt t="47523" x="949325" y="1730375"/>
          <p14:tracePt t="47531" x="941388" y="1730375"/>
          <p14:tracePt t="47539" x="917575" y="1730375"/>
          <p14:tracePt t="47546" x="892175" y="1730375"/>
          <p14:tracePt t="47555" x="860425" y="1738313"/>
          <p14:tracePt t="47562" x="828675" y="1738313"/>
          <p14:tracePt t="47568" x="788988" y="1746250"/>
          <p14:tracePt t="47576" x="757238" y="1762125"/>
          <p14:tracePt t="47584" x="725488" y="1778000"/>
          <p14:tracePt t="47592" x="701675" y="1793875"/>
          <p14:tracePt t="47600" x="677863" y="1809750"/>
          <p14:tracePt t="47609" x="661988" y="1825625"/>
          <p14:tracePt t="47617" x="646113" y="1841500"/>
          <p14:tracePt t="47624" x="630238" y="1857375"/>
          <p14:tracePt t="47633" x="614363" y="1881188"/>
          <p14:tracePt t="47641" x="598488" y="1906588"/>
          <p14:tracePt t="47649" x="590550" y="1930400"/>
          <p14:tracePt t="47656" x="574675" y="1946275"/>
          <p14:tracePt t="47665" x="558800" y="1962150"/>
          <p14:tracePt t="47671" x="550863" y="1985963"/>
          <p14:tracePt t="47678" x="541338" y="2009775"/>
          <p14:tracePt t="47686" x="533400" y="2049463"/>
          <p14:tracePt t="47694" x="533400" y="2097088"/>
          <p14:tracePt t="47702" x="525463" y="2152650"/>
          <p14:tracePt t="47710" x="525463" y="2208213"/>
          <p14:tracePt t="47718" x="525463" y="2265363"/>
          <p14:tracePt t="47726" x="525463" y="2305050"/>
          <p14:tracePt t="47735" x="533400" y="2336800"/>
          <p14:tracePt t="47743" x="541338" y="2384425"/>
          <p14:tracePt t="47751" x="550863" y="2424113"/>
          <p14:tracePt t="47759" x="566738" y="2471738"/>
          <p14:tracePt t="47765" x="590550" y="2527300"/>
          <p14:tracePt t="47773" x="606425" y="2592388"/>
          <p14:tracePt t="47780" x="630238" y="2647950"/>
          <p14:tracePt t="47789" x="646113" y="2695575"/>
          <p14:tracePt t="47796" x="661988" y="2727325"/>
          <p14:tracePt t="47804" x="677863" y="2759075"/>
          <p14:tracePt t="47812" x="701675" y="2806700"/>
          <p14:tracePt t="47821" x="717550" y="2838450"/>
          <p14:tracePt t="47828" x="733425" y="2878138"/>
          <p14:tracePt t="47837" x="741363" y="2894013"/>
          <p14:tracePt t="47845" x="757238" y="2919413"/>
          <p14:tracePt t="47853" x="765175" y="2935288"/>
          <p14:tracePt t="47858" x="773113" y="2951163"/>
          <p14:tracePt t="47867" x="781050" y="2967038"/>
          <p14:tracePt t="47875" x="796925" y="2974975"/>
          <p14:tracePt t="47883" x="804863" y="2990850"/>
          <p14:tracePt t="47890" x="820738" y="3006725"/>
          <p14:tracePt t="47899" x="836613" y="3022600"/>
          <p14:tracePt t="47906" x="844550" y="3038475"/>
          <p14:tracePt t="47914" x="860425" y="3054350"/>
          <p14:tracePt t="47923" x="884238" y="3062288"/>
          <p14:tracePt t="47930" x="900113" y="3078163"/>
          <p14:tracePt t="47938" x="925513" y="3094038"/>
          <p14:tracePt t="47947" x="941388" y="3101975"/>
          <p14:tracePt t="47954" x="957263" y="3117850"/>
          <p14:tracePt t="47960" x="996950" y="3133725"/>
          <p14:tracePt t="47968" x="1012825" y="3149600"/>
          <p14:tracePt t="47976" x="1036638" y="3157538"/>
          <p14:tracePt t="47985" x="1060450" y="3173413"/>
          <p14:tracePt t="47992" x="1084263" y="3181350"/>
          <p14:tracePt t="48000" x="1100138" y="3189288"/>
          <p14:tracePt t="48008" x="1131888" y="3197225"/>
          <p14:tracePt t="48016" x="1163638" y="3213100"/>
          <p14:tracePt t="48025" x="1195388" y="3213100"/>
          <p14:tracePt t="48032" x="1243013" y="3221038"/>
          <p14:tracePt t="48040" x="1300163" y="3228975"/>
          <p14:tracePt t="48048" x="1363663" y="3236913"/>
          <p14:tracePt t="48054" x="1427163" y="3236913"/>
          <p14:tracePt t="48063" x="1482725" y="3244850"/>
          <p14:tracePt t="48070" x="1546225" y="3262313"/>
          <p14:tracePt t="48079" x="1601788" y="3270250"/>
          <p14:tracePt t="48086" x="1658938" y="3270250"/>
          <p14:tracePt t="48094" x="1714500" y="3270250"/>
          <p14:tracePt t="48102" x="1770063" y="3270250"/>
          <p14:tracePt t="48110" x="1825625" y="3244850"/>
          <p14:tracePt t="48119" x="1873250" y="3236913"/>
          <p14:tracePt t="48128" x="1920875" y="3221038"/>
          <p14:tracePt t="48134" x="1936750" y="3205163"/>
          <p14:tracePt t="48142" x="1960563" y="3189288"/>
          <p14:tracePt t="48148" x="1976438" y="3181350"/>
          <p14:tracePt t="48157" x="1992313" y="3173413"/>
          <p14:tracePt t="48164" x="2008188" y="3157538"/>
          <p14:tracePt t="48173" x="2017713" y="3141663"/>
          <p14:tracePt t="48180" x="2033588" y="3133725"/>
          <p14:tracePt t="48188" x="2049463" y="3117850"/>
          <p14:tracePt t="48196" x="2065338" y="3101975"/>
          <p14:tracePt t="48205" x="2081213" y="3086100"/>
          <p14:tracePt t="48212" x="2089150" y="3078163"/>
          <p14:tracePt t="48221" x="2105025" y="3070225"/>
          <p14:tracePt t="48228" x="2120900" y="3062288"/>
          <p14:tracePt t="48234" x="2136775" y="3054350"/>
          <p14:tracePt t="48242" x="2152650" y="3038475"/>
          <p14:tracePt t="48250" x="2160588" y="3022600"/>
          <p14:tracePt t="48258" x="2176463" y="3006725"/>
          <p14:tracePt t="48267" x="2192338" y="2990850"/>
          <p14:tracePt t="48275" x="2208213" y="2982913"/>
          <p14:tracePt t="48282" x="2224088" y="2967038"/>
          <p14:tracePt t="48290" x="2239963" y="2951163"/>
          <p14:tracePt t="48298" x="2239963" y="2935288"/>
          <p14:tracePt t="48306" x="2247900" y="2919413"/>
          <p14:tracePt t="48315" x="2247900" y="2909888"/>
          <p14:tracePt t="48323" x="2255838" y="2894013"/>
          <p14:tracePt t="48328" x="2263775" y="2878138"/>
          <p14:tracePt t="48337" x="2263775" y="2870200"/>
          <p14:tracePt t="48345" x="2263775" y="2854325"/>
          <p14:tracePt t="48354" x="2263775" y="2838450"/>
          <p14:tracePt t="48360" x="2263775" y="2822575"/>
          <p14:tracePt t="48368" x="2263775" y="2806700"/>
          <p14:tracePt t="48377" x="2263775" y="2782888"/>
          <p14:tracePt t="48385" x="2263775" y="2774950"/>
          <p14:tracePt t="48392" x="2255838" y="2743200"/>
          <p14:tracePt t="48400" x="2255838" y="2711450"/>
          <p14:tracePt t="48409" x="2247900" y="2687638"/>
          <p14:tracePt t="48416" x="2247900" y="2655888"/>
          <p14:tracePt t="48425" x="2239963" y="2624138"/>
          <p14:tracePt t="48432" x="2239963" y="2608263"/>
          <p14:tracePt t="48439" x="2239963" y="2592388"/>
          <p14:tracePt t="48446" x="2232025" y="2576513"/>
          <p14:tracePt t="48455" x="2232025" y="2566988"/>
          <p14:tracePt t="48462" x="2224088" y="2551113"/>
          <p14:tracePt t="48470" x="2224088" y="2535238"/>
          <p14:tracePt t="48478" x="2224088" y="2519363"/>
          <p14:tracePt t="48487" x="2224088" y="2511425"/>
          <p14:tracePt t="48495" x="2224088" y="2495550"/>
          <p14:tracePt t="48503" x="2216150" y="2487613"/>
          <p14:tracePt t="48510" x="2208213" y="2479675"/>
          <p14:tracePt t="48519" x="2200275" y="2471738"/>
          <p14:tracePt t="48526" x="2192338" y="2455863"/>
          <p14:tracePt t="48532" x="2184400" y="2447925"/>
          <p14:tracePt t="48540" x="2168525" y="2432050"/>
          <p14:tracePt t="48549" x="2152650" y="2416175"/>
          <p14:tracePt t="48557" x="2136775" y="2400300"/>
          <p14:tracePt t="48565" x="2128838" y="2384425"/>
          <p14:tracePt t="48572" x="2112963" y="2360613"/>
          <p14:tracePt t="48580" x="2097088" y="2344738"/>
          <p14:tracePt t="48588" x="2081213" y="2328863"/>
          <p14:tracePt t="48597" x="2065338" y="2312988"/>
          <p14:tracePt t="48605" x="2049463" y="2297113"/>
          <p14:tracePt t="48612" x="2033588" y="2273300"/>
          <p14:tracePt t="48618" x="2017713" y="2257425"/>
          <p14:tracePt t="48626" x="2000250" y="2249488"/>
          <p14:tracePt t="48634" x="1976438" y="2233613"/>
          <p14:tracePt t="48643" x="1960563" y="2216150"/>
          <p14:tracePt t="48650" x="1944688" y="2208213"/>
          <p14:tracePt t="48658" x="1928813" y="2192338"/>
          <p14:tracePt t="48666" x="1920875" y="2184400"/>
          <p14:tracePt t="48674" x="1912938" y="2176463"/>
          <p14:tracePt t="48682" x="1897063" y="2168525"/>
          <p14:tracePt t="48691" x="1881188" y="2160588"/>
          <p14:tracePt t="48698" x="1873250" y="2152650"/>
          <p14:tracePt t="48706" x="1865313" y="2144713"/>
          <p14:tracePt t="48714" x="1849438" y="2144713"/>
          <p14:tracePt t="48721" x="1849438" y="2136775"/>
          <p14:tracePt t="48728" x="1833563" y="2136775"/>
          <p14:tracePt t="48736" x="1817688" y="2128838"/>
          <p14:tracePt t="48744" x="1801813" y="2128838"/>
          <p14:tracePt t="48752" x="1778000" y="2120900"/>
          <p14:tracePt t="48760" x="1746250" y="2112963"/>
          <p14:tracePt t="48768" x="1714500" y="2112963"/>
          <p14:tracePt t="48776" x="1674813" y="2105025"/>
          <p14:tracePt t="48785" x="1658938" y="2097088"/>
          <p14:tracePt t="48792" x="1633538" y="2089150"/>
          <p14:tracePt t="48801" x="1617663" y="2089150"/>
          <p14:tracePt t="48806" x="1601788" y="2089150"/>
          <p14:tracePt t="48814" x="1585913" y="2089150"/>
          <p14:tracePt t="48822" x="1577975" y="2089150"/>
          <p14:tracePt t="48830" x="1562100" y="2089150"/>
          <p14:tracePt t="48839" x="1546225" y="2089150"/>
          <p14:tracePt t="48854" x="1530350" y="2089150"/>
          <p14:tracePt t="48866" x="1522413" y="2089150"/>
          <p14:tracePt t="48916" x="1514475" y="2089150"/>
          <p14:tracePt t="48924" x="1506538" y="2089150"/>
          <p14:tracePt t="48932" x="1498600" y="2089150"/>
          <p14:tracePt t="48941" x="1490663" y="2089150"/>
          <p14:tracePt t="48948" x="1474788" y="2089150"/>
          <p14:tracePt t="48956" x="1466850" y="2097088"/>
          <p14:tracePt t="48972" x="1443038" y="2112963"/>
          <p14:tracePt t="48980" x="1427163" y="2120900"/>
          <p14:tracePt t="48989" x="1419225" y="2128838"/>
          <p14:tracePt t="49072" x="1411288" y="2128838"/>
          <p14:tracePt t="49094" x="1403350" y="2136775"/>
          <p14:tracePt t="49100" x="1363663" y="2160588"/>
          <p14:tracePt t="49108" x="1308100" y="2184400"/>
          <p14:tracePt t="49118" x="1227138" y="2249488"/>
          <p14:tracePt t="49125" x="1171575" y="2281238"/>
          <p14:tracePt t="49133" x="1131888" y="2312988"/>
          <p14:tracePt t="49141" x="1108075" y="2320925"/>
          <p14:tracePt t="49148" x="1092200" y="2336800"/>
          <p14:tracePt t="49156" x="1060450" y="2352675"/>
          <p14:tracePt t="49164" x="1028700" y="2392363"/>
          <p14:tracePt t="49172" x="996950" y="2416175"/>
          <p14:tracePt t="49180" x="965200" y="2455863"/>
          <p14:tracePt t="49188" x="949325" y="2487613"/>
          <p14:tracePt t="49196" x="925513" y="2511425"/>
          <p14:tracePt t="49203" x="908050" y="2535238"/>
          <p14:tracePt t="49210" x="900113" y="2551113"/>
          <p14:tracePt t="49218" x="892175" y="2551113"/>
          <p14:tracePt t="49226" x="884238" y="2566988"/>
          <p14:tracePt t="49234" x="876300" y="2584450"/>
          <p14:tracePt t="49242" x="868363" y="2592388"/>
          <p14:tracePt t="49250" x="860425" y="2608263"/>
          <p14:tracePt t="49258" x="860425" y="2624138"/>
          <p14:tracePt t="49266" x="860425" y="2632075"/>
          <p14:tracePt t="49274" x="860425" y="2647950"/>
          <p14:tracePt t="49282" x="860425" y="2663825"/>
          <p14:tracePt t="49288" x="860425" y="2671763"/>
          <p14:tracePt t="49296" x="860425" y="2679700"/>
          <p14:tracePt t="49304" x="860425" y="2695575"/>
          <p14:tracePt t="49320" x="860425" y="2711450"/>
          <p14:tracePt t="49328" x="860425" y="2719388"/>
          <p14:tracePt t="49336" x="860425" y="2727325"/>
          <p14:tracePt t="49344" x="860425" y="2743200"/>
          <p14:tracePt t="49352" x="860425" y="2751138"/>
          <p14:tracePt t="49360" x="852488" y="2767013"/>
          <p14:tracePt t="49368" x="852488" y="2782888"/>
          <p14:tracePt t="49376" x="852488" y="2790825"/>
          <p14:tracePt t="49382" x="844550" y="2798763"/>
          <p14:tracePt t="49391" x="844550" y="2806700"/>
          <p14:tracePt t="50546" x="844550" y="2798763"/>
          <p14:tracePt t="50562" x="844550" y="2790825"/>
          <p14:tracePt t="50570" x="844550" y="2774950"/>
          <p14:tracePt t="50586" x="844550" y="2759075"/>
          <p14:tracePt t="50594" x="844550" y="2751138"/>
          <p14:tracePt t="50602" x="844550" y="2735263"/>
          <p14:tracePt t="50611" x="844550" y="2727325"/>
          <p14:tracePt t="50622" x="844550" y="2719388"/>
          <p14:tracePt t="50630" x="836613" y="2719388"/>
          <p14:tracePt t="54830" x="860425" y="2719388"/>
          <p14:tracePt t="54838" x="941388" y="2727325"/>
          <p14:tracePt t="54847" x="1084263" y="2774950"/>
          <p14:tracePt t="54854" x="1243013" y="2814638"/>
          <p14:tracePt t="54863" x="1443038" y="2870200"/>
          <p14:tracePt t="54871" x="1625600" y="2909888"/>
          <p14:tracePt t="54879" x="1785938" y="2935288"/>
          <p14:tracePt t="54886" x="1905000" y="2967038"/>
          <p14:tracePt t="54895" x="1992313" y="2974975"/>
          <p14:tracePt t="54900" x="2065338" y="2998788"/>
          <p14:tracePt t="54908" x="2120900" y="3014663"/>
          <p14:tracePt t="54916" x="2160588" y="3038475"/>
          <p14:tracePt t="54927" x="2176463" y="3038475"/>
          <p14:tracePt t="54932" x="2192338" y="3038475"/>
          <p14:tracePt t="54948" x="2200275" y="3038475"/>
          <p14:tracePt t="54958" x="2200275" y="3046413"/>
          <p14:tracePt t="55002" x="2208213" y="3046413"/>
          <p14:tracePt t="55010" x="2239963" y="3038475"/>
          <p14:tracePt t="55023" x="2295525" y="3038475"/>
          <p14:tracePt t="55026" x="2351088" y="3022600"/>
          <p14:tracePt t="55034" x="2408238" y="3022600"/>
          <p14:tracePt t="55042" x="2447925" y="3014663"/>
          <p14:tracePt t="55050" x="2495550" y="3006725"/>
          <p14:tracePt t="55058" x="2527300" y="2990850"/>
          <p14:tracePt t="55066" x="2574925" y="2974975"/>
          <p14:tracePt t="55074" x="2630488" y="2943225"/>
          <p14:tracePt t="55083" x="2693988" y="2927350"/>
          <p14:tracePt t="55090" x="2751138" y="2894013"/>
          <p14:tracePt t="55096" x="2814638" y="2870200"/>
          <p14:tracePt t="55104" x="2862263" y="2854325"/>
          <p14:tracePt t="55112" x="2901950" y="2838450"/>
          <p14:tracePt t="55120" x="2949575" y="2806700"/>
          <p14:tracePt t="55129" x="3013075" y="2774950"/>
          <p14:tracePt t="55136" x="3068638" y="2759075"/>
          <p14:tracePt t="55144" x="3133725" y="2735263"/>
          <p14:tracePt t="55152" x="3205163" y="2719388"/>
          <p14:tracePt t="55160" x="3276600" y="2695575"/>
          <p14:tracePt t="55168" x="3348038" y="2679700"/>
          <p14:tracePt t="55177" x="3419475" y="2655888"/>
          <p14:tracePt t="55184" x="3492500" y="2640013"/>
          <p14:tracePt t="55190" x="3563938" y="2616200"/>
          <p14:tracePt t="55198" x="3643313" y="2592388"/>
          <p14:tracePt t="55207" x="3730625" y="2576513"/>
          <p14:tracePt t="55214" x="3810000" y="2551113"/>
          <p14:tracePt t="55222" x="3898900" y="2527300"/>
          <p14:tracePt t="55230" x="3986213" y="2495550"/>
          <p14:tracePt t="55239" x="4073525" y="2455863"/>
          <p14:tracePt t="55246" x="4152900" y="2424113"/>
          <p14:tracePt t="55255" x="4233863" y="2384425"/>
          <p14:tracePt t="55262" x="4305300" y="2336800"/>
          <p14:tracePt t="55270" x="4368800" y="2289175"/>
          <p14:tracePt t="55278" x="4416425" y="2233613"/>
          <p14:tracePt t="55286" x="4448175" y="2176463"/>
          <p14:tracePt t="55292" x="4479925" y="2105025"/>
          <p14:tracePt t="55300" x="4495800" y="2041525"/>
          <p14:tracePt t="55308" x="4503738" y="2001838"/>
          <p14:tracePt t="55316" x="4527550" y="1954213"/>
          <p14:tracePt t="55324" x="4543425" y="1930400"/>
          <p14:tracePt t="55333" x="4551363" y="1914525"/>
          <p14:tracePt t="55340" x="4567238" y="1890713"/>
          <p14:tracePt t="55348" x="4576763" y="1881188"/>
          <p14:tracePt t="55356" x="4592638" y="1865313"/>
          <p14:tracePt t="55364" x="4600575" y="1849438"/>
          <p14:tracePt t="55372" x="4616450" y="1833563"/>
          <p14:tracePt t="55380" x="4624388" y="1825625"/>
          <p14:tracePt t="55388" x="4632325" y="1809750"/>
          <p14:tracePt t="55397" x="4640263" y="1793875"/>
          <p14:tracePt t="55404" x="4640263" y="1778000"/>
          <p14:tracePt t="55412" x="4640263" y="1762125"/>
          <p14:tracePt t="55420" x="4640263" y="1746250"/>
          <p14:tracePt t="55428" x="4640263" y="1730375"/>
          <p14:tracePt t="55436" x="4632325" y="1714500"/>
          <p14:tracePt t="55444" x="4616450" y="1706563"/>
          <p14:tracePt t="55450" x="4600575" y="1682750"/>
          <p14:tracePt t="55458" x="4584700" y="1666875"/>
          <p14:tracePt t="55467" x="4567238" y="1651000"/>
          <p14:tracePt t="55474" x="4551363" y="1635125"/>
          <p14:tracePt t="55482" x="4543425" y="1619250"/>
          <p14:tracePt t="55490" x="4527550" y="1619250"/>
          <p14:tracePt t="55498" x="4511675" y="1619250"/>
          <p14:tracePt t="55506" x="4503738" y="1611313"/>
          <p14:tracePt t="55514" x="4495800" y="1603375"/>
          <p14:tracePt t="55522" x="4487863" y="1603375"/>
          <p14:tracePt t="55530" x="4479925" y="1603375"/>
          <p14:tracePt t="55539" x="4464050" y="1603375"/>
          <p14:tracePt t="55546" x="4456113" y="1603375"/>
          <p14:tracePt t="55554" x="4448175" y="1595438"/>
          <p14:tracePt t="55562" x="4440238" y="1595438"/>
          <p14:tracePt t="55571" x="4424363" y="1595438"/>
          <p14:tracePt t="55576" x="4408488" y="1603375"/>
          <p14:tracePt t="55585" x="4400550" y="1611313"/>
          <p14:tracePt t="55592" x="4384675" y="1619250"/>
          <p14:tracePt t="55600" x="4368800" y="1635125"/>
          <p14:tracePt t="55608" x="4344988" y="1651000"/>
          <p14:tracePt t="55617" x="4321175" y="1658938"/>
          <p14:tracePt t="55624" x="4281488" y="1690688"/>
          <p14:tracePt t="55632" x="4241800" y="1722438"/>
          <p14:tracePt t="55640" x="4200525" y="1785938"/>
          <p14:tracePt t="55648" x="4184650" y="1849438"/>
          <p14:tracePt t="55656" x="4160838" y="1914525"/>
          <p14:tracePt t="55665" x="4144963" y="1978025"/>
          <p14:tracePt t="55670" x="4129088" y="2049463"/>
          <p14:tracePt t="55679" x="4129088" y="2105025"/>
          <p14:tracePt t="55686" x="4129088" y="2144713"/>
          <p14:tracePt t="55695" x="4152900" y="2192338"/>
          <p14:tracePt t="55703" x="4168775" y="2224088"/>
          <p14:tracePt t="55711" x="4192588" y="2265363"/>
          <p14:tracePt t="55718" x="4210050" y="2297113"/>
          <p14:tracePt t="55727" x="4233863" y="2320925"/>
          <p14:tracePt t="55735" x="4257675" y="2344738"/>
          <p14:tracePt t="55743" x="4297363" y="2376488"/>
          <p14:tracePt t="55750" x="4321175" y="2400300"/>
          <p14:tracePt t="55759" x="4337050" y="2416175"/>
          <p14:tracePt t="55764" x="4360863" y="2432050"/>
          <p14:tracePt t="55772" x="4368800" y="2447925"/>
          <p14:tracePt t="55780" x="4384675" y="2463800"/>
          <p14:tracePt t="55789" x="4400550" y="2479675"/>
          <p14:tracePt t="55797" x="4416425" y="2487613"/>
          <p14:tracePt t="55805" x="4424363" y="2495550"/>
          <p14:tracePt t="55812" x="4432300" y="2503488"/>
          <p14:tracePt t="55820" x="4440238" y="2503488"/>
          <p14:tracePt t="55829" x="4448175" y="2503488"/>
          <p14:tracePt t="55845" x="4456113" y="2503488"/>
          <p14:tracePt t="55855" x="4471988" y="2503488"/>
          <p14:tracePt t="55860" x="4479925" y="2495550"/>
          <p14:tracePt t="55868" x="4503738" y="2479675"/>
          <p14:tracePt t="55877" x="4527550" y="2455863"/>
          <p14:tracePt t="55885" x="4551363" y="2439988"/>
          <p14:tracePt t="55893" x="4576763" y="2408238"/>
          <p14:tracePt t="55900" x="4608513" y="2360613"/>
          <p14:tracePt t="55908" x="4640263" y="2305050"/>
          <p14:tracePt t="55917" x="4648200" y="2257425"/>
          <p14:tracePt t="55925" x="4664075" y="2184400"/>
          <p14:tracePt t="55932" x="4679950" y="2112963"/>
          <p14:tracePt t="55940" x="4695825" y="2041525"/>
          <p14:tracePt t="55948" x="4703763" y="1985963"/>
          <p14:tracePt t="55954" x="4719638" y="1930400"/>
          <p14:tracePt t="55962" x="4719638" y="1873250"/>
          <p14:tracePt t="55970" x="4727575" y="1825625"/>
          <p14:tracePt t="55978" x="4727575" y="1785938"/>
          <p14:tracePt t="55987" x="4727575" y="1730375"/>
          <p14:tracePt t="55994" x="4727575" y="1674813"/>
          <p14:tracePt t="56002" x="4735513" y="1619250"/>
          <p14:tracePt t="56011" x="4735513" y="1579563"/>
          <p14:tracePt t="56018" x="4743450" y="1522413"/>
          <p14:tracePt t="56026" x="4767263" y="1458913"/>
          <p14:tracePt t="56042" x="4791075" y="1379538"/>
          <p14:tracePt t="56051" x="4791075" y="1347788"/>
          <p14:tracePt t="56058" x="4799013" y="1323975"/>
          <p14:tracePt t="56067" x="4799013" y="1308100"/>
          <p14:tracePt t="56074" x="4799013" y="1284288"/>
          <p14:tracePt t="56083" x="4799013" y="1268413"/>
          <p14:tracePt t="56092" x="4799013" y="1260475"/>
          <p14:tracePt t="56101" x="4799013" y="1244600"/>
          <p14:tracePt t="56108" x="4799013" y="1236663"/>
          <p14:tracePt t="56122" x="4799013" y="1220788"/>
          <p14:tracePt t="56134" x="4791075" y="1212850"/>
          <p14:tracePt t="56158" x="4783138" y="1212850"/>
          <p14:tracePt t="56167" x="4775200" y="1212850"/>
          <p14:tracePt t="56174" x="4767263" y="1212850"/>
          <p14:tracePt t="56182" x="4759325" y="1212850"/>
          <p14:tracePt t="56190" x="4743450" y="1220788"/>
          <p14:tracePt t="56198" x="4727575" y="1236663"/>
          <p14:tracePt t="56206" x="4695825" y="1260475"/>
          <p14:tracePt t="56214" x="4632325" y="1316038"/>
          <p14:tracePt t="56220" x="4567238" y="1379538"/>
          <p14:tracePt t="56228" x="4527550" y="1450975"/>
          <p14:tracePt t="56236" x="4471988" y="1514475"/>
          <p14:tracePt t="56244" x="4440238" y="1587500"/>
          <p14:tracePt t="56252" x="4408488" y="1674813"/>
          <p14:tracePt t="56260" x="4392613" y="1754188"/>
          <p14:tracePt t="56268" x="4376738" y="1890713"/>
          <p14:tracePt t="56278" x="4376738" y="2001838"/>
          <p14:tracePt t="56284" x="4384675" y="2097088"/>
          <p14:tracePt t="56292" x="4400550" y="2176463"/>
          <p14:tracePt t="56300" x="4424363" y="2249488"/>
          <p14:tracePt t="56308" x="4440238" y="2312988"/>
          <p14:tracePt t="56316" x="4464050" y="2360613"/>
          <p14:tracePt t="56323" x="4471988" y="2376488"/>
          <p14:tracePt t="56331" x="4471988" y="2392363"/>
          <p14:tracePt t="56338" x="4471988" y="2400300"/>
          <p14:tracePt t="56346" x="4471988" y="2408238"/>
          <p14:tracePt t="56355" x="4479925" y="2408238"/>
          <p14:tracePt t="56382" x="4487863" y="2408238"/>
          <p14:tracePt t="56390" x="4503738" y="2408238"/>
          <p14:tracePt t="56398" x="4511675" y="2408238"/>
          <p14:tracePt t="56405" x="4535488" y="2392363"/>
          <p14:tracePt t="56413" x="4559300" y="2376488"/>
          <p14:tracePt t="56420" x="4584700" y="2360613"/>
          <p14:tracePt t="56429" x="4608513" y="2344738"/>
          <p14:tracePt t="56436" x="4624388" y="2328863"/>
          <p14:tracePt t="56445" x="4632325" y="2312988"/>
          <p14:tracePt t="56452" x="4648200" y="2297113"/>
          <p14:tracePt t="56460" x="4656138" y="2265363"/>
          <p14:tracePt t="56469" x="4664075" y="2233613"/>
          <p14:tracePt t="56476" x="4664075" y="2200275"/>
          <p14:tracePt t="56484" x="4664075" y="2168525"/>
          <p14:tracePt t="56494" x="4664075" y="2144713"/>
          <p14:tracePt t="56503" x="4664075" y="2128838"/>
          <p14:tracePt t="56510" x="4656138" y="2105025"/>
          <p14:tracePt t="56518" x="4648200" y="2089150"/>
          <p14:tracePt t="56526" x="4640263" y="2073275"/>
          <p14:tracePt t="56532" x="4624388" y="2057400"/>
          <p14:tracePt t="56540" x="4616450" y="2057400"/>
          <p14:tracePt t="56548" x="4608513" y="2049463"/>
          <p14:tracePt t="56568" x="4608513" y="2041525"/>
          <p14:tracePt t="66579" x="4600575" y="2041525"/>
          <p14:tracePt t="66586" x="4584700" y="2025650"/>
          <p14:tracePt t="66594" x="4576763" y="2017713"/>
          <p14:tracePt t="66602" x="4576763" y="2009775"/>
          <p14:tracePt t="66673" x="4576763" y="2001838"/>
          <p14:tracePt t="66782" x="4592638" y="2001838"/>
          <p14:tracePt t="66790" x="4592638" y="1993900"/>
          <p14:tracePt t="66798" x="4600575" y="1993900"/>
          <p14:tracePt t="66806" x="4608513" y="1993900"/>
          <p14:tracePt t="66820" x="4608513" y="2025650"/>
          <p14:tracePt t="66828" x="4584700" y="2089150"/>
          <p14:tracePt t="66836" x="4567238" y="2144713"/>
          <p14:tracePt t="66844" x="4551363" y="2200275"/>
          <p14:tracePt t="66852" x="4519613" y="2249488"/>
          <p14:tracePt t="66860" x="4464050" y="2312988"/>
          <p14:tracePt t="66869" x="4416425" y="2392363"/>
          <p14:tracePt t="66876" x="4352925" y="2463800"/>
          <p14:tracePt t="66884" x="4297363" y="2543175"/>
          <p14:tracePt t="66892" x="4241800" y="2600325"/>
          <p14:tracePt t="66900" x="4176713" y="2687638"/>
          <p14:tracePt t="66908" x="4097338" y="2767013"/>
          <p14:tracePt t="66915" x="4025900" y="2854325"/>
          <p14:tracePt t="66922" x="3930650" y="2951163"/>
          <p14:tracePt t="66930" x="3843338" y="3022600"/>
          <p14:tracePt t="66938" x="3754438" y="3101975"/>
          <p14:tracePt t="66948" x="3667125" y="3189288"/>
          <p14:tracePt t="66954" x="3587750" y="3286125"/>
          <p14:tracePt t="66962" x="3500438" y="3349625"/>
          <p14:tracePt t="66971" x="3395663" y="3413125"/>
          <p14:tracePt t="66978" x="3292475" y="3492500"/>
          <p14:tracePt t="66986" x="3205163" y="3563938"/>
          <p14:tracePt t="66994" x="3100388" y="3629025"/>
          <p14:tracePt t="67002" x="3013075" y="3684588"/>
          <p14:tracePt t="67008" x="2933700" y="3732213"/>
          <p14:tracePt t="67017" x="2846388" y="3763963"/>
          <p14:tracePt t="67037" x="2701925" y="3811588"/>
          <p14:tracePt t="67040" x="2638425" y="3827463"/>
          <p14:tracePt t="67048" x="2582863" y="3859213"/>
          <p14:tracePt t="67056" x="2519363" y="3890963"/>
          <p14:tracePt t="67064" x="2471738" y="3930650"/>
          <p14:tracePt t="67072" x="2408238" y="3979863"/>
          <p14:tracePt t="67081" x="2343150" y="4035425"/>
          <p14:tracePt t="67088" x="2287588" y="4090988"/>
          <p14:tracePt t="67096" x="2224088" y="4138613"/>
          <p14:tracePt t="67104" x="2160588" y="4170363"/>
          <p14:tracePt t="67110" x="2112963" y="4217988"/>
          <p14:tracePt t="67118" x="2049463" y="4257675"/>
          <p14:tracePt t="67126" x="2017713" y="4291013"/>
          <p14:tracePt t="67134" x="2000250" y="4322763"/>
          <p14:tracePt t="67142" x="1976438" y="4354513"/>
          <p14:tracePt t="67150" x="1968500" y="4378325"/>
          <p14:tracePt t="67158" x="1960563" y="4410075"/>
          <p14:tracePt t="67166" x="1960563" y="4433888"/>
          <p14:tracePt t="67174" x="1960563" y="4465638"/>
          <p14:tracePt t="67182" x="1976438" y="4505325"/>
          <p14:tracePt t="67190" x="1992313" y="4552950"/>
          <p14:tracePt t="67199" x="2025650" y="4616450"/>
          <p14:tracePt t="67204" x="2065338" y="4665663"/>
          <p14:tracePt t="67212" x="2128838" y="4737100"/>
          <p14:tracePt t="67220" x="2192338" y="4824413"/>
          <p14:tracePt t="67228" x="2271713" y="4903788"/>
          <p14:tracePt t="67236" x="2359025" y="4967288"/>
          <p14:tracePt t="67245" x="2432050" y="5024438"/>
          <p14:tracePt t="67252" x="2495550" y="5087938"/>
          <p14:tracePt t="67260" x="2574925" y="5151438"/>
          <p14:tracePt t="67268" x="2638425" y="5191125"/>
          <p14:tracePt t="67276" x="2686050" y="5246688"/>
          <p14:tracePt t="67284" x="2701925" y="5262563"/>
          <p14:tracePt t="67292" x="2725738" y="5278438"/>
          <p14:tracePt t="67298" x="2733675" y="5294313"/>
          <p14:tracePt t="67306" x="2733675" y="5302250"/>
          <p14:tracePt t="67314" x="2733675" y="5310188"/>
          <p14:tracePt t="67322" x="2741613" y="5310188"/>
          <p14:tracePt t="67788" x="2725738" y="5310188"/>
          <p14:tracePt t="67796" x="2693988" y="5310188"/>
          <p14:tracePt t="67804" x="2662238" y="5310188"/>
          <p14:tracePt t="67812" x="2622550" y="5310188"/>
          <p14:tracePt t="67820" x="2574925" y="5294313"/>
          <p14:tracePt t="67828" x="2535238" y="5278438"/>
          <p14:tracePt t="67836" x="2519363" y="5278438"/>
          <p14:tracePt t="67844" x="2495550" y="5278438"/>
          <p14:tracePt t="67852" x="2471738" y="5270500"/>
          <p14:tracePt t="67860" x="2447925" y="5270500"/>
          <p14:tracePt t="67868" x="2432050" y="5262563"/>
          <p14:tracePt t="67876" x="2424113" y="5254625"/>
          <p14:tracePt t="67882" x="2416175" y="5254625"/>
          <p14:tracePt t="67950" x="2416175" y="5246688"/>
          <p14:tracePt t="67966" x="2416175" y="5238750"/>
          <p14:tracePt t="67975" x="2432050" y="5238750"/>
          <p14:tracePt t="67980" x="2447925" y="5230813"/>
          <p14:tracePt t="67988" x="2455863" y="5222875"/>
          <p14:tracePt t="67997" x="2471738" y="5207000"/>
          <p14:tracePt t="68004" x="2495550" y="5191125"/>
          <p14:tracePt t="68013" x="2535238" y="5183188"/>
          <p14:tracePt t="68021" x="2574925" y="5167313"/>
          <p14:tracePt t="68029" x="2606675" y="5151438"/>
          <p14:tracePt t="68036" x="2638425" y="5143500"/>
          <p14:tracePt t="68045" x="2670175" y="5135563"/>
          <p14:tracePt t="68052" x="2686050" y="5127625"/>
          <p14:tracePt t="68061" x="2717800" y="5119688"/>
          <p14:tracePt t="68069" x="2751138" y="5111750"/>
          <p14:tracePt t="68074" x="2782888" y="5103813"/>
          <p14:tracePt t="68082" x="2830513" y="5095875"/>
          <p14:tracePt t="68090" x="2870200" y="5087938"/>
          <p14:tracePt t="68098" x="2925763" y="5087938"/>
          <p14:tracePt t="68107" x="2981325" y="5087938"/>
          <p14:tracePt t="68115" x="3013075" y="5087938"/>
          <p14:tracePt t="68123" x="3052763" y="5087938"/>
          <p14:tracePt t="68130" x="3076575" y="5095875"/>
          <p14:tracePt t="68138" x="3109913" y="5103813"/>
          <p14:tracePt t="68147" x="3133725" y="5111750"/>
          <p14:tracePt t="68155" x="3157538" y="5119688"/>
          <p14:tracePt t="68162" x="3181350" y="5127625"/>
          <p14:tracePt t="68170" x="3189288" y="5127625"/>
          <p14:tracePt t="68177" x="3197225" y="5127625"/>
          <p14:tracePt t="68299" x="3197225" y="5135563"/>
          <p14:tracePt t="68311" x="3197225" y="5143500"/>
          <p14:tracePt t="68319" x="3197225" y="5151438"/>
          <p14:tracePt t="68326" x="3181350" y="5159375"/>
          <p14:tracePt t="68334" x="3165475" y="5175250"/>
          <p14:tracePt t="68342" x="3149600" y="5191125"/>
          <p14:tracePt t="68351" x="3125788" y="5207000"/>
          <p14:tracePt t="68358" x="3109913" y="5222875"/>
          <p14:tracePt t="68365" x="3084513" y="5230813"/>
          <p14:tracePt t="68372" x="3068638" y="5246688"/>
          <p14:tracePt t="68380" x="3044825" y="5254625"/>
          <p14:tracePt t="68388" x="3028950" y="5262563"/>
          <p14:tracePt t="68397" x="3021013" y="5270500"/>
          <p14:tracePt t="68404" x="3013075" y="5278438"/>
          <p14:tracePt t="68416" x="3005138" y="5278438"/>
          <p14:tracePt t="68498" x="3013075" y="5278438"/>
          <p14:tracePt t="68506" x="3021013" y="5278438"/>
          <p14:tracePt t="68514" x="3044825" y="5278438"/>
          <p14:tracePt t="68522" x="3076575" y="5278438"/>
          <p14:tracePt t="68531" x="3117850" y="5286375"/>
          <p14:tracePt t="68538" x="3173413" y="5286375"/>
          <p14:tracePt t="68546" x="3236913" y="5286375"/>
          <p14:tracePt t="68552" x="3300413" y="5294313"/>
          <p14:tracePt t="68560" x="3340100" y="5302250"/>
          <p14:tracePt t="68568" x="3395663" y="5302250"/>
          <p14:tracePt t="68576" x="3435350" y="5302250"/>
          <p14:tracePt t="68585" x="3459163" y="5302250"/>
          <p14:tracePt t="68592" x="3492500" y="5302250"/>
          <p14:tracePt t="68600" x="3508375" y="5302250"/>
          <p14:tracePt t="68608" x="3516313" y="5302250"/>
          <p14:tracePt t="69596" x="3508375" y="5302250"/>
          <p14:tracePt t="69604" x="3508375" y="5294313"/>
          <p14:tracePt t="70884" x="3508375" y="5286375"/>
          <p14:tracePt t="70890" x="3587750" y="5214938"/>
          <p14:tracePt t="70896" x="3651250" y="5080000"/>
          <p14:tracePt t="70904" x="3714750" y="4959350"/>
          <p14:tracePt t="70912" x="3730625" y="4872038"/>
          <p14:tracePt t="70920" x="3754438" y="4784725"/>
          <p14:tracePt t="70929" x="3786188" y="4705350"/>
          <p14:tracePt t="70936" x="3810000" y="4616450"/>
          <p14:tracePt t="70944" x="3817938" y="4545013"/>
          <p14:tracePt t="70952" x="3825875" y="4489450"/>
          <p14:tracePt t="70960" x="3825875" y="4449763"/>
          <p14:tracePt t="70968" x="3825875" y="4394200"/>
          <p14:tracePt t="70976" x="3825875" y="4346575"/>
          <p14:tracePt t="70984" x="3825875" y="4330700"/>
          <p14:tracePt t="70991" x="3825875" y="4306888"/>
          <p14:tracePt t="70999" x="3825875" y="4273550"/>
          <p14:tracePt t="71007" x="3825875" y="4249738"/>
          <p14:tracePt t="71018" x="3825875" y="4233863"/>
          <p14:tracePt t="71023" x="3825875" y="4210050"/>
          <p14:tracePt t="71030" x="3817938" y="4186238"/>
          <p14:tracePt t="71038" x="3817938" y="4154488"/>
          <p14:tracePt t="71046" x="3817938" y="4122738"/>
          <p14:tracePt t="71054" x="3810000" y="4114800"/>
          <p14:tracePt t="71062" x="3810000" y="4083050"/>
          <p14:tracePt t="71070" x="3810000" y="4059238"/>
          <p14:tracePt t="71078" x="3810000" y="4027488"/>
          <p14:tracePt t="71084" x="3810000" y="3995738"/>
          <p14:tracePt t="71092" x="3810000" y="3971925"/>
          <p14:tracePt t="71100" x="3810000" y="3948113"/>
          <p14:tracePt t="71108" x="3810000" y="3930650"/>
          <p14:tracePt t="71118" x="3810000" y="3922713"/>
          <p14:tracePt t="71124" x="3810000" y="3906838"/>
          <p14:tracePt t="71133" x="3810000" y="3890963"/>
          <p14:tracePt t="71149" x="3810000" y="3883025"/>
          <p14:tracePt t="72653" x="3810000" y="3875088"/>
          <p14:tracePt t="72660" x="3810000" y="3811588"/>
          <p14:tracePt t="72668" x="3817938" y="3716338"/>
          <p14:tracePt t="72677" x="3817938" y="3644900"/>
          <p14:tracePt t="72684" x="3833813" y="3587750"/>
          <p14:tracePt t="72692" x="3859213" y="3532188"/>
          <p14:tracePt t="72700" x="3875088" y="3468688"/>
          <p14:tracePt t="72708" x="3890963" y="3413125"/>
          <p14:tracePt t="72716" x="3914775" y="3357563"/>
          <p14:tracePt t="72724" x="3930650" y="3317875"/>
          <p14:tracePt t="72733" x="3946525" y="3286125"/>
          <p14:tracePt t="72738" x="3954463" y="3270250"/>
          <p14:tracePt t="72746" x="3962400" y="3252788"/>
          <p14:tracePt t="72754" x="3978275" y="3236913"/>
          <p14:tracePt t="72762" x="3986213" y="3221038"/>
          <p14:tracePt t="72770" x="3994150" y="3205163"/>
          <p14:tracePt t="72778" x="3994150" y="3189288"/>
          <p14:tracePt t="72787" x="4010025" y="3173413"/>
          <p14:tracePt t="72794" x="4025900" y="3149600"/>
          <p14:tracePt t="72803" x="4041775" y="3117850"/>
          <p14:tracePt t="72810" x="4057650" y="3101975"/>
          <p14:tracePt t="72818" x="4065588" y="3086100"/>
          <p14:tracePt t="72826" x="4073525" y="3070225"/>
          <p14:tracePt t="72832" x="4073525" y="3062288"/>
          <p14:tracePt t="72840" x="4081463" y="3046413"/>
          <p14:tracePt t="72848" x="4081463" y="3038475"/>
          <p14:tracePt t="72856" x="4081463" y="3030538"/>
          <p14:tracePt t="72865" x="4089400" y="3014663"/>
          <p14:tracePt t="72873" x="4089400" y="3006725"/>
          <p14:tracePt t="72882" x="4089400" y="2998788"/>
          <p14:tracePt t="72912" x="4089400" y="2990850"/>
          <p14:tracePt t="73808" x="4089400" y="2998788"/>
          <p14:tracePt t="73816" x="4089400" y="3014663"/>
          <p14:tracePt t="73824" x="4065588" y="3046413"/>
          <p14:tracePt t="73833" x="4057650" y="3070225"/>
          <p14:tracePt t="73840" x="4049713" y="3109913"/>
          <p14:tracePt t="73848" x="4041775" y="3133725"/>
          <p14:tracePt t="73856" x="4025900" y="3165475"/>
          <p14:tracePt t="73864" x="4025900" y="3189288"/>
          <p14:tracePt t="73872" x="4017963" y="3205163"/>
          <p14:tracePt t="73881" x="4010025" y="3213100"/>
          <p14:tracePt t="73889" x="4002088" y="3236913"/>
          <p14:tracePt t="73896" x="3986213" y="3252788"/>
          <p14:tracePt t="73902" x="3978275" y="3270250"/>
          <p14:tracePt t="73910" x="3962400" y="3286125"/>
          <p14:tracePt t="73927" x="3954463" y="3286125"/>
          <p14:tracePt t="73934" x="3946525" y="3294063"/>
          <p14:tracePt t="73942" x="3938588" y="3302000"/>
          <p14:tracePt t="73996" x="3938588" y="3309938"/>
          <p14:tracePt t="74009" x="3930650" y="3309938"/>
          <p14:tracePt t="74016" x="3922713" y="3325813"/>
          <p14:tracePt t="74024" x="3914775" y="3333750"/>
          <p14:tracePt t="74034" x="3914775" y="3341688"/>
          <p14:tracePt t="74048" x="3914775" y="3349625"/>
          <p14:tracePt t="74057" x="3914775" y="3357563"/>
          <p14:tracePt t="74064" x="3906838" y="3357563"/>
          <p14:tracePt t="74134" x="3906838" y="3365500"/>
          <p14:tracePt t="74155" x="3906838" y="3373438"/>
          <p14:tracePt t="74184" x="3906838" y="3381375"/>
          <p14:tracePt t="74200" x="3898900" y="3389313"/>
          <p14:tracePt t="74208" x="3890963" y="3397250"/>
          <p14:tracePt t="74224" x="3890963" y="3405188"/>
          <p14:tracePt t="74232" x="3875088" y="3421063"/>
          <p14:tracePt t="74241" x="3867150" y="3436938"/>
          <p14:tracePt t="74248" x="3859213" y="3436938"/>
          <p14:tracePt t="74257" x="3859213" y="3444875"/>
          <p14:tracePt t="74264" x="3859213" y="3452813"/>
          <p14:tracePt t="74273" x="3851275" y="3460750"/>
          <p14:tracePt t="74292" x="3833813" y="3468688"/>
          <p14:tracePt t="74298" x="3833813" y="3476625"/>
          <p14:tracePt t="74307" x="3825875" y="3484563"/>
          <p14:tracePt t="74314" x="3817938" y="3500438"/>
          <p14:tracePt t="74322" x="3810000" y="3516313"/>
          <p14:tracePt t="74331" x="3794125" y="3532188"/>
          <p14:tracePt t="74338" x="3778250" y="3548063"/>
          <p14:tracePt t="74347" x="3770313" y="3556000"/>
          <p14:tracePt t="74354" x="3754438" y="3563938"/>
          <p14:tracePt t="74362" x="3746500" y="3571875"/>
          <p14:tracePt t="74370" x="3738563" y="3579813"/>
          <p14:tracePt t="74400" x="3738563" y="3587750"/>
          <p14:tracePt t="79359" x="3730625" y="3587750"/>
          <p14:tracePt t="79378" x="3714750" y="3540125"/>
          <p14:tracePt t="79386" x="3683000" y="3492500"/>
          <p14:tracePt t="79394" x="3659188" y="3468688"/>
          <p14:tracePt t="79402" x="3643313" y="3436938"/>
          <p14:tracePt t="79411" x="3627438" y="3397250"/>
          <p14:tracePt t="79418" x="3611563" y="3357563"/>
          <p14:tracePt t="79426" x="3571875" y="3317875"/>
          <p14:tracePt t="79434" x="3548063" y="3302000"/>
          <p14:tracePt t="79440" x="3532188" y="3278188"/>
          <p14:tracePt t="79448" x="3516313" y="3262313"/>
          <p14:tracePt t="79456" x="3500438" y="3244850"/>
          <p14:tracePt t="79464" x="3484563" y="3236913"/>
          <p14:tracePt t="79473" x="3476625" y="3221038"/>
          <p14:tracePt t="79480" x="3459163" y="3205163"/>
          <p14:tracePt t="79488" x="3451225" y="3189288"/>
          <p14:tracePt t="79496" x="3451225" y="3181350"/>
          <p14:tracePt t="79505" x="3435350" y="3165475"/>
          <p14:tracePt t="79512" x="3427413" y="3149600"/>
          <p14:tracePt t="79520" x="3411538" y="3133725"/>
          <p14:tracePt t="79526" x="3395663" y="3125788"/>
          <p14:tracePt t="79534" x="3387725" y="3109913"/>
          <p14:tracePt t="79543" x="3363913" y="3109913"/>
          <p14:tracePt t="79550" x="3348038" y="3094038"/>
          <p14:tracePt t="79558" x="3332163" y="3086100"/>
          <p14:tracePt t="79567" x="3316288" y="3086100"/>
          <p14:tracePt t="79582" x="3300413" y="3086100"/>
          <p14:tracePt t="79594" x="3292475" y="3086100"/>
          <p14:tracePt t="79610" x="3276600" y="3086100"/>
          <p14:tracePt t="79618" x="3260725" y="3094038"/>
          <p14:tracePt t="79624" x="3252788" y="3101975"/>
          <p14:tracePt t="79632" x="3236913" y="3101975"/>
          <p14:tracePt t="79640" x="3221038" y="3101975"/>
          <p14:tracePt t="79648" x="3213100" y="3109913"/>
          <p14:tracePt t="79657" x="3197225" y="3109913"/>
          <p14:tracePt t="79664" x="3181350" y="3109913"/>
          <p14:tracePt t="79673" x="3173413" y="3117850"/>
          <p14:tracePt t="79750" x="3173413" y="3125788"/>
          <p14:tracePt t="79778" x="3165475" y="3125788"/>
          <p14:tracePt t="79786" x="3157538" y="3133725"/>
          <p14:tracePt t="79794" x="3141663" y="3141663"/>
          <p14:tracePt t="79802" x="3141663" y="3157538"/>
          <p14:tracePt t="79810" x="3133725" y="3165475"/>
          <p14:tracePt t="79816" x="3133725" y="3173413"/>
          <p14:tracePt t="79825" x="3125788" y="3189288"/>
          <p14:tracePt t="79832" x="3125788" y="3205163"/>
          <p14:tracePt t="79840" x="3125788" y="3213100"/>
          <p14:tracePt t="79848" x="3125788" y="3228975"/>
          <p14:tracePt t="79856" x="3125788" y="3236913"/>
          <p14:tracePt t="79864" x="3125788" y="3244850"/>
          <p14:tracePt t="79872" x="3125788" y="3252788"/>
          <p14:tracePt t="79881" x="3125788" y="3270250"/>
          <p14:tracePt t="79888" x="3133725" y="3278188"/>
          <p14:tracePt t="79896" x="3133725" y="3294063"/>
          <p14:tracePt t="79904" x="3133725" y="3302000"/>
          <p14:tracePt t="79910" x="3133725" y="3309938"/>
          <p14:tracePt t="79918" x="3133725" y="3317875"/>
          <p14:tracePt t="79930" x="3133725" y="3325813"/>
          <p14:tracePt t="79946" x="3133725" y="3333750"/>
          <p14:tracePt t="79955" x="3133725" y="3341688"/>
          <p14:tracePt t="79966" x="3133725" y="3349625"/>
          <p14:tracePt t="79982" x="3133725" y="3357563"/>
          <p14:tracePt t="79990" x="3125788" y="3365500"/>
          <p14:tracePt t="80004" x="3117850" y="3381375"/>
          <p14:tracePt t="80011" x="3100388" y="3397250"/>
          <p14:tracePt t="80020" x="3084513" y="3413125"/>
          <p14:tracePt t="80031" x="3068638" y="3429000"/>
          <p14:tracePt t="80037" x="3052763" y="3429000"/>
          <p14:tracePt t="80045" x="3052763" y="3444875"/>
          <p14:tracePt t="80052" x="3044825" y="3460750"/>
          <p14:tracePt t="80060" x="3028950" y="3468688"/>
          <p14:tracePt t="80069" x="3021013" y="3484563"/>
          <p14:tracePt t="80076" x="3013075" y="3492500"/>
          <p14:tracePt t="80084" x="3013075" y="3500438"/>
          <p14:tracePt t="80092" x="3005138" y="3508375"/>
          <p14:tracePt t="80100" x="3005138" y="3516313"/>
          <p14:tracePt t="80108" x="2997200" y="3532188"/>
          <p14:tracePt t="80114" x="2989263" y="3548063"/>
          <p14:tracePt t="80122" x="2989263" y="3556000"/>
          <p14:tracePt t="80130" x="2981325" y="3579813"/>
          <p14:tracePt t="80138" x="2981325" y="3595688"/>
          <p14:tracePt t="80146" x="2981325" y="3613150"/>
          <p14:tracePt t="80154" x="2973388" y="3621088"/>
          <p14:tracePt t="80162" x="2973388" y="3636963"/>
          <p14:tracePt t="80170" x="2973388" y="3652838"/>
          <p14:tracePt t="80186" x="2973388" y="3660775"/>
          <p14:tracePt t="80195" x="2973388" y="3676650"/>
          <p14:tracePt t="80200" x="2973388" y="3684588"/>
          <p14:tracePt t="80209" x="2973388" y="3700463"/>
          <p14:tracePt t="80216" x="2973388" y="3716338"/>
          <p14:tracePt t="80224" x="2973388" y="3732213"/>
          <p14:tracePt t="80232" x="2973388" y="3748088"/>
          <p14:tracePt t="80241" x="2973388" y="3771900"/>
          <p14:tracePt t="80248" x="2973388" y="3787775"/>
          <p14:tracePt t="80256" x="2973388" y="3803650"/>
          <p14:tracePt t="80264" x="2981325" y="3819525"/>
          <p14:tracePt t="80273" x="2981325" y="3827463"/>
          <p14:tracePt t="80280" x="2981325" y="3843338"/>
          <p14:tracePt t="80288" x="2989263" y="3851275"/>
          <p14:tracePt t="80295" x="2989263" y="3859213"/>
          <p14:tracePt t="80302" x="2989263" y="3867150"/>
          <p14:tracePt t="80310" x="2989263" y="3875088"/>
          <p14:tracePt t="80318" x="2989263" y="3883025"/>
          <p14:tracePt t="80326" x="2997200" y="3883025"/>
          <p14:tracePt t="80362" x="2997200" y="3890963"/>
          <p14:tracePt t="80370" x="3005138" y="3898900"/>
          <p14:tracePt t="80378" x="3013075" y="3898900"/>
          <p14:tracePt t="80388" x="3013075" y="3906838"/>
          <p14:tracePt t="80396" x="3013075" y="3914775"/>
          <p14:tracePt t="80406" x="3021013" y="3922713"/>
          <p14:tracePt t="80412" x="3028950" y="3922713"/>
          <p14:tracePt t="80420" x="3036888" y="3930650"/>
          <p14:tracePt t="80428" x="3036888" y="3938588"/>
          <p14:tracePt t="80437" x="3044825" y="3948113"/>
          <p14:tracePt t="80445" x="3060700" y="3948113"/>
          <p14:tracePt t="80452" x="3068638" y="3963988"/>
          <p14:tracePt t="80460" x="3084513" y="3979863"/>
          <p14:tracePt t="80468" x="3109913" y="4003675"/>
          <p14:tracePt t="80476" x="3125788" y="4027488"/>
          <p14:tracePt t="80484" x="3141663" y="4043363"/>
          <p14:tracePt t="80492" x="3157538" y="4059238"/>
          <p14:tracePt t="80498" x="3173413" y="4075113"/>
          <p14:tracePt t="80506" x="3189288" y="4098925"/>
          <p14:tracePt t="80514" x="3197225" y="4114800"/>
          <p14:tracePt t="80522" x="3213100" y="4130675"/>
          <p14:tracePt t="80530" x="3228975" y="4146550"/>
          <p14:tracePt t="80538" x="3236913" y="4154488"/>
          <p14:tracePt t="80546" x="3244850" y="4170363"/>
          <p14:tracePt t="80554" x="3252788" y="4186238"/>
          <p14:tracePt t="80562" x="3260725" y="4202113"/>
          <p14:tracePt t="80571" x="3268663" y="4210050"/>
          <p14:tracePt t="80578" x="3276600" y="4217988"/>
          <p14:tracePt t="80585" x="3276600" y="4225925"/>
          <p14:tracePt t="80593" x="3284538" y="4233863"/>
          <p14:tracePt t="80600" x="3292475" y="4233863"/>
          <p14:tracePt t="80608" x="3292475" y="4241800"/>
          <p14:tracePt t="80624" x="3292475" y="4249738"/>
          <p14:tracePt t="80632" x="3300413" y="4257675"/>
          <p14:tracePt t="80640" x="3300413" y="4265613"/>
          <p14:tracePt t="80648" x="3308350" y="4281488"/>
          <p14:tracePt t="80656" x="3316288" y="4298950"/>
          <p14:tracePt t="80664" x="3332163" y="4306888"/>
          <p14:tracePt t="80672" x="3332163" y="4322763"/>
          <p14:tracePt t="80680" x="3348038" y="4338638"/>
          <p14:tracePt t="80686" x="3355975" y="4354513"/>
          <p14:tracePt t="80695" x="3363913" y="4370388"/>
          <p14:tracePt t="80702" x="3379788" y="4378325"/>
          <p14:tracePt t="80710" x="3387725" y="4394200"/>
          <p14:tracePt t="80718" x="3403600" y="4410075"/>
          <p14:tracePt t="80727" x="3411538" y="4425950"/>
          <p14:tracePt t="80734" x="3419475" y="4433888"/>
          <p14:tracePt t="80742" x="3427413" y="4441825"/>
          <p14:tracePt t="80750" x="3435350" y="4441825"/>
          <p14:tracePt t="80758" x="3435350" y="4449763"/>
          <p14:tracePt t="80778" x="3435350" y="4457700"/>
          <p14:tracePt t="80824" x="3443288" y="4457700"/>
          <p14:tracePt t="80988" x="3443288" y="4441825"/>
          <p14:tracePt t="80996" x="3443288" y="4433888"/>
          <p14:tracePt t="81004" x="3443288" y="4418013"/>
          <p14:tracePt t="81012" x="3443288" y="4394200"/>
          <p14:tracePt t="81029" x="3435350" y="4362450"/>
          <p14:tracePt t="81037" x="3435350" y="4346575"/>
          <p14:tracePt t="81045" x="3435350" y="4338638"/>
          <p14:tracePt t="81052" x="3435350" y="4322763"/>
          <p14:tracePt t="81060" x="3435350" y="4298950"/>
          <p14:tracePt t="81070" x="3435350" y="4281488"/>
          <p14:tracePt t="81078" x="3435350" y="4273550"/>
          <p14:tracePt t="81086" x="3435350" y="4257675"/>
          <p14:tracePt t="81095" x="3435350" y="4249738"/>
          <p14:tracePt t="81102" x="3435350" y="4233863"/>
          <p14:tracePt t="81112" x="3435350" y="4210050"/>
          <p14:tracePt t="81120" x="3435350" y="4202113"/>
          <p14:tracePt t="81128" x="3435350" y="4186238"/>
          <p14:tracePt t="81137" x="3435350" y="4170363"/>
          <p14:tracePt t="81145" x="3435350" y="4162425"/>
          <p14:tracePt t="81152" x="3443288" y="4146550"/>
          <p14:tracePt t="81161" x="3443288" y="4130675"/>
          <p14:tracePt t="81168" x="3443288" y="4122738"/>
          <p14:tracePt t="81176" x="3451225" y="4098925"/>
          <p14:tracePt t="81184" x="3451225" y="4067175"/>
          <p14:tracePt t="81195" x="3459163" y="4043363"/>
          <p14:tracePt t="81202" x="3467100" y="4027488"/>
          <p14:tracePt t="81211" x="3467100" y="4019550"/>
          <p14:tracePt t="81218" x="3467100" y="3995738"/>
          <p14:tracePt t="81226" x="3476625" y="3979863"/>
          <p14:tracePt t="81234" x="3476625" y="3971925"/>
          <p14:tracePt t="81242" x="3476625" y="3956050"/>
          <p14:tracePt t="81250" x="3476625" y="3938588"/>
          <p14:tracePt t="81258" x="3476625" y="3922713"/>
          <p14:tracePt t="81266" x="3476625" y="3906838"/>
          <p14:tracePt t="81274" x="3476625" y="3890963"/>
          <p14:tracePt t="81283" x="3476625" y="3883025"/>
          <p14:tracePt t="81291" x="3476625" y="3867150"/>
          <p14:tracePt t="81298" x="3476625" y="3851275"/>
          <p14:tracePt t="81308" x="3476625" y="3843338"/>
          <p14:tracePt t="81317" x="3476625" y="3827463"/>
          <p14:tracePt t="81324" x="3476625" y="3819525"/>
          <p14:tracePt t="81340" x="3476625" y="3811588"/>
          <p14:tracePt t="81352" x="3476625" y="3803650"/>
          <p14:tracePt t="81490" x="3467100" y="3803650"/>
          <p14:tracePt t="81512" x="3459163" y="3803650"/>
          <p14:tracePt t="81521" x="3451225" y="3811588"/>
          <p14:tracePt t="81527" x="3443288" y="3811588"/>
          <p14:tracePt t="81544" x="3435350" y="3811588"/>
          <p14:tracePt t="81552" x="3427413" y="3811588"/>
          <p14:tracePt t="81564" x="3427413" y="3819525"/>
          <p14:tracePt t="81576" x="3419475" y="3819525"/>
          <p14:tracePt t="81589" x="3419475" y="3827463"/>
          <p14:tracePt t="81598" x="3411538" y="3835400"/>
          <p14:tracePt t="81614" x="3403600" y="3843338"/>
          <p14:tracePt t="81622" x="3395663" y="3859213"/>
          <p14:tracePt t="81630" x="3395663" y="3867150"/>
          <p14:tracePt t="81638" x="3395663" y="3875088"/>
          <p14:tracePt t="81646" x="3395663" y="3883025"/>
          <p14:tracePt t="81662" x="3395663" y="3898900"/>
          <p14:tracePt t="81670" x="3395663" y="3914775"/>
          <p14:tracePt t="81678" x="3395663" y="3922713"/>
          <p14:tracePt t="81686" x="3395663" y="3938588"/>
          <p14:tracePt t="81692" x="3395663" y="3956050"/>
          <p14:tracePt t="81700" x="3403600" y="3963988"/>
          <p14:tracePt t="81708" x="3411538" y="3979863"/>
          <p14:tracePt t="81717" x="3419475" y="3987800"/>
          <p14:tracePt t="81724" x="3435350" y="4003675"/>
          <p14:tracePt t="81732" x="3451225" y="4011613"/>
          <p14:tracePt t="81740" x="3451225" y="4019550"/>
          <p14:tracePt t="81748" x="3459163" y="4035425"/>
          <p14:tracePt t="81757" x="3467100" y="4035425"/>
          <p14:tracePt t="81764" x="3476625" y="4035425"/>
          <p14:tracePt t="81772" x="3476625" y="4043363"/>
          <p14:tracePt t="81780" x="3476625" y="4051300"/>
          <p14:tracePt t="81788" x="3476625" y="4059238"/>
          <p14:tracePt t="81796" x="3484563" y="4059238"/>
          <p14:tracePt t="81804" x="3492500" y="4059238"/>
          <p14:tracePt t="81812" x="3492500" y="4075113"/>
          <p14:tracePt t="81820" x="3500438" y="4083050"/>
          <p14:tracePt t="81828" x="3508375" y="4083050"/>
          <p14:tracePt t="81834" x="3508375" y="4090988"/>
          <p14:tracePt t="81842" x="3516313" y="4098925"/>
          <p14:tracePt t="81853" x="3516313" y="4106863"/>
          <p14:tracePt t="81866" x="3516313" y="4114800"/>
          <p14:tracePt t="81882" x="3516313" y="4122738"/>
          <p14:tracePt t="81890" x="3516313" y="4130675"/>
          <p14:tracePt t="81898" x="3516313" y="4138613"/>
          <p14:tracePt t="81906" x="3516313" y="4146550"/>
          <p14:tracePt t="81914" x="3516313" y="4154488"/>
          <p14:tracePt t="81922" x="3516313" y="4162425"/>
          <p14:tracePt t="81930" x="3516313" y="4170363"/>
          <p14:tracePt t="81938" x="3516313" y="4178300"/>
          <p14:tracePt t="81954" x="3500438" y="4194175"/>
          <p14:tracePt t="81961" x="3500438" y="4202113"/>
          <p14:tracePt t="81968" x="3492500" y="4202113"/>
          <p14:tracePt t="81976" x="3484563" y="4217988"/>
          <p14:tracePt t="81984" x="3476625" y="4225925"/>
          <p14:tracePt t="82004" x="3467100" y="4233863"/>
          <p14:tracePt t="82012" x="3467100" y="4241800"/>
          <p14:tracePt t="82031" x="3451225" y="4249738"/>
          <p14:tracePt t="82050" x="3451225" y="4257675"/>
          <p14:tracePt t="82058" x="3443288" y="4257675"/>
          <p14:tracePt t="82130" x="3443288" y="4265613"/>
          <p14:tracePt t="82237" x="3451225" y="4265613"/>
          <p14:tracePt t="82243" x="3459163" y="4265613"/>
          <p14:tracePt t="82250" x="3467100" y="4265613"/>
          <p14:tracePt t="82259" x="3467100" y="4257675"/>
          <p14:tracePt t="82274" x="3476625" y="4249738"/>
          <p14:tracePt t="82283" x="3484563" y="4233863"/>
          <p14:tracePt t="82290" x="3492500" y="4233863"/>
          <p14:tracePt t="82298" x="3492500" y="4225925"/>
          <p14:tracePt t="82308" x="3492500" y="4217988"/>
          <p14:tracePt t="82316" x="3492500" y="4210050"/>
          <p14:tracePt t="82324" x="3492500" y="4194175"/>
          <p14:tracePt t="82332" x="3492500" y="4178300"/>
          <p14:tracePt t="82348" x="3492500" y="4162425"/>
          <p14:tracePt t="82358" x="3492500" y="4146550"/>
          <p14:tracePt t="82367" x="3492500" y="4138613"/>
          <p14:tracePt t="82374" x="3492500" y="4122738"/>
          <p14:tracePt t="82383" x="3492500" y="4114800"/>
          <p14:tracePt t="82390" x="3492500" y="4106863"/>
          <p14:tracePt t="82512" x="3484563" y="4106863"/>
          <p14:tracePt t="82538" x="3476625" y="4098925"/>
          <p14:tracePt t="82544" x="3467100" y="4083050"/>
          <p14:tracePt t="82552" x="3459163" y="4075113"/>
          <p14:tracePt t="82558" x="3443288" y="4067175"/>
          <p14:tracePt t="82567" x="3435350" y="4059238"/>
          <p14:tracePt t="82574" x="3427413" y="4043363"/>
          <p14:tracePt t="82582" x="3411538" y="4043363"/>
          <p14:tracePt t="82590" x="3395663" y="4043363"/>
          <p14:tracePt t="82598" x="3379788" y="4035425"/>
          <p14:tracePt t="82606" x="3371850" y="4027488"/>
          <p14:tracePt t="82614" x="3355975" y="4019550"/>
          <p14:tracePt t="82623" x="3340100" y="4003675"/>
          <p14:tracePt t="82630" x="3324225" y="3987800"/>
          <p14:tracePt t="82639" x="3308350" y="3971925"/>
          <p14:tracePt t="82646" x="3292475" y="3956050"/>
          <p14:tracePt t="82652" x="3276600" y="3956050"/>
          <p14:tracePt t="82661" x="3252788" y="3956050"/>
          <p14:tracePt t="82668" x="3228975" y="3948113"/>
          <p14:tracePt t="82676" x="3205163" y="3930650"/>
          <p14:tracePt t="82684" x="3189288" y="3922713"/>
          <p14:tracePt t="82692" x="3173413" y="3906838"/>
          <p14:tracePt t="82700" x="3157538" y="3890963"/>
          <p14:tracePt t="82708" x="3157538" y="3875088"/>
          <p14:tracePt t="82716" x="3149600" y="3867150"/>
          <p14:tracePt t="82724" x="3149600" y="3851275"/>
          <p14:tracePt t="82733" x="3141663" y="3827463"/>
          <p14:tracePt t="82740" x="3133725" y="3819525"/>
          <p14:tracePt t="82746" x="3117850" y="3795713"/>
          <p14:tracePt t="82755" x="3100388" y="3771900"/>
          <p14:tracePt t="82762" x="3092450" y="3748088"/>
          <p14:tracePt t="82770" x="3076575" y="3724275"/>
          <p14:tracePt t="82778" x="3052763" y="3684588"/>
          <p14:tracePt t="82786" x="3044825" y="3621088"/>
          <p14:tracePt t="82794" x="3028950" y="3579813"/>
          <p14:tracePt t="82802" x="3021013" y="3524250"/>
          <p14:tracePt t="82811" x="2997200" y="3460750"/>
          <p14:tracePt t="82818" x="2981325" y="3405188"/>
          <p14:tracePt t="82826" x="2973388" y="3357563"/>
          <p14:tracePt t="82834" x="2965450" y="3302000"/>
          <p14:tracePt t="82841" x="2965450" y="3270250"/>
          <p14:tracePt t="82848" x="2965450" y="3236913"/>
          <p14:tracePt t="82857" x="2965450" y="3228975"/>
          <p14:tracePt t="82864" x="2965450" y="3213100"/>
          <p14:tracePt t="82872" x="2957513" y="3205163"/>
          <p14:tracePt t="82888" x="2957513" y="3197225"/>
          <p14:tracePt t="82987" x="2973388" y="3197225"/>
          <p14:tracePt t="83002" x="2981325" y="3197225"/>
          <p14:tracePt t="83010" x="2989263" y="3205163"/>
          <p14:tracePt t="83019" x="3005138" y="3221038"/>
          <p14:tracePt t="83026" x="3021013" y="3236913"/>
          <p14:tracePt t="83033" x="3036888" y="3252788"/>
          <p14:tracePt t="83040" x="3044825" y="3270250"/>
          <p14:tracePt t="83048" x="3060700" y="3278188"/>
          <p14:tracePt t="83057" x="3068638" y="3278188"/>
          <p14:tracePt t="83064" x="3084513" y="3286125"/>
          <p14:tracePt t="83073" x="3084513" y="3294063"/>
          <p14:tracePt t="83088" x="3092450" y="3302000"/>
          <p14:tracePt t="83100" x="3100388" y="3302000"/>
          <p14:tracePt t="83112" x="3109913" y="3309938"/>
          <p14:tracePt t="83128" x="3117850" y="3317875"/>
          <p14:tracePt t="83136" x="3133725" y="3325813"/>
          <p14:tracePt t="83144" x="3141663" y="3325813"/>
          <p14:tracePt t="83152" x="3149600" y="3333750"/>
          <p14:tracePt t="83161" x="3165475" y="3341688"/>
          <p14:tracePt t="83169" x="3173413" y="3341688"/>
          <p14:tracePt t="83180" x="3181350" y="3341688"/>
          <p14:tracePt t="83192" x="3189288" y="3341688"/>
          <p14:tracePt t="83210" x="3205163" y="3341688"/>
          <p14:tracePt t="83219" x="3221038" y="3325813"/>
          <p14:tracePt t="83226" x="3236913" y="3325813"/>
          <p14:tracePt t="83234" x="3236913" y="3317875"/>
          <p14:tracePt t="83242" x="3244850" y="3302000"/>
          <p14:tracePt t="83250" x="3252788" y="3302000"/>
          <p14:tracePt t="83259" x="3260725" y="3294063"/>
          <p14:tracePt t="83267" x="3260725" y="3286125"/>
          <p14:tracePt t="83340" x="3252788" y="3294063"/>
          <p14:tracePt t="83349" x="3236913" y="3309938"/>
          <p14:tracePt t="83356" x="3228975" y="3333750"/>
          <p14:tracePt t="83364" x="3221038" y="3349625"/>
          <p14:tracePt t="83372" x="3221038" y="3373438"/>
          <p14:tracePt t="83380" x="3213100" y="3389313"/>
          <p14:tracePt t="83387" x="3213100" y="3405188"/>
          <p14:tracePt t="83394" x="3213100" y="3421063"/>
          <p14:tracePt t="83402" x="3213100" y="3429000"/>
          <p14:tracePt t="83410" x="3213100" y="3436938"/>
          <p14:tracePt t="83419" x="3213100" y="3444875"/>
          <p14:tracePt t="83427" x="3213100" y="3452813"/>
          <p14:tracePt t="83675" x="3205163" y="3452813"/>
          <p14:tracePt t="83696" x="3197225" y="3452813"/>
          <p14:tracePt t="84230" x="3197225" y="3444875"/>
          <p14:tracePt t="84238" x="3197225" y="3429000"/>
          <p14:tracePt t="84246" x="3213100" y="3413125"/>
          <p14:tracePt t="84254" x="3228975" y="3397250"/>
          <p14:tracePt t="84262" x="3236913" y="3381375"/>
          <p14:tracePt t="84268" x="3260725" y="3365500"/>
          <p14:tracePt t="84276" x="3276600" y="3349625"/>
          <p14:tracePt t="84285" x="3292475" y="3341688"/>
          <p14:tracePt t="84292" x="3308350" y="3325813"/>
          <p14:tracePt t="84301" x="3332163" y="3309938"/>
          <p14:tracePt t="84309" x="3371850" y="3294063"/>
          <p14:tracePt t="84316" x="3411538" y="3294063"/>
          <p14:tracePt t="84325" x="3476625" y="3278188"/>
          <p14:tracePt t="84332" x="3524250" y="3278188"/>
          <p14:tracePt t="84340" x="3571875" y="3294063"/>
          <p14:tracePt t="84348" x="3603625" y="3309938"/>
          <p14:tracePt t="84354" x="3627438" y="3325813"/>
          <p14:tracePt t="84362" x="3651250" y="3333750"/>
          <p14:tracePt t="84370" x="3667125" y="3349625"/>
          <p14:tracePt t="84378" x="3683000" y="3349625"/>
          <p14:tracePt t="84387" x="3698875" y="3365500"/>
          <p14:tracePt t="84394" x="3706813" y="3373438"/>
          <p14:tracePt t="84402" x="3722688" y="3389313"/>
          <p14:tracePt t="84410" x="3738563" y="3397250"/>
          <p14:tracePt t="84418" x="3754438" y="3413125"/>
          <p14:tracePt t="84426" x="3770313" y="3421063"/>
          <p14:tracePt t="84434" x="3770313" y="3429000"/>
          <p14:tracePt t="84442" x="3778250" y="3436938"/>
          <p14:tracePt t="84450" x="3778250" y="3444875"/>
          <p14:tracePt t="84549" x="3762375" y="3444875"/>
          <p14:tracePt t="84555" x="3746500" y="3436938"/>
          <p14:tracePt t="84562" x="3722688" y="3421063"/>
          <p14:tracePt t="84571" x="3698875" y="3405188"/>
          <p14:tracePt t="84579" x="3675063" y="3389313"/>
          <p14:tracePt t="84586" x="3651250" y="3381375"/>
          <p14:tracePt t="84595" x="3643313" y="3373438"/>
          <p14:tracePt t="84602" x="3627438" y="3365500"/>
          <p14:tracePt t="84610" x="3603625" y="3357563"/>
          <p14:tracePt t="84618" x="3595688" y="3357563"/>
          <p14:tracePt t="84627" x="3563938" y="3357563"/>
          <p14:tracePt t="84634" x="3532188" y="3357563"/>
          <p14:tracePt t="84644" x="3500438" y="3365500"/>
          <p14:tracePt t="84649" x="3484563" y="3365500"/>
          <p14:tracePt t="84657" x="3459163" y="3373438"/>
          <p14:tracePt t="84665" x="3451225" y="3373438"/>
          <p14:tracePt t="84673" x="3435350" y="3373438"/>
          <p14:tracePt t="84681" x="3419475" y="3373438"/>
          <p14:tracePt t="84749" x="3411538" y="3373438"/>
          <p14:tracePt t="84756" x="3403600" y="3373438"/>
          <p14:tracePt t="84778" x="3395663" y="3365500"/>
          <p14:tracePt t="84786" x="3379788" y="3365500"/>
          <p14:tracePt t="84794" x="3379788" y="3357563"/>
          <p14:tracePt t="84802" x="3371850" y="3357563"/>
          <p14:tracePt t="84892" x="3379788" y="3357563"/>
          <p14:tracePt t="84900" x="3411538" y="3373438"/>
          <p14:tracePt t="84908" x="3476625" y="3405188"/>
          <p14:tracePt t="84917" x="3532188" y="3436938"/>
          <p14:tracePt t="84924" x="3595688" y="3468688"/>
          <p14:tracePt t="84930" x="3651250" y="3484563"/>
          <p14:tracePt t="84938" x="3714750" y="3516313"/>
          <p14:tracePt t="84946" x="3738563" y="3532188"/>
          <p14:tracePt t="84955" x="3754438" y="3548063"/>
          <p14:tracePt t="85034" x="3754438" y="3540125"/>
          <p14:tracePt t="85042" x="3754438" y="3524250"/>
          <p14:tracePt t="85050" x="3746500" y="3516313"/>
          <p14:tracePt t="85058" x="3738563" y="3492500"/>
          <p14:tracePt t="85066" x="3722688" y="3476625"/>
          <p14:tracePt t="85074" x="3706813" y="3460750"/>
          <p14:tracePt t="85080" x="3690938" y="3452813"/>
          <p14:tracePt t="85088" x="3675063" y="3436938"/>
          <p14:tracePt t="85096" x="3659188" y="3429000"/>
          <p14:tracePt t="85104" x="3651250" y="3413125"/>
          <p14:tracePt t="85112" x="3635375" y="3405188"/>
          <p14:tracePt t="85120" x="3619500" y="3397250"/>
          <p14:tracePt t="85128" x="3603625" y="3389313"/>
          <p14:tracePt t="85136" x="3595688" y="3389313"/>
          <p14:tracePt t="85144" x="3579813" y="3389313"/>
          <p14:tracePt t="85152" x="3563938" y="3389313"/>
          <p14:tracePt t="85160" x="3556000" y="3389313"/>
          <p14:tracePt t="85168" x="3540125" y="3389313"/>
          <p14:tracePt t="85176" x="3516313" y="3389313"/>
          <p14:tracePt t="85182" x="3508375" y="3381375"/>
          <p14:tracePt t="85190" x="3492500" y="3381375"/>
          <p14:tracePt t="85199" x="3476625" y="3373438"/>
          <p14:tracePt t="85206" x="3467100" y="3373438"/>
          <p14:tracePt t="85214" x="3451225" y="3365500"/>
          <p14:tracePt t="85222" x="3443288" y="3365500"/>
          <p14:tracePt t="85230" x="3435350" y="3365500"/>
          <p14:tracePt t="85340" x="3427413" y="3357563"/>
          <p14:tracePt t="85348" x="3403600" y="3349625"/>
          <p14:tracePt t="85357" x="3355975" y="3333750"/>
          <p14:tracePt t="85364" x="3324225" y="3317875"/>
          <p14:tracePt t="85370" x="3300413" y="3302000"/>
          <p14:tracePt t="85378" x="3276600" y="3294063"/>
          <p14:tracePt t="85387" x="3260725" y="3278188"/>
          <p14:tracePt t="85394" x="3244850" y="3270250"/>
          <p14:tracePt t="85411" x="3228975" y="3270250"/>
          <p14:tracePt t="85419" x="3228975" y="3262313"/>
          <p14:tracePt t="85665" x="3252788" y="3278188"/>
          <p14:tracePt t="85673" x="3308350" y="3294063"/>
          <p14:tracePt t="85680" x="3379788" y="3325813"/>
          <p14:tracePt t="85688" x="3443288" y="3349625"/>
          <p14:tracePt t="85696" x="3516313" y="3365500"/>
          <p14:tracePt t="85705" x="3571875" y="3389313"/>
          <p14:tracePt t="85712" x="3627438" y="3397250"/>
          <p14:tracePt t="85720" x="3659188" y="3413125"/>
          <p14:tracePt t="85728" x="3675063" y="3421063"/>
          <p14:tracePt t="85737" x="3690938" y="3429000"/>
          <p14:tracePt t="85744" x="3698875" y="3429000"/>
          <p14:tracePt t="85770" x="3698875" y="3436938"/>
          <p14:tracePt t="85917" x="3698875" y="3429000"/>
          <p14:tracePt t="85940" x="3690938" y="3421063"/>
          <p14:tracePt t="85948" x="3675063" y="3421063"/>
          <p14:tracePt t="85963" x="3659188" y="3413125"/>
          <p14:tracePt t="85970" x="3643313" y="3405188"/>
          <p14:tracePt t="85978" x="3635375" y="3397250"/>
          <p14:tracePt t="85987" x="3619500" y="3389313"/>
          <p14:tracePt t="85994" x="3603625" y="3381375"/>
          <p14:tracePt t="86002" x="3587750" y="3373438"/>
          <p14:tracePt t="86010" x="3579813" y="3365500"/>
          <p14:tracePt t="86019" x="3563938" y="3357563"/>
          <p14:tracePt t="86029" x="3548063" y="3349625"/>
          <p14:tracePt t="86034" x="3532188" y="3341688"/>
          <p14:tracePt t="86042" x="3524250" y="3341688"/>
          <p14:tracePt t="86048" x="3516313" y="3341688"/>
          <p14:tracePt t="86056" x="3500438" y="3333750"/>
          <p14:tracePt t="86073" x="3484563" y="3333750"/>
          <p14:tracePt t="86080" x="3476625" y="3333750"/>
          <p14:tracePt t="86104" x="3467100" y="3333750"/>
          <p14:tracePt t="86112" x="3459163" y="3333750"/>
          <p14:tracePt t="86124" x="3451225" y="3333750"/>
          <p14:tracePt t="86178" x="3443288" y="3333750"/>
          <p14:tracePt t="86190" x="3435350" y="3333750"/>
          <p14:tracePt t="86206" x="3419475" y="3325813"/>
          <p14:tracePt t="86214" x="3403600" y="3317875"/>
          <p14:tracePt t="86222" x="3387725" y="3309938"/>
          <p14:tracePt t="86236" x="3379788" y="3302000"/>
          <p14:tracePt t="86249" x="3371850" y="3302000"/>
          <p14:tracePt t="86264" x="3371850" y="3294063"/>
          <p14:tracePt t="86272" x="3363913" y="3294063"/>
          <p14:tracePt t="86280" x="3355975" y="3294063"/>
          <p14:tracePt t="86288" x="3348038" y="3286125"/>
          <p14:tracePt t="86296" x="3340100" y="3278188"/>
          <p14:tracePt t="86304" x="3324225" y="3270250"/>
          <p14:tracePt t="86313" x="3316288" y="3262313"/>
          <p14:tracePt t="86320" x="3308350" y="3262313"/>
          <p14:tracePt t="86326" x="3300413" y="3252788"/>
          <p14:tracePt t="86334" x="3284538" y="3244850"/>
          <p14:tracePt t="86343" x="3268663" y="3236913"/>
          <p14:tracePt t="86351" x="3260725" y="3236913"/>
          <p14:tracePt t="86359" x="3244850" y="3228975"/>
          <p14:tracePt t="86366" x="3236913" y="3228975"/>
          <p14:tracePt t="86414" x="3228975" y="3228975"/>
          <p14:tracePt t="86424" x="3221038" y="3228975"/>
          <p14:tracePt t="86432" x="3205163" y="3228975"/>
          <p14:tracePt t="86440" x="3189288" y="3228975"/>
          <p14:tracePt t="86456" x="3181350" y="3236913"/>
          <p14:tracePt t="86464" x="3173413" y="3236913"/>
          <p14:tracePt t="86488" x="3173413" y="3244850"/>
          <p14:tracePt t="86578" x="3165475" y="3244850"/>
          <p14:tracePt t="86672" x="3181350" y="3252788"/>
          <p14:tracePt t="86680" x="3205163" y="3270250"/>
          <p14:tracePt t="86689" x="3228975" y="3278188"/>
          <p14:tracePt t="86696" x="3244850" y="3294063"/>
          <p14:tracePt t="86705" x="3292475" y="3302000"/>
          <p14:tracePt t="86712" x="3332163" y="3317875"/>
          <p14:tracePt t="86720" x="3395663" y="3325813"/>
          <p14:tracePt t="86728" x="3451225" y="3341688"/>
          <p14:tracePt t="86737" x="3476625" y="3349625"/>
          <p14:tracePt t="86744" x="3484563" y="3349625"/>
          <p14:tracePt t="86752" x="3492500" y="3357563"/>
          <p14:tracePt t="86760" x="3500438" y="3357563"/>
          <p14:tracePt t="87038" x="3492500" y="3357563"/>
          <p14:tracePt t="87056" x="3484563" y="3357563"/>
          <p14:tracePt t="87064" x="3467100" y="3357563"/>
          <p14:tracePt t="87072" x="3459163" y="3357563"/>
          <p14:tracePt t="87080" x="3451225" y="3357563"/>
          <p14:tracePt t="87089" x="3443288" y="3357563"/>
          <p14:tracePt t="87097" x="3435350" y="3349625"/>
          <p14:tracePt t="87104" x="3419475" y="3341688"/>
          <p14:tracePt t="87113" x="3403600" y="3325813"/>
          <p14:tracePt t="87120" x="3387725" y="3325813"/>
          <p14:tracePt t="87128" x="3379788" y="3317875"/>
          <p14:tracePt t="87137" x="3363913" y="3309938"/>
          <p14:tracePt t="87144" x="3348038" y="3309938"/>
          <p14:tracePt t="87150" x="3324225" y="3294063"/>
          <p14:tracePt t="87159" x="3316288" y="3286125"/>
          <p14:tracePt t="87166" x="3300413" y="3278188"/>
          <p14:tracePt t="87174" x="3284538" y="3270250"/>
          <p14:tracePt t="87182" x="3276600" y="3262313"/>
          <p14:tracePt t="87190" x="3268663" y="3262313"/>
          <p14:tracePt t="87242" x="3260725" y="3262313"/>
          <p14:tracePt t="87255" x="3252788" y="3262313"/>
          <p14:tracePt t="87270" x="3244850" y="3262313"/>
          <p14:tracePt t="87366" x="3236913" y="3262313"/>
          <p14:tracePt t="87394" x="3228975" y="3262313"/>
          <p14:tracePt t="87414" x="3228975" y="3270250"/>
          <p14:tracePt t="87430" x="3228975" y="3278188"/>
          <p14:tracePt t="87438" x="3228975" y="3286125"/>
          <p14:tracePt t="87450" x="3228975" y="3294063"/>
          <p14:tracePt t="87464" x="3221038" y="3294063"/>
          <p14:tracePt t="87480" x="3221038" y="3302000"/>
          <p14:tracePt t="87492" x="3221038" y="3309938"/>
          <p14:tracePt t="87504" x="3221038" y="3317875"/>
          <p14:tracePt t="87536" x="3221038" y="3325813"/>
          <p14:tracePt t="87549" x="3221038" y="3333750"/>
          <p14:tracePt t="87557" x="3213100" y="3333750"/>
          <p14:tracePt t="94246" x="3221038" y="3333750"/>
          <p14:tracePt t="94255" x="3221038" y="3325813"/>
          <p14:tracePt t="94262" x="3236913" y="3317875"/>
          <p14:tracePt t="94270" x="3252788" y="3317875"/>
          <p14:tracePt t="94286" x="3260725" y="3309938"/>
          <p14:tracePt t="94304" x="3268663" y="3309938"/>
          <p14:tracePt t="94470" x="3268663" y="3302000"/>
          <p14:tracePt t="94584" x="3260725" y="3302000"/>
          <p14:tracePt t="94686" x="3268663" y="3302000"/>
          <p14:tracePt t="94695" x="3276600" y="3302000"/>
          <p14:tracePt t="94702" x="3292475" y="3302000"/>
          <p14:tracePt t="94710" x="3308350" y="3302000"/>
          <p14:tracePt t="94728" x="3324225" y="3294063"/>
          <p14:tracePt t="94736" x="3340100" y="3294063"/>
          <p14:tracePt t="94745" x="3355975" y="3286125"/>
          <p14:tracePt t="94752" x="3363913" y="3286125"/>
          <p14:tracePt t="94760" x="3371850" y="3278188"/>
          <p14:tracePt t="94768" x="3379788" y="3278188"/>
          <p14:tracePt t="94794" x="3387725" y="3278188"/>
          <p14:tracePt t="94806" x="3395663" y="3278188"/>
          <p14:tracePt t="94890" x="3387725" y="3278188"/>
          <p14:tracePt t="94897" x="3379788" y="3278188"/>
          <p14:tracePt t="94904" x="3371850" y="3278188"/>
          <p14:tracePt t="94912" x="3363913" y="3278188"/>
          <p14:tracePt t="94929" x="3355975" y="3278188"/>
          <p14:tracePt t="95068" x="3355975" y="3270250"/>
          <p14:tracePt t="95080" x="3355975" y="3262313"/>
          <p14:tracePt t="95090" x="3355975" y="3252788"/>
          <p14:tracePt t="95129" x="3355975" y="3244850"/>
          <p14:tracePt t="95197" x="3355975" y="3236913"/>
          <p14:tracePt t="95206" x="3363913" y="3236913"/>
          <p14:tracePt t="95214" x="3379788" y="3221038"/>
          <p14:tracePt t="95222" x="3379788" y="3213100"/>
          <p14:tracePt t="95230" x="3395663" y="3205163"/>
          <p14:tracePt t="95239" x="3403600" y="3205163"/>
          <p14:tracePt t="95247" x="3411538" y="3197225"/>
          <p14:tracePt t="95254" x="3427413" y="3197225"/>
          <p14:tracePt t="95262" x="3443288" y="3189288"/>
          <p14:tracePt t="95270" x="3459163" y="3181350"/>
          <p14:tracePt t="95278" x="3459163" y="3173413"/>
          <p14:tracePt t="96051" x="3459163" y="3181350"/>
          <p14:tracePt t="96058" x="3451225" y="3189288"/>
          <p14:tracePt t="96066" x="3435350" y="3205163"/>
          <p14:tracePt t="96074" x="3419475" y="3221038"/>
          <p14:tracePt t="96082" x="3411538" y="3236913"/>
          <p14:tracePt t="96090" x="3395663" y="3252788"/>
          <p14:tracePt t="96098" x="3379788" y="3270250"/>
          <p14:tracePt t="96106" x="3371850" y="3278188"/>
          <p14:tracePt t="96114" x="3363913" y="3294063"/>
          <p14:tracePt t="96120" x="3355975" y="3309938"/>
          <p14:tracePt t="96128" x="3348038" y="3317875"/>
          <p14:tracePt t="96136" x="3348038" y="3325813"/>
          <p14:tracePt t="96144" x="3348038" y="3333750"/>
          <p14:tracePt t="96152" x="3348038" y="3349625"/>
          <p14:tracePt t="96160" x="3348038" y="3357563"/>
          <p14:tracePt t="96168" x="3348038" y="3365500"/>
          <p14:tracePt t="96176" x="3348038" y="3373438"/>
          <p14:tracePt t="96184" x="3348038" y="3381375"/>
          <p14:tracePt t="96192" x="3355975" y="3389313"/>
          <p14:tracePt t="96200" x="3363913" y="3397250"/>
          <p14:tracePt t="96208" x="3363913" y="3405188"/>
          <p14:tracePt t="96214" x="3363913" y="3413125"/>
          <p14:tracePt t="96222" x="3363913" y="3421063"/>
          <p14:tracePt t="96230" x="3371850" y="3429000"/>
          <p14:tracePt t="96239" x="3379788" y="3444875"/>
          <p14:tracePt t="96247" x="3387725" y="3452813"/>
          <p14:tracePt t="96254" x="3395663" y="3452813"/>
          <p14:tracePt t="96263" x="3403600" y="3468688"/>
          <p14:tracePt t="96270" x="3411538" y="3468688"/>
          <p14:tracePt t="96278" x="3411538" y="3476625"/>
          <p14:tracePt t="96287" x="3419475" y="3484563"/>
          <p14:tracePt t="96317" x="3427413" y="3484563"/>
          <p14:tracePt t="96329" x="3427413" y="3492500"/>
          <p14:tracePt t="96344" x="3435350" y="3500438"/>
          <p14:tracePt t="96368" x="3443288" y="3508375"/>
          <p14:tracePt t="96380" x="3443288" y="3516313"/>
          <p14:tracePt t="96426" x="3443288" y="3524250"/>
          <p14:tracePt t="96442" x="3443288" y="3540125"/>
          <p14:tracePt t="96450" x="3443288" y="3548063"/>
          <p14:tracePt t="96466" x="3443288" y="3563938"/>
          <p14:tracePt t="96478" x="3435350" y="3571875"/>
          <p14:tracePt t="96487" x="3427413" y="3571875"/>
          <p14:tracePt t="96493" x="3427413" y="3579813"/>
          <p14:tracePt t="96500" x="3427413" y="3587750"/>
          <p14:tracePt t="96508" x="3419475" y="3587750"/>
          <p14:tracePt t="96516" x="3419475" y="3595688"/>
          <p14:tracePt t="96524" x="3411538" y="3595688"/>
          <p14:tracePt t="96540" x="3403600" y="3595688"/>
          <p14:tracePt t="96592" x="3395663" y="3605213"/>
          <p14:tracePt t="96598" x="3379788" y="3605213"/>
          <p14:tracePt t="96610" x="3379788" y="3613150"/>
          <p14:tracePt t="96622" x="3379788" y="3621088"/>
          <p14:tracePt t="96634" x="3371850" y="3621088"/>
          <p14:tracePt t="96674" x="3363913" y="3621088"/>
          <p14:tracePt t="96682" x="3355975" y="3621088"/>
          <p14:tracePt t="96690" x="3355975" y="3629025"/>
          <p14:tracePt t="96704" x="3348038" y="3629025"/>
          <p14:tracePt t="96713" x="3340100" y="3636963"/>
          <p14:tracePt t="96728" x="3324225" y="3644900"/>
          <p14:tracePt t="96736" x="3316288" y="3644900"/>
          <p14:tracePt t="96744" x="3308350" y="3644900"/>
          <p14:tracePt t="96752" x="3300413" y="3652838"/>
          <p14:tracePt t="96760" x="3292475" y="3660775"/>
          <p14:tracePt t="96768" x="3284538" y="3660775"/>
          <p14:tracePt t="96788" x="3276600" y="3660775"/>
          <p14:tracePt t="96794" x="3260725" y="3668713"/>
          <p14:tracePt t="96802" x="3252788" y="3684588"/>
          <p14:tracePt t="96810" x="3236913" y="3692525"/>
          <p14:tracePt t="96818" x="3221038" y="3708400"/>
          <p14:tracePt t="96826" x="3205163" y="3716338"/>
          <p14:tracePt t="96834" x="3197225" y="3716338"/>
          <p14:tracePt t="96842" x="3181350" y="3724275"/>
          <p14:tracePt t="96850" x="3165475" y="3732213"/>
          <p14:tracePt t="96858" x="3157538" y="3732213"/>
          <p14:tracePt t="96867" x="3149600" y="3748088"/>
          <p14:tracePt t="96880" x="3141663" y="3756025"/>
          <p14:tracePt t="96888" x="3125788" y="3756025"/>
          <p14:tracePt t="96905" x="3117850" y="3763963"/>
          <p14:tracePt t="96912" x="3100388" y="3771900"/>
          <p14:tracePt t="96920" x="3100388" y="3779838"/>
          <p14:tracePt t="96928" x="3092450" y="3787775"/>
          <p14:tracePt t="96936" x="3076575" y="3795713"/>
          <p14:tracePt t="96945" x="3068638" y="3811588"/>
          <p14:tracePt t="96952" x="3060700" y="3819525"/>
          <p14:tracePt t="96968" x="3052763" y="3827463"/>
          <p14:tracePt t="96976" x="3044825" y="3835400"/>
          <p14:tracePt t="96982" x="3044825" y="3843338"/>
          <p14:tracePt t="96990" x="3036888" y="3851275"/>
          <p14:tracePt t="96998" x="3021013" y="3867150"/>
          <p14:tracePt t="97006" x="3013075" y="3883025"/>
          <p14:tracePt t="97025" x="2997200" y="3906838"/>
          <p14:tracePt t="97030" x="2989263" y="3922713"/>
          <p14:tracePt t="97038" x="2989263" y="3930650"/>
          <p14:tracePt t="97046" x="2981325" y="3930650"/>
          <p14:tracePt t="97055" x="2981325" y="3938588"/>
          <p14:tracePt t="97071" x="2973388" y="3948113"/>
          <p14:tracePt t="97123" x="2973388" y="3956050"/>
          <p14:tracePt t="97611" x="2997200" y="4011613"/>
          <p14:tracePt t="97618" x="3036888" y="4098925"/>
          <p14:tracePt t="97626" x="3060700" y="4202113"/>
          <p14:tracePt t="97634" x="3084513" y="4257675"/>
          <p14:tracePt t="97642" x="3100388" y="4330700"/>
          <p14:tracePt t="97650" x="3125788" y="4386263"/>
          <p14:tracePt t="97656" x="3141663" y="4449763"/>
          <p14:tracePt t="97666" x="3157538" y="4489450"/>
          <p14:tracePt t="97672" x="3181350" y="4537075"/>
          <p14:tracePt t="97680" x="3197225" y="4568825"/>
          <p14:tracePt t="97688" x="3205163" y="4592638"/>
          <p14:tracePt t="97696" x="3213100" y="4616450"/>
          <p14:tracePt t="97704" x="3221038" y="4649788"/>
          <p14:tracePt t="97713" x="3228975" y="4673600"/>
          <p14:tracePt t="97721" x="3236913" y="4689475"/>
          <p14:tracePt t="97728" x="3236913" y="4697413"/>
          <p14:tracePt t="97736" x="3244850" y="4713288"/>
          <p14:tracePt t="97742" x="3244850" y="4729163"/>
          <p14:tracePt t="97750" x="3260725" y="4745038"/>
          <p14:tracePt t="97758" x="3260725" y="4752975"/>
          <p14:tracePt t="97766" x="3276600" y="4776788"/>
          <p14:tracePt t="97774" x="3284538" y="4792663"/>
          <p14:tracePt t="97782" x="3292475" y="4808538"/>
          <p14:tracePt t="97790" x="3300413" y="4824413"/>
          <p14:tracePt t="97798" x="3308350" y="4840288"/>
          <p14:tracePt t="97806" x="3308350" y="4864100"/>
          <p14:tracePt t="97814" x="3308350" y="4879975"/>
          <p14:tracePt t="97822" x="3308350" y="4887913"/>
          <p14:tracePt t="97830" x="3308350" y="4903788"/>
          <p14:tracePt t="97838" x="3308350" y="4911725"/>
          <p14:tracePt t="97844" x="3316288" y="4927600"/>
          <p14:tracePt t="97852" x="3316288" y="4943475"/>
          <p14:tracePt t="97860" x="3316288" y="4959350"/>
          <p14:tracePt t="97877" x="3316288" y="4967288"/>
          <p14:tracePt t="97884" x="3316288" y="4984750"/>
          <p14:tracePt t="97892" x="3316288" y="4992688"/>
          <p14:tracePt t="97900" x="3316288" y="5008563"/>
          <p14:tracePt t="97908" x="3308350" y="5024438"/>
          <p14:tracePt t="97916" x="3300413" y="5032375"/>
          <p14:tracePt t="97924" x="3284538" y="5048250"/>
          <p14:tracePt t="97932" x="3268663" y="5064125"/>
          <p14:tracePt t="97938" x="3260725" y="5080000"/>
          <p14:tracePt t="97946" x="3244850" y="5103813"/>
          <p14:tracePt t="97954" x="3236913" y="5119688"/>
          <p14:tracePt t="97962" x="3228975" y="5127625"/>
          <p14:tracePt t="97970" x="3213100" y="5151438"/>
          <p14:tracePt t="97978" x="3197225" y="5175250"/>
          <p14:tracePt t="97986" x="3181350" y="5191125"/>
          <p14:tracePt t="97994" x="3173413" y="5207000"/>
          <p14:tracePt t="98002" x="3157538" y="5214938"/>
          <p14:tracePt t="98010" x="3141663" y="5230813"/>
          <p14:tracePt t="98018" x="3141663" y="5246688"/>
          <p14:tracePt t="98039" x="3133725" y="5262563"/>
          <p14:tracePt t="98041" x="3125788" y="5278438"/>
          <p14:tracePt t="98048" x="3117850" y="5286375"/>
          <p14:tracePt t="98056" x="3117850" y="5294313"/>
          <p14:tracePt t="98065" x="3109913" y="5294313"/>
          <p14:tracePt t="98072" x="3109913" y="5310188"/>
          <p14:tracePt t="98081" x="3100388" y="5319713"/>
          <p14:tracePt t="98096" x="3100388" y="5327650"/>
          <p14:tracePt t="98108" x="3092450" y="5327650"/>
          <p14:tracePt t="98116" x="3092450" y="5343525"/>
          <p14:tracePt t="98154" x="3092450" y="5351463"/>
          <p14:tracePt t="98206" x="3092450" y="5359400"/>
          <p14:tracePt t="98632" x="3084513" y="5359400"/>
          <p14:tracePt t="98649" x="3076575" y="5367338"/>
          <p14:tracePt t="98656" x="3044825" y="5383213"/>
          <p14:tracePt t="98664" x="3021013" y="5399088"/>
          <p14:tracePt t="98672" x="2981325" y="5414963"/>
          <p14:tracePt t="98680" x="2917825" y="5430838"/>
          <p14:tracePt t="98688" x="2862263" y="5454650"/>
          <p14:tracePt t="98696" x="2814638" y="5470525"/>
          <p14:tracePt t="98704" x="2790825" y="5486400"/>
          <p14:tracePt t="98710" x="2774950" y="5502275"/>
          <p14:tracePt t="98718" x="2767013" y="5510213"/>
          <p14:tracePt t="98727" x="2751138" y="5518150"/>
          <p14:tracePt t="98734" x="2733675" y="5518150"/>
          <p14:tracePt t="98742" x="2717800" y="5534025"/>
          <p14:tracePt t="98750" x="2709863" y="5541963"/>
          <p14:tracePt t="98758" x="2693988" y="5557838"/>
          <p14:tracePt t="98766" x="2678113" y="5573713"/>
          <p14:tracePt t="98774" x="2654300" y="5589588"/>
          <p14:tracePt t="98782" x="2638425" y="5597525"/>
          <p14:tracePt t="98790" x="2614613" y="5613400"/>
          <p14:tracePt t="98797" x="2590800" y="5629275"/>
          <p14:tracePt t="98804" x="2559050" y="5645150"/>
          <p14:tracePt t="98812" x="2535238" y="5662613"/>
          <p14:tracePt t="98821" x="2527300" y="5678488"/>
          <p14:tracePt t="98828" x="2511425" y="5686425"/>
          <p14:tracePt t="98836" x="2503488" y="5694363"/>
          <p14:tracePt t="98844" x="2495550" y="5702300"/>
          <p14:tracePt t="98852" x="2487613" y="5710238"/>
          <p14:tracePt t="98860" x="2471738" y="5726113"/>
          <p14:tracePt t="98868" x="2463800" y="5726113"/>
          <p14:tracePt t="98876" x="2463800" y="5741988"/>
          <p14:tracePt t="98884" x="2463800" y="5757863"/>
          <p14:tracePt t="98893" x="2455863" y="5765800"/>
          <p14:tracePt t="98898" x="2455863" y="5781675"/>
          <p14:tracePt t="98906" x="2455863" y="5805488"/>
          <p14:tracePt t="98914" x="2463800" y="5837238"/>
          <p14:tracePt t="98922" x="2479675" y="5853113"/>
          <p14:tracePt t="98930" x="2495550" y="5884863"/>
          <p14:tracePt t="98938" x="2503488" y="5908675"/>
          <p14:tracePt t="98946" x="2511425" y="5916613"/>
          <p14:tracePt t="98954" x="2527300" y="5932488"/>
          <p14:tracePt t="98963" x="2543175" y="5948363"/>
          <p14:tracePt t="98970" x="2559050" y="5956300"/>
          <p14:tracePt t="98978" x="2574925" y="5980113"/>
          <p14:tracePt t="98986" x="2590800" y="5995988"/>
          <p14:tracePt t="98994" x="2606675" y="6013450"/>
          <p14:tracePt t="99002" x="2638425" y="6013450"/>
          <p14:tracePt t="99010" x="2686050" y="6037263"/>
          <p14:tracePt t="99024" x="2733675" y="6053138"/>
          <p14:tracePt t="99026" x="2790825" y="6061075"/>
          <p14:tracePt t="99032" x="2846388" y="6084888"/>
          <p14:tracePt t="99040" x="2933700" y="6100763"/>
          <p14:tracePt t="99050" x="3005138" y="6116638"/>
          <p14:tracePt t="99056" x="3076575" y="6124575"/>
          <p14:tracePt t="99064" x="3157538" y="6124575"/>
          <p14:tracePt t="99072" x="3252788" y="6108700"/>
          <p14:tracePt t="99080" x="3363913" y="6084888"/>
          <p14:tracePt t="99089" x="3500438" y="6069013"/>
          <p14:tracePt t="99097" x="3627438" y="6045200"/>
          <p14:tracePt t="99104" x="3746500" y="6021388"/>
          <p14:tracePt t="99112" x="3875088" y="5995988"/>
          <p14:tracePt t="99120" x="3986213" y="5972175"/>
          <p14:tracePt t="99128" x="4065588" y="5964238"/>
          <p14:tracePt t="99136" x="4144963" y="5964238"/>
          <p14:tracePt t="99145" x="4217988" y="5956300"/>
          <p14:tracePt t="99152" x="4273550" y="5948363"/>
          <p14:tracePt t="99160" x="4321175" y="5948363"/>
          <p14:tracePt t="99168" x="4352925" y="5924550"/>
          <p14:tracePt t="99177" x="4384675" y="5916613"/>
          <p14:tracePt t="99184" x="4400550" y="5916613"/>
          <p14:tracePt t="99190" x="4432300" y="5900738"/>
          <p14:tracePt t="99198" x="4448175" y="5884863"/>
          <p14:tracePt t="99206" x="4456113" y="5876925"/>
          <p14:tracePt t="99214" x="4471988" y="5868988"/>
          <p14:tracePt t="99222" x="4487863" y="5861050"/>
          <p14:tracePt t="99238" x="4487863" y="5853113"/>
          <p14:tracePt t="99282" x="4495800" y="5853113"/>
          <p14:tracePt t="99294" x="4503738" y="5845175"/>
          <p14:tracePt t="99302" x="4503738" y="5837238"/>
          <p14:tracePt t="99420" x="4487863" y="5837238"/>
          <p14:tracePt t="99427" x="4471988" y="5845175"/>
          <p14:tracePt t="99434" x="4448175" y="5853113"/>
          <p14:tracePt t="99443" x="4416425" y="5861050"/>
          <p14:tracePt t="99450" x="4368800" y="5876925"/>
          <p14:tracePt t="99459" x="4329113" y="5884863"/>
          <p14:tracePt t="99467" x="4257675" y="5884863"/>
          <p14:tracePt t="99474" x="4176713" y="5884863"/>
          <p14:tracePt t="99482" x="4105275" y="5884863"/>
          <p14:tracePt t="99490" x="4041775" y="5884863"/>
          <p14:tracePt t="99498" x="3986213" y="5892800"/>
          <p14:tracePt t="99506" x="3930650" y="5892800"/>
          <p14:tracePt t="99515" x="3883025" y="5892800"/>
          <p14:tracePt t="99520" x="3843338" y="5892800"/>
          <p14:tracePt t="99528" x="3802063" y="5892800"/>
          <p14:tracePt t="99538" x="3746500" y="5892800"/>
          <p14:tracePt t="99544" x="3698875" y="5908675"/>
          <p14:tracePt t="99552" x="3659188" y="5916613"/>
          <p14:tracePt t="99560" x="3627438" y="5924550"/>
          <p14:tracePt t="99569" x="3603625" y="5932488"/>
          <p14:tracePt t="99578" x="3579813" y="5940425"/>
          <p14:tracePt t="99584" x="3556000" y="5940425"/>
          <p14:tracePt t="99593" x="3548063" y="5940425"/>
          <p14:tracePt t="99600" x="3532188" y="5940425"/>
          <p14:tracePt t="99608" x="3524250" y="5940425"/>
          <p14:tracePt t="114664" x="3524250" y="5932488"/>
          <p14:tracePt t="114676" x="3532188" y="5932488"/>
          <p14:tracePt t="114685" x="3579813" y="5916613"/>
          <p14:tracePt t="114692" x="3611563" y="5900738"/>
          <p14:tracePt t="114701" x="3635375" y="5884863"/>
          <p14:tracePt t="114708" x="3675063" y="5861050"/>
          <p14:tracePt t="114716" x="3722688" y="5845175"/>
          <p14:tracePt t="114725" x="3810000" y="5813425"/>
          <p14:tracePt t="114733" x="3914775" y="5805488"/>
          <p14:tracePt t="114741" x="4041775" y="5789613"/>
          <p14:tracePt t="114746" x="4152900" y="5781675"/>
          <p14:tracePt t="114754" x="4249738" y="5757863"/>
          <p14:tracePt t="114763" x="4360863" y="5734050"/>
          <p14:tracePt t="114773" x="4471988" y="5718175"/>
          <p14:tracePt t="114778" x="4584700" y="5678488"/>
          <p14:tracePt t="114787" x="4687888" y="5662613"/>
          <p14:tracePt t="114795" x="4775200" y="5637213"/>
          <p14:tracePt t="114803" x="4886325" y="5637213"/>
          <p14:tracePt t="114811" x="4983163" y="5629275"/>
          <p14:tracePt t="114819" x="5078413" y="5605463"/>
          <p14:tracePt t="114827" x="5149850" y="5581650"/>
          <p14:tracePt t="114834" x="5205413" y="5573713"/>
          <p14:tracePt t="114840" x="5253038" y="5565775"/>
          <p14:tracePt t="114848" x="5276850" y="5557838"/>
          <p14:tracePt t="114857" x="5284788" y="5549900"/>
          <p14:tracePt t="114865" x="5292725" y="5549900"/>
          <p14:tracePt t="114872" x="5300663" y="5549900"/>
          <p14:tracePt t="114881" x="5300663" y="5541963"/>
          <p14:tracePt t="114889" x="5310188" y="5541963"/>
          <p14:tracePt t="114897" x="5310188" y="5534025"/>
          <p14:tracePt t="114905" x="5318125" y="5534025"/>
          <p14:tracePt t="114913" x="5326063" y="5526088"/>
          <p14:tracePt t="114920" x="5334000" y="5526088"/>
          <p14:tracePt t="114929" x="5349875" y="5510213"/>
          <p14:tracePt t="114934" x="5381625" y="5494338"/>
          <p14:tracePt t="114943" x="5445125" y="5470525"/>
          <p14:tracePt t="114951" x="5516563" y="5454650"/>
          <p14:tracePt t="114959" x="5595938" y="5422900"/>
          <p14:tracePt t="114967" x="5700713" y="5391150"/>
          <p14:tracePt t="114974" x="5780088" y="5359400"/>
          <p14:tracePt t="114982" x="5875338" y="5286375"/>
          <p14:tracePt t="114990" x="5930900" y="5246688"/>
          <p14:tracePt t="114998" x="5978525" y="5214938"/>
          <p14:tracePt t="115006" x="6002338" y="5207000"/>
          <p14:tracePt t="115014" x="6018213" y="5191125"/>
          <p14:tracePt t="115034" x="6043613" y="5159375"/>
          <p14:tracePt t="115036" x="6043613" y="5135563"/>
          <p14:tracePt t="115044" x="6043613" y="5111750"/>
          <p14:tracePt t="115053" x="6043613" y="5080000"/>
          <p14:tracePt t="115060" x="6043613" y="5048250"/>
          <p14:tracePt t="115068" x="6026150" y="5016500"/>
          <p14:tracePt t="115077" x="6018213" y="4984750"/>
          <p14:tracePt t="115084" x="5994400" y="4943475"/>
          <p14:tracePt t="115092" x="5986463" y="4935538"/>
          <p14:tracePt t="115100" x="5970588" y="4919663"/>
          <p14:tracePt t="115109" x="5954713" y="4903788"/>
          <p14:tracePt t="115117" x="5954713" y="4895850"/>
          <p14:tracePt t="115124" x="5946775" y="4895850"/>
          <p14:tracePt t="116244" x="5946775" y="4879975"/>
          <p14:tracePt t="116252" x="5946775" y="4792663"/>
          <p14:tracePt t="116260" x="5954713" y="4689475"/>
          <p14:tracePt t="116268" x="5954713" y="4600575"/>
          <p14:tracePt t="116276" x="5954713" y="4537075"/>
          <p14:tracePt t="116284" x="5954713" y="4481513"/>
          <p14:tracePt t="116290" x="5954713" y="4425950"/>
          <p14:tracePt t="116298" x="5954713" y="4410075"/>
          <p14:tracePt t="116306" x="5954713" y="4402138"/>
          <p14:tracePt t="116314" x="5954713" y="4386263"/>
          <p14:tracePt t="116322" x="5954713" y="4378325"/>
          <p14:tracePt t="116687" x="5954713" y="4386263"/>
          <p14:tracePt t="116695" x="5962650" y="4410075"/>
          <p14:tracePt t="116703" x="5978525" y="4433888"/>
          <p14:tracePt t="116710" x="5986463" y="4449763"/>
          <p14:tracePt t="116718" x="5994400" y="4465638"/>
          <p14:tracePt t="116727" x="6002338" y="4465638"/>
          <p14:tracePt t="116734" x="6002338" y="4481513"/>
          <p14:tracePt t="116743" x="6010275" y="4497388"/>
          <p14:tracePt t="116750" x="6010275" y="4505325"/>
          <p14:tracePt t="116759" x="6010275" y="4521200"/>
          <p14:tracePt t="116767" x="6010275" y="4529138"/>
          <p14:tracePt t="116772" x="6010275" y="4545013"/>
          <p14:tracePt t="116780" x="6010275" y="4560888"/>
          <p14:tracePt t="116797" x="6010275" y="4568825"/>
          <p14:tracePt t="116804" x="6010275" y="4576763"/>
          <p14:tracePt t="116820" x="6010275" y="4584700"/>
          <p14:tracePt t="116915" x="6002338" y="4584700"/>
          <p14:tracePt t="118921" x="6002338" y="4560888"/>
          <p14:tracePt t="118928" x="6002338" y="4545013"/>
          <p14:tracePt t="118936" x="6002338" y="4529138"/>
          <p14:tracePt t="118946" x="6002338" y="4521200"/>
          <p14:tracePt t="124562" x="5994400" y="4521200"/>
          <p14:tracePt t="124784" x="5986463" y="4521200"/>
          <p14:tracePt t="124816" x="5978525" y="4521200"/>
          <p14:tracePt t="124825" x="5970588" y="4521200"/>
          <p14:tracePt t="124832" x="5954713" y="4521200"/>
          <p14:tracePt t="124840" x="5938838" y="4521200"/>
          <p14:tracePt t="124848" x="5922963" y="4521200"/>
          <p14:tracePt t="124856" x="5907088" y="4521200"/>
          <p14:tracePt t="124864" x="5891213" y="4521200"/>
          <p14:tracePt t="124870" x="5875338" y="4521200"/>
          <p14:tracePt t="124878" x="5859463" y="4521200"/>
          <p14:tracePt t="124895" x="5851525" y="4521200"/>
          <p14:tracePt t="125244" x="5851525" y="4513263"/>
          <p14:tracePt t="125252" x="5867400" y="4457700"/>
          <p14:tracePt t="125258" x="5883275" y="4370388"/>
          <p14:tracePt t="125266" x="5883275" y="4330700"/>
          <p14:tracePt t="125274" x="5883275" y="4273550"/>
          <p14:tracePt t="125282" x="5875338" y="4210050"/>
          <p14:tracePt t="125290" x="5867400" y="4154488"/>
          <p14:tracePt t="125298" x="5843588" y="4098925"/>
          <p14:tracePt t="125306" x="5827713" y="4043363"/>
          <p14:tracePt t="125314" x="5811838" y="4003675"/>
          <p14:tracePt t="125322" x="5788025" y="3948113"/>
          <p14:tracePt t="125330" x="5772150" y="3914775"/>
          <p14:tracePt t="125338" x="5756275" y="3898900"/>
          <p14:tracePt t="125346" x="5748338" y="3883025"/>
          <p14:tracePt t="125352" x="5740400" y="3867150"/>
          <p14:tracePt t="125360" x="5724525" y="3851275"/>
          <p14:tracePt t="125368" x="5708650" y="3851275"/>
          <p14:tracePt t="125376" x="5692775" y="3835400"/>
          <p14:tracePt t="125384" x="5684838" y="3827463"/>
          <p14:tracePt t="125393" x="5667375" y="3819525"/>
          <p14:tracePt t="125400" x="5659438" y="3819525"/>
          <p14:tracePt t="125408" x="5651500" y="3819525"/>
          <p14:tracePt t="125416" x="5643563" y="3819525"/>
          <p14:tracePt t="125424" x="5635625" y="3819525"/>
          <p14:tracePt t="125432" x="5627688" y="3819525"/>
          <p14:tracePt t="125446" x="5619750" y="3819525"/>
          <p14:tracePt t="125454" x="5603875" y="3827463"/>
          <p14:tracePt t="125470" x="5588000" y="3843338"/>
          <p14:tracePt t="125478" x="5572125" y="3859213"/>
          <p14:tracePt t="125486" x="5556250" y="3875088"/>
          <p14:tracePt t="125502" x="5540375" y="3890963"/>
          <p14:tracePt t="125510" x="5532438" y="3898900"/>
          <p14:tracePt t="125518" x="5524500" y="3906838"/>
          <p14:tracePt t="125526" x="5524500" y="3914775"/>
          <p14:tracePt t="125534" x="5516563" y="3930650"/>
          <p14:tracePt t="125540" x="5508625" y="3930650"/>
          <p14:tracePt t="125548" x="5500688" y="3938588"/>
          <p14:tracePt t="125556" x="5500688" y="3948113"/>
          <p14:tracePt t="125564" x="5500688" y="3956050"/>
          <p14:tracePt t="125588" x="5492750" y="3956050"/>
          <p14:tracePt t="125600" x="5492750" y="3963988"/>
          <p14:tracePt t="128352" x="5516563" y="3948113"/>
          <p14:tracePt t="128358" x="5588000" y="3883025"/>
          <p14:tracePt t="128366" x="5667375" y="3827463"/>
          <p14:tracePt t="128374" x="5740400" y="3779838"/>
          <p14:tracePt t="128382" x="5803900" y="3724275"/>
          <p14:tracePt t="128390" x="5859463" y="3684588"/>
          <p14:tracePt t="128398" x="5922963" y="3644900"/>
          <p14:tracePt t="128406" x="5962650" y="3605213"/>
          <p14:tracePt t="128414" x="6010275" y="3579813"/>
          <p14:tracePt t="128422" x="6034088" y="3563938"/>
          <p14:tracePt t="128430" x="6051550" y="3548063"/>
          <p14:tracePt t="128438" x="6059488" y="3532188"/>
          <p14:tracePt t="128446" x="6075363" y="3524250"/>
          <p14:tracePt t="128454" x="6091238" y="3516313"/>
          <p14:tracePt t="128460" x="6107113" y="3500438"/>
          <p14:tracePt t="128469" x="6115050" y="3492500"/>
          <p14:tracePt t="128477" x="6130925" y="3476625"/>
          <p14:tracePt t="128484" x="6138863" y="3452813"/>
          <p14:tracePt t="128494" x="6146800" y="3429000"/>
          <p14:tracePt t="128502" x="6146800" y="3405188"/>
          <p14:tracePt t="128510" x="6146800" y="3381375"/>
          <p14:tracePt t="128518" x="6146800" y="3349625"/>
          <p14:tracePt t="128526" x="6138863" y="3317875"/>
          <p14:tracePt t="128534" x="6122988" y="3286125"/>
          <p14:tracePt t="128542" x="6107113" y="3244850"/>
          <p14:tracePt t="128550" x="6067425" y="3213100"/>
          <p14:tracePt t="128558" x="6018213" y="3173413"/>
          <p14:tracePt t="128566" x="5962650" y="3149600"/>
          <p14:tracePt t="128572" x="5899150" y="3125788"/>
          <p14:tracePt t="128580" x="5851525" y="3101975"/>
          <p14:tracePt t="128588" x="5811838" y="3086100"/>
          <p14:tracePt t="128596" x="5748338" y="3078163"/>
          <p14:tracePt t="128604" x="5692775" y="3062288"/>
          <p14:tracePt t="128612" x="5635625" y="3062288"/>
          <p14:tracePt t="128620" x="5595938" y="3054350"/>
          <p14:tracePt t="128629" x="5540375" y="3054350"/>
          <p14:tracePt t="128637" x="5492750" y="3054350"/>
          <p14:tracePt t="128644" x="5461000" y="3054350"/>
          <p14:tracePt t="128652" x="5437188" y="3062288"/>
          <p14:tracePt t="128660" x="5389563" y="3078163"/>
          <p14:tracePt t="128668" x="5357813" y="3086100"/>
          <p14:tracePt t="128675" x="5310188" y="3101975"/>
          <p14:tracePt t="128682" x="5276850" y="3117850"/>
          <p14:tracePt t="128690" x="5229225" y="3125788"/>
          <p14:tracePt t="128698" x="5197475" y="3141663"/>
          <p14:tracePt t="128707" x="5165725" y="3157538"/>
          <p14:tracePt t="128715" x="5141913" y="3173413"/>
          <p14:tracePt t="128722" x="5110163" y="3189288"/>
          <p14:tracePt t="128730" x="5094288" y="3228975"/>
          <p14:tracePt t="128738" x="5070475" y="3262313"/>
          <p14:tracePt t="128746" x="5054600" y="3286125"/>
          <p14:tracePt t="128754" x="5038725" y="3325813"/>
          <p14:tracePt t="128760" x="5014913" y="3389313"/>
          <p14:tracePt t="128768" x="4999038" y="3429000"/>
          <p14:tracePt t="128776" x="4975225" y="3476625"/>
          <p14:tracePt t="128784" x="4959350" y="3524250"/>
          <p14:tracePt t="128792" x="4943475" y="3579813"/>
          <p14:tracePt t="128801" x="4933950" y="3613150"/>
          <p14:tracePt t="128808" x="4918075" y="3668713"/>
          <p14:tracePt t="128816" x="4910138" y="3732213"/>
          <p14:tracePt t="128825" x="4910138" y="3787775"/>
          <p14:tracePt t="128832" x="4910138" y="3843338"/>
          <p14:tracePt t="128840" x="4910138" y="3906838"/>
          <p14:tracePt t="128848" x="4926013" y="3971925"/>
          <p14:tracePt t="128856" x="4943475" y="4027488"/>
          <p14:tracePt t="128863" x="4951413" y="4067175"/>
          <p14:tracePt t="128870" x="4975225" y="4114800"/>
          <p14:tracePt t="128878" x="4991100" y="4146550"/>
          <p14:tracePt t="128886" x="5006975" y="4186238"/>
          <p14:tracePt t="128895" x="5022850" y="4217988"/>
          <p14:tracePt t="128902" x="5038725" y="4241800"/>
          <p14:tracePt t="128911" x="5054600" y="4257675"/>
          <p14:tracePt t="128918" x="5078413" y="4281488"/>
          <p14:tracePt t="128926" x="5102225" y="4306888"/>
          <p14:tracePt t="128934" x="5110163" y="4314825"/>
          <p14:tracePt t="128942" x="5126038" y="4330700"/>
          <p14:tracePt t="128950" x="5149850" y="4346575"/>
          <p14:tracePt t="128958" x="5173663" y="4370388"/>
          <p14:tracePt t="128964" x="5237163" y="4402138"/>
          <p14:tracePt t="128973" x="5284788" y="4425950"/>
          <p14:tracePt t="128981" x="5341938" y="4449763"/>
          <p14:tracePt t="128988" x="5389563" y="4473575"/>
          <p14:tracePt t="128996" x="5437188" y="4497388"/>
          <p14:tracePt t="129005" x="5484813" y="4513263"/>
          <p14:tracePt t="129012" x="5540375" y="4537075"/>
          <p14:tracePt t="129020" x="5580063" y="4545013"/>
          <p14:tracePt t="129028" x="5611813" y="4545013"/>
          <p14:tracePt t="129038" x="5635625" y="4545013"/>
          <p14:tracePt t="129044" x="5659438" y="4552950"/>
          <p14:tracePt t="129052" x="5676900" y="4552950"/>
          <p14:tracePt t="129060" x="5708650" y="4560888"/>
          <p14:tracePt t="129068" x="5732463" y="4560888"/>
          <p14:tracePt t="129076" x="5764213" y="4560888"/>
          <p14:tracePt t="129086" x="5803900" y="4560888"/>
          <p14:tracePt t="129094" x="5851525" y="4560888"/>
          <p14:tracePt t="129100" x="5867400" y="4560888"/>
          <p14:tracePt t="129108" x="5907088" y="4560888"/>
          <p14:tracePt t="129119" x="5954713" y="4560888"/>
          <p14:tracePt t="129125" x="5978525" y="4560888"/>
          <p14:tracePt t="129132" x="6034088" y="4560888"/>
          <p14:tracePt t="129142" x="6067425" y="4560888"/>
          <p14:tracePt t="129150" x="6091238" y="4560888"/>
          <p14:tracePt t="129158" x="6107113" y="4560888"/>
          <p14:tracePt t="129166" x="6130925" y="4560888"/>
          <p14:tracePt t="129175" x="6146800" y="4552950"/>
          <p14:tracePt t="129183" x="6170613" y="4545013"/>
          <p14:tracePt t="129190" x="6178550" y="4537075"/>
          <p14:tracePt t="129198" x="6194425" y="4521200"/>
          <p14:tracePt t="129207" x="6210300" y="4505325"/>
          <p14:tracePt t="129214" x="6226175" y="4497388"/>
          <p14:tracePt t="129220" x="6242050" y="4489450"/>
          <p14:tracePt t="129228" x="6265863" y="4473575"/>
          <p14:tracePt t="129237" x="6297613" y="4457700"/>
          <p14:tracePt t="129244" x="6321425" y="4441825"/>
          <p14:tracePt t="129252" x="6337300" y="4425950"/>
          <p14:tracePt t="129260" x="6361113" y="4410075"/>
          <p14:tracePt t="129268" x="6376988" y="4394200"/>
          <p14:tracePt t="129276" x="6402388" y="4378325"/>
          <p14:tracePt t="129284" x="6418263" y="4362450"/>
          <p14:tracePt t="129292" x="6434138" y="4338638"/>
          <p14:tracePt t="129300" x="6442075" y="4330700"/>
          <p14:tracePt t="129308" x="6450013" y="4314825"/>
          <p14:tracePt t="129314" x="6465888" y="4298950"/>
          <p14:tracePt t="129322" x="6481763" y="4281488"/>
          <p14:tracePt t="129330" x="6497638" y="4265613"/>
          <p14:tracePt t="129338" x="6513513" y="4257675"/>
          <p14:tracePt t="129346" x="6521450" y="4241800"/>
          <p14:tracePt t="129356" x="6529388" y="4210050"/>
          <p14:tracePt t="129364" x="6545263" y="4178300"/>
          <p14:tracePt t="129370" x="6545263" y="4122738"/>
          <p14:tracePt t="129379" x="6553200" y="4075113"/>
          <p14:tracePt t="129386" x="6553200" y="4035425"/>
          <p14:tracePt t="129394" x="6545263" y="3987800"/>
          <p14:tracePt t="129402" x="6521450" y="3956050"/>
          <p14:tracePt t="129413" x="6513513" y="3930650"/>
          <p14:tracePt t="129418" x="6497638" y="3890963"/>
          <p14:tracePt t="129426" x="6481763" y="3875088"/>
          <p14:tracePt t="129435" x="6473825" y="3851275"/>
          <p14:tracePt t="129443" x="6457950" y="3819525"/>
          <p14:tracePt t="129450" x="6442075" y="3803650"/>
          <p14:tracePt t="129458" x="6426200" y="3779838"/>
          <p14:tracePt t="129466" x="6410325" y="3756025"/>
          <p14:tracePt t="129475" x="6392863" y="3740150"/>
          <p14:tracePt t="129482" x="6376988" y="3724275"/>
          <p14:tracePt t="129490" x="6353175" y="3708400"/>
          <p14:tracePt t="129498" x="6321425" y="3692525"/>
          <p14:tracePt t="129506" x="6289675" y="3660775"/>
          <p14:tracePt t="129512" x="6242050" y="3636963"/>
          <p14:tracePt t="129520" x="6194425" y="3613150"/>
          <p14:tracePt t="129528" x="6162675" y="3595688"/>
          <p14:tracePt t="129536" x="6130925" y="3579813"/>
          <p14:tracePt t="129544" x="6091238" y="3563938"/>
          <p14:tracePt t="129552" x="6059488" y="3556000"/>
          <p14:tracePt t="129561" x="6026150" y="3540125"/>
          <p14:tracePt t="129569" x="5994400" y="3532188"/>
          <p14:tracePt t="129577" x="5962650" y="3532188"/>
          <p14:tracePt t="129585" x="5946775" y="3532188"/>
          <p14:tracePt t="129592" x="5915025" y="3532188"/>
          <p14:tracePt t="129602" x="5883275" y="3532188"/>
          <p14:tracePt t="129607" x="5827713" y="3532188"/>
          <p14:tracePt t="129615" x="5772150" y="3524250"/>
          <p14:tracePt t="129623" x="5716588" y="3524250"/>
          <p14:tracePt t="129631" x="5651500" y="3524250"/>
          <p14:tracePt t="129639" x="5595938" y="3524250"/>
          <p14:tracePt t="129646" x="5524500" y="3508375"/>
          <p14:tracePt t="129654" x="5445125" y="3508375"/>
          <p14:tracePt t="129662" x="5373688" y="3508375"/>
          <p14:tracePt t="129671" x="5318125" y="3508375"/>
          <p14:tracePt t="129679" x="5260975" y="3500438"/>
          <p14:tracePt t="129687" x="5221288" y="3500438"/>
          <p14:tracePt t="129693" x="5165725" y="3500438"/>
          <p14:tracePt t="129700" x="5102225" y="3524250"/>
          <p14:tracePt t="129709" x="5054600" y="3540125"/>
          <p14:tracePt t="129716" x="5022850" y="3548063"/>
          <p14:tracePt t="129725" x="4983163" y="3571875"/>
          <p14:tracePt t="129733" x="4959350" y="3579813"/>
          <p14:tracePt t="129742" x="4926013" y="3605213"/>
          <p14:tracePt t="129749" x="4902200" y="3613150"/>
          <p14:tracePt t="129756" x="4878388" y="3629025"/>
          <p14:tracePt t="129764" x="4862513" y="3644900"/>
          <p14:tracePt t="129773" x="4846638" y="3660775"/>
          <p14:tracePt t="129782" x="4830763" y="3684588"/>
          <p14:tracePt t="129788" x="4814888" y="3708400"/>
          <p14:tracePt t="129794" x="4806950" y="3724275"/>
          <p14:tracePt t="129804" x="4791075" y="3740150"/>
          <p14:tracePt t="129810" x="4775200" y="3763963"/>
          <p14:tracePt t="129818" x="4759325" y="3811588"/>
          <p14:tracePt t="129826" x="4751388" y="3851275"/>
          <p14:tracePt t="129834" x="4735513" y="3906838"/>
          <p14:tracePt t="129842" x="4719638" y="3956050"/>
          <p14:tracePt t="129851" x="4711700" y="4011613"/>
          <p14:tracePt t="129858" x="4703763" y="4059238"/>
          <p14:tracePt t="129867" x="4695825" y="4114800"/>
          <p14:tracePt t="129874" x="4679950" y="4162425"/>
          <p14:tracePt t="129882" x="4679950" y="4202113"/>
          <p14:tracePt t="129891" x="4679950" y="4233863"/>
          <p14:tracePt t="129896" x="4695825" y="4273550"/>
          <p14:tracePt t="129904" x="4711700" y="4306888"/>
          <p14:tracePt t="129913" x="4727575" y="4330700"/>
          <p14:tracePt t="129920" x="4743450" y="4354513"/>
          <p14:tracePt t="129928" x="4751388" y="4378325"/>
          <p14:tracePt t="129936" x="4775200" y="4394200"/>
          <p14:tracePt t="129944" x="4791075" y="4410075"/>
          <p14:tracePt t="129952" x="4806950" y="4425950"/>
          <p14:tracePt t="129960" x="4822825" y="4433888"/>
          <p14:tracePt t="129969" x="4838700" y="4449763"/>
          <p14:tracePt t="129976" x="4846638" y="4465638"/>
          <p14:tracePt t="129985" x="4870450" y="4473575"/>
          <p14:tracePt t="129993" x="4918075" y="4489450"/>
          <p14:tracePt t="130000" x="4975225" y="4497388"/>
          <p14:tracePt t="130006" x="5030788" y="4521200"/>
          <p14:tracePt t="130014" x="5086350" y="4529138"/>
          <p14:tracePt t="130027" x="5149850" y="4537075"/>
          <p14:tracePt t="130030" x="5213350" y="4545013"/>
          <p14:tracePt t="130038" x="5284788" y="4545013"/>
          <p14:tracePt t="130046" x="5357813" y="4545013"/>
          <p14:tracePt t="130054" x="5421313" y="4545013"/>
          <p14:tracePt t="130062" x="5508625" y="4537075"/>
          <p14:tracePt t="130071" x="5564188" y="4529138"/>
          <p14:tracePt t="130079" x="5619750" y="4513263"/>
          <p14:tracePt t="130086" x="5692775" y="4497388"/>
          <p14:tracePt t="130094" x="5740400" y="4489450"/>
          <p14:tracePt t="130102" x="5811838" y="4465638"/>
          <p14:tracePt t="130110" x="5851525" y="4449763"/>
          <p14:tracePt t="130118" x="5891213" y="4433888"/>
          <p14:tracePt t="130124" x="5915025" y="4418013"/>
          <p14:tracePt t="130133" x="5922963" y="4410075"/>
          <p14:tracePt t="130141" x="5930900" y="4394200"/>
          <p14:tracePt t="130148" x="5946775" y="4394200"/>
          <p14:tracePt t="130160" x="5946775" y="4386263"/>
          <p14:tracePt t="130168" x="5954713" y="4386263"/>
          <p14:tracePt t="134460" x="5946775" y="4386263"/>
          <p14:tracePt t="134468" x="5930900" y="4402138"/>
          <p14:tracePt t="134476" x="5922963" y="4418013"/>
          <p14:tracePt t="134484" x="5907088" y="4425950"/>
          <p14:tracePt t="134492" x="5891213" y="4441825"/>
          <p14:tracePt t="134498" x="5875338" y="4457700"/>
          <p14:tracePt t="134506" x="5859463" y="4473575"/>
          <p14:tracePt t="134514" x="5851525" y="4489450"/>
          <p14:tracePt t="134523" x="5835650" y="4513263"/>
          <p14:tracePt t="134530" x="5827713" y="4521200"/>
          <p14:tracePt t="134539" x="5819775" y="4537075"/>
          <p14:tracePt t="134546" x="5811838" y="4552950"/>
          <p14:tracePt t="134554" x="5803900" y="4568825"/>
          <p14:tracePt t="134562" x="5795963" y="4576763"/>
          <p14:tracePt t="134570" x="5788025" y="4592638"/>
          <p14:tracePt t="134578" x="5780088" y="4608513"/>
          <p14:tracePt t="134586" x="5772150" y="4616450"/>
          <p14:tracePt t="134592" x="5756275" y="4624388"/>
          <p14:tracePt t="134600" x="5740400" y="4641850"/>
          <p14:tracePt t="134608" x="5740400" y="4649788"/>
          <p14:tracePt t="134616" x="5724525" y="4657725"/>
          <p14:tracePt t="134624" x="5708650" y="4665663"/>
          <p14:tracePt t="134633" x="5692775" y="4673600"/>
          <p14:tracePt t="134641" x="5684838" y="4681538"/>
          <p14:tracePt t="134648" x="5676900" y="4697413"/>
          <p14:tracePt t="134656" x="5667375" y="4697413"/>
          <p14:tracePt t="134664" x="5659438" y="4705350"/>
          <p14:tracePt t="134680" x="5651500" y="4705350"/>
          <p14:tracePt t="134688" x="5643563" y="4705350"/>
          <p14:tracePt t="134694" x="5635625" y="4705350"/>
          <p14:tracePt t="134702" x="5627688" y="4705350"/>
          <p14:tracePt t="134710" x="5619750" y="4705350"/>
          <p14:tracePt t="134719" x="5611813" y="4697413"/>
          <p14:tracePt t="134726" x="5595938" y="4681538"/>
          <p14:tracePt t="134735" x="5580063" y="4665663"/>
          <p14:tracePt t="134742" x="5556250" y="4641850"/>
          <p14:tracePt t="134750" x="5532438" y="4616450"/>
          <p14:tracePt t="134758" x="5508625" y="4576763"/>
          <p14:tracePt t="134766" x="5468938" y="4560888"/>
          <p14:tracePt t="134774" x="5445125" y="4545013"/>
          <p14:tracePt t="134783" x="5429250" y="4529138"/>
          <p14:tracePt t="134789" x="5413375" y="4513263"/>
          <p14:tracePt t="134796" x="5397500" y="4505325"/>
          <p14:tracePt t="134804" x="5381625" y="4489450"/>
          <p14:tracePt t="134813" x="5365750" y="4473575"/>
          <p14:tracePt t="134820" x="5357813" y="4457700"/>
          <p14:tracePt t="134829" x="5341938" y="4441825"/>
          <p14:tracePt t="134836" x="5326063" y="4425950"/>
          <p14:tracePt t="134844" x="5310188" y="4418013"/>
          <p14:tracePt t="134853" x="5292725" y="4410075"/>
          <p14:tracePt t="134860" x="5284788" y="4402138"/>
          <p14:tracePt t="134868" x="5276850" y="4394200"/>
          <p14:tracePt t="134876" x="5260975" y="4386263"/>
          <p14:tracePt t="134882" x="5245100" y="4378325"/>
          <p14:tracePt t="134890" x="5237163" y="4378325"/>
          <p14:tracePt t="134899" x="5221288" y="4370388"/>
          <p14:tracePt t="134906" x="5213350" y="4370388"/>
          <p14:tracePt t="134914" x="5205413" y="4362450"/>
          <p14:tracePt t="134922" x="5197475" y="4362450"/>
          <p14:tracePt t="134930" x="5181600" y="4362450"/>
          <p14:tracePt t="134939" x="5173663" y="4362450"/>
          <p14:tracePt t="134946" x="5157788" y="4362450"/>
          <p14:tracePt t="134954" x="5141913" y="4362450"/>
          <p14:tracePt t="134976" x="5133975" y="4362450"/>
          <p14:tracePt t="135048" x="5141913" y="4378325"/>
          <p14:tracePt t="135056" x="5197475" y="4433888"/>
          <p14:tracePt t="135064" x="5260975" y="4497388"/>
          <p14:tracePt t="135070" x="5310188" y="4529138"/>
          <p14:tracePt t="135078" x="5349875" y="4545013"/>
          <p14:tracePt t="135086" x="5389563" y="4560888"/>
          <p14:tracePt t="135094" x="5413375" y="4576763"/>
          <p14:tracePt t="135103" x="5453063" y="4592638"/>
          <p14:tracePt t="135110" x="5468938" y="4608513"/>
          <p14:tracePt t="135118" x="5492750" y="4624388"/>
          <p14:tracePt t="135126" x="5500688" y="4633913"/>
          <p14:tracePt t="135134" x="5508625" y="4633913"/>
          <p14:tracePt t="135143" x="5516563" y="4633913"/>
          <p14:tracePt t="135256" x="5508625" y="4633913"/>
          <p14:tracePt t="135264" x="5492750" y="4633913"/>
          <p14:tracePt t="135272" x="5484813" y="4624388"/>
          <p14:tracePt t="135280" x="5468938" y="4624388"/>
          <p14:tracePt t="135289" x="5453063" y="4616450"/>
          <p14:tracePt t="135296" x="5437188" y="4608513"/>
          <p14:tracePt t="135304" x="5429250" y="4608513"/>
          <p14:tracePt t="135312" x="5413375" y="4600575"/>
          <p14:tracePt t="135322" x="5405438" y="4600575"/>
          <p14:tracePt t="135527" x="5405438" y="4592638"/>
          <p14:tracePt t="135539" x="5405438" y="4584700"/>
          <p14:tracePt t="135546" x="5405438" y="4545013"/>
          <p14:tracePt t="135554" x="5397500" y="4489450"/>
          <p14:tracePt t="135562" x="5373688" y="4425950"/>
          <p14:tracePt t="135570" x="5357813" y="4370388"/>
          <p14:tracePt t="135578" x="5334000" y="4314825"/>
          <p14:tracePt t="135586" x="5318125" y="4249738"/>
          <p14:tracePt t="135595" x="5300663" y="4194175"/>
          <p14:tracePt t="135602" x="5276850" y="4130675"/>
          <p14:tracePt t="135608" x="5260975" y="4098925"/>
          <p14:tracePt t="135617" x="5245100" y="4067175"/>
          <p14:tracePt t="135624" x="5237163" y="4051300"/>
          <p14:tracePt t="135632" x="5229225" y="4027488"/>
          <p14:tracePt t="135640" x="5221288" y="4019550"/>
          <p14:tracePt t="135648" x="5221288" y="4003675"/>
          <p14:tracePt t="135657" x="5221288" y="3987800"/>
          <p14:tracePt t="135664" x="5221288" y="3979863"/>
          <p14:tracePt t="135672" x="5229225" y="3963988"/>
          <p14:tracePt t="135680" x="5245100" y="3948113"/>
          <p14:tracePt t="135689" x="5253038" y="3938588"/>
          <p14:tracePt t="135694" x="5260975" y="3930650"/>
          <p14:tracePt t="135702" x="5276850" y="3914775"/>
          <p14:tracePt t="135711" x="5292725" y="3898900"/>
          <p14:tracePt t="135718" x="5310188" y="3883025"/>
          <p14:tracePt t="135726" x="5318125" y="3867150"/>
          <p14:tracePt t="135734" x="5334000" y="3859213"/>
          <p14:tracePt t="135743" x="5349875" y="3843338"/>
          <p14:tracePt t="135751" x="5365750" y="3827463"/>
          <p14:tracePt t="135759" x="5381625" y="3811588"/>
          <p14:tracePt t="135767" x="5397500" y="3795713"/>
          <p14:tracePt t="135774" x="5405438" y="3779838"/>
          <p14:tracePt t="135782" x="5421313" y="3771900"/>
          <p14:tracePt t="135790" x="5445125" y="3756025"/>
          <p14:tracePt t="135796" x="5461000" y="3740150"/>
          <p14:tracePt t="135804" x="5476875" y="3724275"/>
          <p14:tracePt t="135813" x="5492750" y="3708400"/>
          <p14:tracePt t="135820" x="5508625" y="3692525"/>
          <p14:tracePt t="135829" x="5524500" y="3668713"/>
          <p14:tracePt t="135836" x="5564188" y="3644900"/>
          <p14:tracePt t="135844" x="5595938" y="3621088"/>
          <p14:tracePt t="135852" x="5619750" y="3605213"/>
          <p14:tracePt t="135860" x="5635625" y="3587750"/>
          <p14:tracePt t="135868" x="5643563" y="3571875"/>
          <p14:tracePt t="135877" x="5659438" y="3563938"/>
          <p14:tracePt t="135884" x="5676900" y="3524250"/>
          <p14:tracePt t="135890" x="5692775" y="3516313"/>
          <p14:tracePt t="135899" x="5700713" y="3492500"/>
          <p14:tracePt t="135907" x="5708650" y="3452813"/>
          <p14:tracePt t="135914" x="5708650" y="3436938"/>
          <p14:tracePt t="135922" x="5708650" y="3413125"/>
          <p14:tracePt t="135930" x="5708650" y="3397250"/>
          <p14:tracePt t="135939" x="5692775" y="3381375"/>
          <p14:tracePt t="135946" x="5676900" y="3357563"/>
          <p14:tracePt t="135954" x="5667375" y="3333750"/>
          <p14:tracePt t="135962" x="5643563" y="3309938"/>
          <p14:tracePt t="135971" x="5627688" y="3294063"/>
          <p14:tracePt t="135978" x="5611813" y="3278188"/>
          <p14:tracePt t="135984" x="5595938" y="3262313"/>
          <p14:tracePt t="135992" x="5572125" y="3252788"/>
          <p14:tracePt t="136000" x="5564188" y="3244850"/>
          <p14:tracePt t="136008" x="5548313" y="3236913"/>
          <p14:tracePt t="136017" x="5540375" y="3236913"/>
          <p14:tracePt t="136039" x="5524500" y="3228975"/>
          <p14:tracePt t="136041" x="5508625" y="3228975"/>
          <p14:tracePt t="136048" x="5500688" y="3228975"/>
          <p14:tracePt t="136057" x="5484813" y="3228975"/>
          <p14:tracePt t="136064" x="5468938" y="3236913"/>
          <p14:tracePt t="136072" x="5453063" y="3236913"/>
          <p14:tracePt t="136086" x="5437188" y="3244850"/>
          <p14:tracePt t="136095" x="5421313" y="3244850"/>
          <p14:tracePt t="136111" x="5405438" y="3244850"/>
          <p14:tracePt t="136118" x="5397500" y="3252788"/>
          <p14:tracePt t="136127" x="5389563" y="3262313"/>
          <p14:tracePt t="136134" x="5373688" y="3278188"/>
          <p14:tracePt t="136142" x="5357813" y="3286125"/>
          <p14:tracePt t="136150" x="5334000" y="3302000"/>
          <p14:tracePt t="136158" x="5310188" y="3317875"/>
          <p14:tracePt t="136166" x="5276850" y="3341688"/>
          <p14:tracePt t="136175" x="5253038" y="3357563"/>
          <p14:tracePt t="136180" x="5229225" y="3381375"/>
          <p14:tracePt t="136189" x="5221288" y="3397250"/>
          <p14:tracePt t="136196" x="5205413" y="3413125"/>
          <p14:tracePt t="136204" x="5189538" y="3436938"/>
          <p14:tracePt t="136213" x="5173663" y="3452813"/>
          <p14:tracePt t="136220" x="5157788" y="3468688"/>
          <p14:tracePt t="136228" x="5141913" y="3508375"/>
          <p14:tracePt t="136237" x="5126038" y="3540125"/>
          <p14:tracePt t="136244" x="5110163" y="3571875"/>
          <p14:tracePt t="136252" x="5078413" y="3621088"/>
          <p14:tracePt t="136260" x="5054600" y="3668713"/>
          <p14:tracePt t="136269" x="5038725" y="3700463"/>
          <p14:tracePt t="136274" x="5022850" y="3724275"/>
          <p14:tracePt t="136283" x="5006975" y="3748088"/>
          <p14:tracePt t="136290" x="4991100" y="3771900"/>
          <p14:tracePt t="136298" x="4975225" y="3795713"/>
          <p14:tracePt t="136306" x="4959350" y="3819525"/>
          <p14:tracePt t="136314" x="4943475" y="3851275"/>
          <p14:tracePt t="136322" x="4933950" y="3867150"/>
          <p14:tracePt t="136331" x="4918075" y="3914775"/>
          <p14:tracePt t="136339" x="4902200" y="3948113"/>
          <p14:tracePt t="136347" x="4894263" y="3979863"/>
          <p14:tracePt t="136355" x="4886325" y="4003675"/>
          <p14:tracePt t="136360" x="4886325" y="4035425"/>
          <p14:tracePt t="136368" x="4886325" y="4051300"/>
          <p14:tracePt t="136376" x="4886325" y="4083050"/>
          <p14:tracePt t="136384" x="4886325" y="4114800"/>
          <p14:tracePt t="136393" x="4894263" y="4146550"/>
          <p14:tracePt t="136400" x="4910138" y="4170363"/>
          <p14:tracePt t="136408" x="4926013" y="4194175"/>
          <p14:tracePt t="136416" x="4951413" y="4217988"/>
          <p14:tracePt t="136424" x="5006975" y="4257675"/>
          <p14:tracePt t="136432" x="5070475" y="4291013"/>
          <p14:tracePt t="136440" x="5126038" y="4314825"/>
          <p14:tracePt t="136448" x="5189538" y="4338638"/>
          <p14:tracePt t="136457" x="5245100" y="4354513"/>
          <p14:tracePt t="136462" x="5300663" y="4378325"/>
          <p14:tracePt t="136470" x="5365750" y="4394200"/>
          <p14:tracePt t="136478" x="5413375" y="4418013"/>
          <p14:tracePt t="136486" x="5453063" y="4425950"/>
          <p14:tracePt t="136494" x="5484813" y="4441825"/>
          <p14:tracePt t="136502" x="5508625" y="4457700"/>
          <p14:tracePt t="136511" x="5532438" y="4473575"/>
          <p14:tracePt t="136518" x="5548313" y="4481513"/>
          <p14:tracePt t="136526" x="5564188" y="4481513"/>
          <p14:tracePt t="136534" x="5572125" y="4481513"/>
          <p14:tracePt t="136542" x="5588000" y="4481513"/>
          <p14:tracePt t="136551" x="5595938" y="4481513"/>
          <p14:tracePt t="136556" x="5603875" y="4481513"/>
          <p14:tracePt t="136565" x="5619750" y="4489450"/>
          <p14:tracePt t="136572" x="5635625" y="4489450"/>
          <p14:tracePt t="136580" x="5643563" y="4497388"/>
          <p14:tracePt t="136589" x="5659438" y="4497388"/>
          <p14:tracePt t="136596" x="5676900" y="4505325"/>
          <p14:tracePt t="136604" x="5684838" y="4505325"/>
          <p14:tracePt t="136612" x="5692775" y="4505325"/>
          <p14:tracePt t="136624" x="5700713" y="4505325"/>
          <p14:tracePt t="136640" x="5708650" y="4505325"/>
          <p14:tracePt t="136666" x="5716588" y="4505325"/>
          <p14:tracePt t="136674" x="5724525" y="4505325"/>
          <p14:tracePt t="136683" x="5732463" y="4505325"/>
          <p14:tracePt t="136690" x="5740400" y="4505325"/>
          <p14:tracePt t="136698" x="5748338" y="4489450"/>
          <p14:tracePt t="136706" x="5764213" y="4481513"/>
          <p14:tracePt t="136722" x="5772150" y="4473575"/>
          <p14:tracePt t="136730" x="5780088" y="4473575"/>
          <p14:tracePt t="136918" x="5780088" y="4465638"/>
          <p14:tracePt t="137144" x="5788025" y="4457700"/>
          <p14:tracePt t="137152" x="5803900" y="4449763"/>
          <p14:tracePt t="137160" x="5819775" y="4433888"/>
          <p14:tracePt t="137169" x="5835650" y="4425950"/>
          <p14:tracePt t="137176" x="5851525" y="4410075"/>
          <p14:tracePt t="137184" x="5851525" y="4402138"/>
          <p14:tracePt t="137192" x="5867400" y="4386263"/>
          <p14:tracePt t="137217" x="5867400" y="4378325"/>
          <p14:tracePt t="137266" x="5875338" y="4370388"/>
          <p14:tracePt t="137282" x="5875338" y="4362450"/>
          <p14:tracePt t="137290" x="5883275" y="4354513"/>
          <p14:tracePt t="137298" x="5883275" y="4338638"/>
          <p14:tracePt t="137306" x="5891213" y="4322763"/>
          <p14:tracePt t="137315" x="5899150" y="4322763"/>
          <p14:tracePt t="137322" x="5907088" y="4306888"/>
          <p14:tracePt t="137334" x="5907088" y="4298950"/>
          <p14:tracePt t="137355" x="5915025" y="4291013"/>
          <p14:tracePt t="137362" x="5915025" y="4273550"/>
          <p14:tracePt t="137378" x="5915025" y="4257675"/>
          <p14:tracePt t="137387" x="5915025" y="4241800"/>
          <p14:tracePt t="137410" x="5922963" y="4241800"/>
          <p14:tracePt t="137422" x="5922963" y="4233863"/>
          <p14:tracePt t="137574" x="5922963" y="4225925"/>
          <p14:tracePt t="137818" x="5922963" y="4217988"/>
          <p14:tracePt t="137826" x="5930900" y="4210050"/>
          <p14:tracePt t="137834" x="5930900" y="4202113"/>
          <p14:tracePt t="137842" x="5930900" y="4194175"/>
          <p14:tracePt t="137850" x="5938838" y="4194175"/>
          <p14:tracePt t="137858" x="5938838" y="4186238"/>
          <p14:tracePt t="138356" x="5938838" y="4178300"/>
          <p14:tracePt t="144349" x="5930900" y="4178300"/>
          <p14:tracePt t="144400" x="5938838" y="4186238"/>
          <p14:tracePt t="144408" x="5954713" y="4194175"/>
          <p14:tracePt t="144414" x="5978525" y="4233863"/>
          <p14:tracePt t="144422" x="6026150" y="4257675"/>
          <p14:tracePt t="144430" x="6067425" y="4322763"/>
          <p14:tracePt t="144439" x="6122988" y="4386263"/>
          <p14:tracePt t="144446" x="6186488" y="4449763"/>
          <p14:tracePt t="144454" x="6249988" y="4513263"/>
          <p14:tracePt t="144462" x="6313488" y="4560888"/>
          <p14:tracePt t="144470" x="6369050" y="4600575"/>
          <p14:tracePt t="144478" x="6418263" y="4633913"/>
          <p14:tracePt t="144486" x="6442075" y="4649788"/>
          <p14:tracePt t="144494" x="6457950" y="4665663"/>
          <p14:tracePt t="144502" x="6473825" y="4673600"/>
          <p14:tracePt t="144510" x="6489700" y="4689475"/>
          <p14:tracePt t="144516" x="6497638" y="4697413"/>
          <p14:tracePt t="144524" x="6513513" y="4705350"/>
          <p14:tracePt t="144532" x="6529388" y="4713288"/>
          <p14:tracePt t="144540" x="6537325" y="4713288"/>
          <p14:tracePt t="144548" x="6545263" y="4721225"/>
          <p14:tracePt t="144556" x="6553200" y="4721225"/>
          <p14:tracePt t="144564" x="6569075" y="4721225"/>
          <p14:tracePt t="144572" x="6577013" y="4729163"/>
          <p14:tracePt t="144580" x="6608763" y="4737100"/>
          <p14:tracePt t="144588" x="6632575" y="4745038"/>
          <p14:tracePt t="144596" x="6664325" y="4760913"/>
          <p14:tracePt t="144604" x="6696075" y="4776788"/>
          <p14:tracePt t="144610" x="6719888" y="4792663"/>
          <p14:tracePt t="144618" x="6743700" y="4808538"/>
          <p14:tracePt t="144626" x="6777038" y="4824413"/>
          <p14:tracePt t="144635" x="6808788" y="4840288"/>
          <p14:tracePt t="144642" x="6856413" y="4864100"/>
          <p14:tracePt t="144650" x="6904038" y="4879975"/>
          <p14:tracePt t="144658" x="6959600" y="4887913"/>
          <p14:tracePt t="144666" x="7007225" y="4903788"/>
          <p14:tracePt t="144674" x="7038975" y="4903788"/>
          <p14:tracePt t="144682" x="7062788" y="4911725"/>
          <p14:tracePt t="144691" x="7078663" y="4911725"/>
          <p14:tracePt t="144698" x="7110413" y="4911725"/>
          <p14:tracePt t="144704" x="7143750" y="4903788"/>
          <p14:tracePt t="144712" x="7175500" y="4887913"/>
          <p14:tracePt t="144720" x="7223125" y="4864100"/>
          <p14:tracePt t="144729" x="7278688" y="4824413"/>
          <p14:tracePt t="144736" x="7334250" y="4784725"/>
          <p14:tracePt t="144745" x="7397750" y="4729163"/>
          <p14:tracePt t="144752" x="7461250" y="4665663"/>
          <p14:tracePt t="144760" x="7518400" y="4600575"/>
          <p14:tracePt t="144768" x="7534275" y="4545013"/>
          <p14:tracePt t="144776" x="7566025" y="4481513"/>
          <p14:tracePt t="144785" x="7597775" y="4425950"/>
          <p14:tracePt t="144792" x="7629525" y="4338638"/>
          <p14:tracePt t="144798" x="7645400" y="4257675"/>
          <p14:tracePt t="144806" x="7669213" y="4154488"/>
          <p14:tracePt t="144815" x="7693025" y="4043363"/>
          <p14:tracePt t="144822" x="7708900" y="3963988"/>
          <p14:tracePt t="144830" x="7740650" y="3890963"/>
          <p14:tracePt t="144838" x="7764463" y="3827463"/>
          <p14:tracePt t="144846" x="7796213" y="3771900"/>
          <p14:tracePt t="144854" x="7835900" y="3708400"/>
          <p14:tracePt t="144863" x="7885113" y="3644900"/>
          <p14:tracePt t="144870" x="7940675" y="3571875"/>
          <p14:tracePt t="144878" x="7980363" y="3508375"/>
          <p14:tracePt t="144886" x="8035925" y="3444875"/>
          <p14:tracePt t="144893" x="8075613" y="3389313"/>
          <p14:tracePt t="144900" x="8115300" y="3325813"/>
          <p14:tracePt t="144909" x="8147050" y="3278188"/>
          <p14:tracePt t="144916" x="8162925" y="3244850"/>
          <p14:tracePt t="144924" x="8178800" y="3221038"/>
          <p14:tracePt t="144932" x="8186738" y="3205163"/>
          <p14:tracePt t="144940" x="8202613" y="3189288"/>
          <p14:tracePt t="144948" x="8218488" y="3173413"/>
          <p14:tracePt t="144956" x="8226425" y="3173413"/>
          <p14:tracePt t="144964" x="8226425" y="3165475"/>
          <p14:tracePt t="145292" x="8226425" y="3157538"/>
          <p14:tracePt t="145304" x="8235950" y="3149600"/>
          <p14:tracePt t="145312" x="8243888" y="3086100"/>
          <p14:tracePt t="145320" x="8243888" y="3006725"/>
          <p14:tracePt t="145328" x="8235950" y="2935288"/>
          <p14:tracePt t="145336" x="8210550" y="2862263"/>
          <p14:tracePt t="145344" x="8186738" y="2774950"/>
          <p14:tracePt t="145352" x="8170863" y="2671763"/>
          <p14:tracePt t="145360" x="8147050" y="2584450"/>
          <p14:tracePt t="145368" x="8123238" y="2487613"/>
          <p14:tracePt t="145377" x="8107363" y="2384425"/>
          <p14:tracePt t="145385" x="8083550" y="2289175"/>
          <p14:tracePt t="145392" x="8059738" y="2208213"/>
          <p14:tracePt t="145400" x="8059738" y="2112963"/>
          <p14:tracePt t="145408" x="8059738" y="2001838"/>
          <p14:tracePt t="145414" x="8059738" y="1881188"/>
          <p14:tracePt t="145424" x="8059738" y="1785938"/>
          <p14:tracePt t="145432" x="8059738" y="1674813"/>
          <p14:tracePt t="145440" x="8051800" y="1579563"/>
          <p14:tracePt t="145448" x="8043863" y="1482725"/>
          <p14:tracePt t="145456" x="8043863" y="1403350"/>
          <p14:tracePt t="145466" x="8043863" y="1323975"/>
          <p14:tracePt t="145473" x="8043863" y="1252538"/>
          <p14:tracePt t="145480" x="8043863" y="1163638"/>
          <p14:tracePt t="145488" x="8059738" y="1092200"/>
          <p14:tracePt t="145497" x="8075613" y="1036638"/>
          <p14:tracePt t="145504" x="8091488" y="981075"/>
          <p14:tracePt t="145512" x="8115300" y="925513"/>
          <p14:tracePt t="145520" x="8131175" y="862013"/>
          <p14:tracePt t="145528" x="8154988" y="788988"/>
          <p14:tracePt t="145536" x="8170863" y="717550"/>
          <p14:tracePt t="145544" x="8194675" y="661988"/>
          <p14:tracePt t="145552" x="8210550" y="614363"/>
          <p14:tracePt t="145560" x="8226425" y="590550"/>
          <p14:tracePt t="145566" x="8243888" y="566738"/>
          <p14:tracePt t="145574" x="8259763" y="550863"/>
          <p14:tracePt t="145582" x="8275638" y="519113"/>
          <p14:tracePt t="145590" x="8291513" y="485775"/>
          <p14:tracePt t="145598" x="8307388" y="461963"/>
          <p14:tracePt t="145606" x="8315325" y="446088"/>
          <p14:tracePt t="145614" x="8331200" y="438150"/>
          <p14:tracePt t="145622" x="8347075" y="422275"/>
          <p14:tracePt t="145630" x="8355013" y="414338"/>
          <p14:tracePt t="145712" x="8370888" y="461963"/>
          <p14:tracePt t="145720" x="8378825" y="519113"/>
          <p14:tracePt t="145728" x="8378825" y="574675"/>
          <p14:tracePt t="145736" x="8386763" y="614363"/>
          <p14:tracePt t="145744" x="8386763" y="669925"/>
          <p14:tracePt t="145752" x="8394700" y="725488"/>
          <p14:tracePt t="145760" x="8410575" y="812800"/>
          <p14:tracePt t="145768" x="8418513" y="885825"/>
          <p14:tracePt t="145774" x="8434388" y="957263"/>
          <p14:tracePt t="145782" x="8458200" y="1036638"/>
          <p14:tracePt t="145790" x="8458200" y="1131888"/>
          <p14:tracePt t="145799" x="8482013" y="1236663"/>
          <p14:tracePt t="145806" x="8505825" y="1339850"/>
          <p14:tracePt t="145814" x="8513763" y="1427163"/>
          <p14:tracePt t="145822" x="8521700" y="1547813"/>
          <p14:tracePt t="145830" x="8537575" y="1682750"/>
          <p14:tracePt t="145838" x="8545513" y="1817688"/>
          <p14:tracePt t="145846" x="8569325" y="1954213"/>
          <p14:tracePt t="145854" x="8577263" y="2081213"/>
          <p14:tracePt t="145863" x="8602663" y="2216150"/>
          <p14:tracePt t="145868" x="8626475" y="2312988"/>
          <p14:tracePt t="145876" x="8650288" y="2439988"/>
          <p14:tracePt t="145885" x="8666163" y="2519363"/>
          <p14:tracePt t="145892" x="8689975" y="2624138"/>
          <p14:tracePt t="145900" x="8713788" y="2703513"/>
          <p14:tracePt t="145908" x="8729663" y="2798763"/>
          <p14:tracePt t="145917" x="8753475" y="2886075"/>
          <p14:tracePt t="145924" x="8777288" y="2974975"/>
          <p14:tracePt t="145932" x="8793163" y="3046413"/>
          <p14:tracePt t="145940" x="8816975" y="3125788"/>
          <p14:tracePt t="145948" x="8816975" y="3197225"/>
          <p14:tracePt t="145956" x="8816975" y="3270250"/>
          <p14:tracePt t="145964" x="8824913" y="3325813"/>
          <p14:tracePt t="145970" x="8824913" y="3365500"/>
          <p14:tracePt t="145979" x="8824913" y="3421063"/>
          <p14:tracePt t="145986" x="8832850" y="3476625"/>
          <p14:tracePt t="145994" x="8832850" y="3532188"/>
          <p14:tracePt t="146002" x="8832850" y="3587750"/>
          <p14:tracePt t="146011" x="8832850" y="3629025"/>
          <p14:tracePt t="146021" x="8832850" y="3676650"/>
          <p14:tracePt t="146026" x="8832850" y="3708400"/>
          <p14:tracePt t="146035" x="8816975" y="3740150"/>
          <p14:tracePt t="146042" x="8809038" y="3748088"/>
          <p14:tracePt t="146051" x="8801100" y="3763963"/>
          <p14:tracePt t="146059" x="8793163" y="3779838"/>
          <p14:tracePt t="146066" x="8777288" y="3795713"/>
          <p14:tracePt t="146072" x="8769350" y="3811588"/>
          <p14:tracePt t="146081" x="8761413" y="3819525"/>
          <p14:tracePt t="146088" x="8753475" y="3835400"/>
          <p14:tracePt t="146096" x="8753475" y="3843338"/>
          <p14:tracePt t="146104" x="8745538" y="3851275"/>
          <p14:tracePt t="146112" x="8737600" y="3859213"/>
          <p14:tracePt t="146120" x="8729663" y="3875088"/>
          <p14:tracePt t="146128" x="8729663" y="3883025"/>
          <p14:tracePt t="146845" x="8729663" y="3875088"/>
          <p14:tracePt t="146852" x="8729663" y="3748088"/>
          <p14:tracePt t="146861" x="8713788" y="3556000"/>
          <p14:tracePt t="146868" x="8674100" y="3341688"/>
          <p14:tracePt t="146876" x="8602663" y="3165475"/>
          <p14:tracePt t="146884" x="8505825" y="3006725"/>
          <p14:tracePt t="146892" x="8418513" y="2767013"/>
          <p14:tracePt t="146902" x="8315325" y="2511425"/>
          <p14:tracePt t="146908" x="8259763" y="2265363"/>
          <p14:tracePt t="146916" x="8226425" y="2057400"/>
          <p14:tracePt t="146924" x="8202613" y="1873250"/>
          <p14:tracePt t="146930" x="8178800" y="1738313"/>
          <p14:tracePt t="146938" x="8154988" y="1627188"/>
          <p14:tracePt t="146947" x="8123238" y="1498600"/>
          <p14:tracePt t="146954" x="8099425" y="1379538"/>
          <p14:tracePt t="146962" x="8075613" y="1244600"/>
          <p14:tracePt t="146970" x="8059738" y="1116013"/>
          <p14:tracePt t="146978" x="8059738" y="1020763"/>
          <p14:tracePt t="146986" x="8059738" y="957263"/>
          <p14:tracePt t="146994" x="8059738" y="885825"/>
          <p14:tracePt t="147002" x="8059738" y="828675"/>
          <p14:tracePt t="147020" x="8059738" y="749300"/>
          <p14:tracePt t="147026" x="8059738" y="725488"/>
          <p14:tracePt t="147034" x="8067675" y="693738"/>
          <p14:tracePt t="147042" x="8067675" y="677863"/>
          <p14:tracePt t="147051" x="8067675" y="654050"/>
          <p14:tracePt t="147058" x="8067675" y="638175"/>
          <p14:tracePt t="147066" x="8067675" y="630238"/>
          <p14:tracePt t="147074" x="8067675" y="614363"/>
          <p14:tracePt t="147083" x="8067675" y="598488"/>
          <p14:tracePt t="147090" x="8067675" y="590550"/>
          <p14:tracePt t="147098" x="8059738" y="574675"/>
          <p14:tracePt t="147106" x="8059738" y="566738"/>
          <p14:tracePt t="147114" x="8059738" y="558800"/>
          <p14:tracePt t="147122" x="8051800" y="550863"/>
          <p14:tracePt t="147130" x="8043863" y="534988"/>
          <p14:tracePt t="147139" x="8035925" y="519113"/>
          <p14:tracePt t="147146" x="8035925" y="509588"/>
          <p14:tracePt t="147154" x="8027988" y="493713"/>
          <p14:tracePt t="147164" x="8027988" y="477838"/>
          <p14:tracePt t="147173" x="8020050" y="477838"/>
          <p14:tracePt t="147206" x="8027988" y="477838"/>
          <p14:tracePt t="147214" x="8043863" y="485775"/>
          <p14:tracePt t="147222" x="8059738" y="501650"/>
          <p14:tracePt t="147230" x="8075613" y="519113"/>
          <p14:tracePt t="147239" x="8091488" y="534988"/>
          <p14:tracePt t="147254" x="8099425" y="550863"/>
          <p14:tracePt t="147262" x="8115300" y="566738"/>
          <p14:tracePt t="147270" x="8123238" y="574675"/>
          <p14:tracePt t="147438" x="8123238" y="582613"/>
          <p14:tracePt t="147446" x="8123238" y="598488"/>
          <p14:tracePt t="147454" x="8107363" y="606425"/>
          <p14:tracePt t="147462" x="8091488" y="622300"/>
          <p14:tracePt t="147470" x="8075613" y="638175"/>
          <p14:tracePt t="147478" x="8059738" y="654050"/>
          <p14:tracePt t="147484" x="8051800" y="669925"/>
          <p14:tracePt t="147492" x="8035925" y="677863"/>
          <p14:tracePt t="147500" x="8020050" y="685800"/>
          <p14:tracePt t="147508" x="8004175" y="693738"/>
          <p14:tracePt t="147517" x="7996238" y="701675"/>
          <p14:tracePt t="147524" x="7980363" y="709613"/>
          <p14:tracePt t="147532" x="7964488" y="717550"/>
          <p14:tracePt t="147540" x="7948613" y="725488"/>
          <p14:tracePt t="147549" x="7940675" y="733425"/>
          <p14:tracePt t="147557" x="7932738" y="733425"/>
          <p14:tracePt t="147564" x="7924800" y="733425"/>
          <p14:tracePt t="147572" x="7916863" y="733425"/>
          <p14:tracePt t="147716" x="7956550" y="725488"/>
          <p14:tracePt t="147724" x="8020050" y="701675"/>
          <p14:tracePt t="147732" x="8075613" y="693738"/>
          <p14:tracePt t="147740" x="8131175" y="693738"/>
          <p14:tracePt t="147748" x="8170863" y="685800"/>
          <p14:tracePt t="147756" x="8202613" y="685800"/>
          <p14:tracePt t="147764" x="8235950" y="685800"/>
          <p14:tracePt t="147770" x="8275638" y="685800"/>
          <p14:tracePt t="147778" x="8299450" y="685800"/>
          <p14:tracePt t="147786" x="8331200" y="685800"/>
          <p14:tracePt t="147794" x="8347075" y="685800"/>
          <p14:tracePt t="147802" x="8362950" y="685800"/>
          <p14:tracePt t="147810" x="8370888" y="693738"/>
          <p14:tracePt t="147896" x="8362950" y="701675"/>
          <p14:tracePt t="147904" x="8355013" y="717550"/>
          <p14:tracePt t="147912" x="8339138" y="733425"/>
          <p14:tracePt t="147920" x="8323263" y="741363"/>
          <p14:tracePt t="147928" x="8307388" y="757238"/>
          <p14:tracePt t="147936" x="8291513" y="773113"/>
          <p14:tracePt t="147944" x="8291513" y="781050"/>
          <p14:tracePt t="147952" x="8275638" y="788988"/>
          <p14:tracePt t="147960" x="8259763" y="796925"/>
          <p14:tracePt t="147966" x="8251825" y="812800"/>
          <p14:tracePt t="147974" x="8243888" y="836613"/>
          <p14:tracePt t="147982" x="8235950" y="852488"/>
          <p14:tracePt t="147990" x="8218488" y="869950"/>
          <p14:tracePt t="147998" x="8202613" y="877888"/>
          <p14:tracePt t="148006" x="8186738" y="901700"/>
          <p14:tracePt t="148014" x="8178800" y="925513"/>
          <p14:tracePt t="148022" x="8162925" y="941388"/>
          <p14:tracePt t="148036" x="8147050" y="957263"/>
          <p14:tracePt t="148038" x="8139113" y="973138"/>
          <p14:tracePt t="148046" x="8123238" y="989013"/>
          <p14:tracePt t="148054" x="8107363" y="1012825"/>
          <p14:tracePt t="148061" x="8099425" y="1044575"/>
          <p14:tracePt t="148068" x="8091488" y="1076325"/>
          <p14:tracePt t="148076" x="8083550" y="1131888"/>
          <p14:tracePt t="148084" x="8083550" y="1187450"/>
          <p14:tracePt t="148092" x="8099425" y="1252538"/>
          <p14:tracePt t="148102" x="8131175" y="1339850"/>
          <p14:tracePt t="148108" x="8170863" y="1395413"/>
          <p14:tracePt t="148117" x="8243888" y="1474788"/>
          <p14:tracePt t="148124" x="8315325" y="1538288"/>
          <p14:tracePt t="148132" x="8378825" y="1603375"/>
          <p14:tracePt t="148140" x="8482013" y="1666875"/>
          <p14:tracePt t="148149" x="8569325" y="1722438"/>
          <p14:tracePt t="148154" x="8666163" y="1778000"/>
          <p14:tracePt t="148162" x="8753475" y="1809750"/>
          <p14:tracePt t="148170" x="8840788" y="1833563"/>
          <p14:tracePt t="148178" x="8912225" y="1841500"/>
          <p14:tracePt t="148186" x="8969375" y="1849438"/>
          <p14:tracePt t="148194" x="9001125" y="1849438"/>
          <p14:tracePt t="148203" x="9009063" y="1849438"/>
          <p14:tracePt t="148260" x="9001125" y="1841500"/>
          <p14:tracePt t="148268" x="8951913" y="1825625"/>
          <p14:tracePt t="148276" x="8912225" y="1809750"/>
          <p14:tracePt t="148284" x="8848725" y="1778000"/>
          <p14:tracePt t="148292" x="8761413" y="1730375"/>
          <p14:tracePt t="148300" x="8674100" y="1698625"/>
          <p14:tracePt t="148308" x="8593138" y="1666875"/>
          <p14:tracePt t="148316" x="8505825" y="1651000"/>
          <p14:tracePt t="148324" x="8418513" y="1627188"/>
          <p14:tracePt t="148332" x="8362950" y="1619250"/>
          <p14:tracePt t="148340" x="8307388" y="1619250"/>
          <p14:tracePt t="148346" x="8267700" y="1611313"/>
          <p14:tracePt t="148354" x="8243888" y="1611313"/>
          <p14:tracePt t="148363" x="8235950" y="1611313"/>
          <p14:tracePt t="148461" x="8235950" y="1603375"/>
          <p14:tracePt t="148468" x="8235950" y="1587500"/>
          <p14:tracePt t="148476" x="8235950" y="1579563"/>
          <p14:tracePt t="148484" x="8243888" y="1563688"/>
          <p14:tracePt t="148492" x="8251825" y="1547813"/>
          <p14:tracePt t="148500" x="8259763" y="1530350"/>
          <p14:tracePt t="148508" x="8267700" y="1522413"/>
          <p14:tracePt t="148517" x="8275638" y="1506538"/>
          <p14:tracePt t="148524" x="8283575" y="1490663"/>
          <p14:tracePt t="148532" x="8283575" y="1474788"/>
          <p14:tracePt t="148547" x="8283575" y="1458913"/>
          <p14:tracePt t="148554" x="8283575" y="1450975"/>
          <p14:tracePt t="152054" x="8307388" y="1466850"/>
          <p14:tracePt t="152062" x="8442325" y="1555750"/>
          <p14:tracePt t="152070" x="8618538" y="1619250"/>
          <p14:tracePt t="152078" x="8777288" y="1714500"/>
          <p14:tracePt t="152086" x="8959850" y="1817688"/>
          <p14:tracePt t="152094" x="9120188" y="18907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1295400" y="0"/>
            <a:ext cx="6858000" cy="1143000"/>
          </a:xfrm>
          <a:noFill/>
        </p:spPr>
        <p:txBody>
          <a:bodyPr/>
          <a:lstStyle/>
          <a:p>
            <a:pPr eaLnBrk="1" hangingPunct="1"/>
            <a:r>
              <a:rPr lang="en-US" sz="2400"/>
              <a:t>Two basic operation modes</a:t>
            </a:r>
            <a:br>
              <a:rPr lang="en-US" sz="2400"/>
            </a:br>
            <a:r>
              <a:rPr lang="en-US" sz="2400"/>
              <a:t>Diffraction &lt;-&gt; Image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05400"/>
            <a:ext cx="123031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BF_D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5715000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3182938" y="1212850"/>
            <a:ext cx="1889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222" tIns="38110" rIns="76222" bIns="38110" anchor="ctr"/>
          <a:lstStyle/>
          <a:p>
            <a:endParaRPr lang="en-GB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>
            <a:off x="3063875" y="2468563"/>
            <a:ext cx="377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222" tIns="38110" rIns="76222" bIns="38110" anchor="ctr"/>
          <a:lstStyle/>
          <a:p>
            <a:endParaRPr lang="en-GB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5338763" y="1212850"/>
            <a:ext cx="1889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222" tIns="38110" rIns="76222" bIns="38110" anchor="ctr"/>
          <a:lstStyle/>
          <a:p>
            <a:endParaRPr lang="en-GB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H="1">
            <a:off x="5219700" y="2468563"/>
            <a:ext cx="3762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222" tIns="38110" rIns="76222" bIns="38110" anchor="ctr"/>
          <a:lstStyle/>
          <a:p>
            <a:endParaRPr lang="en-GB"/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2932113" y="5364163"/>
            <a:ext cx="1254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222" tIns="38110" rIns="76222" bIns="38110" anchor="ctr"/>
          <a:lstStyle/>
          <a:p>
            <a:endParaRPr lang="en-GB"/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3182938" y="5364163"/>
            <a:ext cx="1270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222" tIns="38110" rIns="76222" bIns="38110" anchor="ctr"/>
          <a:lstStyle/>
          <a:p>
            <a:endParaRPr lang="en-GB"/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>
            <a:off x="3435350" y="5364163"/>
            <a:ext cx="1254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222" tIns="38110" rIns="76222" bIns="38110" anchor="ctr"/>
          <a:lstStyle/>
          <a:p>
            <a:endParaRPr lang="en-GB"/>
          </a:p>
        </p:txBody>
      </p:sp>
      <p:grpSp>
        <p:nvGrpSpPr>
          <p:cNvPr id="8204" name="Group 12"/>
          <p:cNvGrpSpPr>
            <a:grpSpLocks/>
          </p:cNvGrpSpPr>
          <p:nvPr/>
        </p:nvGrpSpPr>
        <p:grpSpPr bwMode="auto">
          <a:xfrm>
            <a:off x="3043238" y="3830638"/>
            <a:ext cx="444500" cy="93662"/>
            <a:chOff x="2031" y="2621"/>
            <a:chExt cx="480" cy="96"/>
          </a:xfrm>
        </p:grpSpPr>
        <p:sp>
          <p:nvSpPr>
            <p:cNvPr id="8217" name="Oval 13"/>
            <p:cNvSpPr>
              <a:spLocks noChangeArrowheads="1"/>
            </p:cNvSpPr>
            <p:nvPr/>
          </p:nvSpPr>
          <p:spPr bwMode="auto">
            <a:xfrm>
              <a:off x="2031" y="262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222" tIns="38110" rIns="76222" bIns="38110" anchor="ctr"/>
            <a:lstStyle/>
            <a:p>
              <a:endParaRPr lang="en-GB"/>
            </a:p>
          </p:txBody>
        </p:sp>
        <p:sp>
          <p:nvSpPr>
            <p:cNvPr id="8218" name="Oval 14"/>
            <p:cNvSpPr>
              <a:spLocks noChangeArrowheads="1"/>
            </p:cNvSpPr>
            <p:nvPr/>
          </p:nvSpPr>
          <p:spPr bwMode="auto">
            <a:xfrm>
              <a:off x="2223" y="262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222" tIns="38110" rIns="76222" bIns="38110" anchor="ctr"/>
            <a:lstStyle/>
            <a:p>
              <a:endParaRPr lang="en-GB"/>
            </a:p>
          </p:txBody>
        </p:sp>
        <p:sp>
          <p:nvSpPr>
            <p:cNvPr id="8219" name="Oval 15"/>
            <p:cNvSpPr>
              <a:spLocks noChangeArrowheads="1"/>
            </p:cNvSpPr>
            <p:nvPr/>
          </p:nvSpPr>
          <p:spPr bwMode="auto">
            <a:xfrm>
              <a:off x="2415" y="262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222" tIns="38110" rIns="76222" bIns="38110" anchor="ctr"/>
            <a:lstStyle/>
            <a:p>
              <a:endParaRPr lang="en-GB"/>
            </a:p>
          </p:txBody>
        </p:sp>
      </p:grpSp>
      <p:sp>
        <p:nvSpPr>
          <p:cNvPr id="8205" name="Line 16"/>
          <p:cNvSpPr>
            <a:spLocks noChangeShapeType="1"/>
          </p:cNvSpPr>
          <p:nvPr/>
        </p:nvSpPr>
        <p:spPr bwMode="auto">
          <a:xfrm>
            <a:off x="5005388" y="3903663"/>
            <a:ext cx="815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222" tIns="38110" rIns="76222" bIns="38110" anchor="ctr"/>
          <a:lstStyle/>
          <a:p>
            <a:endParaRPr lang="en-GB"/>
          </a:p>
        </p:txBody>
      </p:sp>
      <p:sp>
        <p:nvSpPr>
          <p:cNvPr id="8206" name="Line 17"/>
          <p:cNvSpPr>
            <a:spLocks noChangeShapeType="1"/>
          </p:cNvSpPr>
          <p:nvPr/>
        </p:nvSpPr>
        <p:spPr bwMode="auto">
          <a:xfrm flipH="1">
            <a:off x="4691063" y="5430838"/>
            <a:ext cx="13811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222" tIns="38110" rIns="76222" bIns="38110" anchor="ctr"/>
          <a:lstStyle/>
          <a:p>
            <a:endParaRPr lang="en-GB"/>
          </a:p>
        </p:txBody>
      </p:sp>
      <p:sp>
        <p:nvSpPr>
          <p:cNvPr id="8207" name="Text Box 18"/>
          <p:cNvSpPr txBox="1">
            <a:spLocks noChangeArrowheads="1"/>
          </p:cNvSpPr>
          <p:nvPr/>
        </p:nvSpPr>
        <p:spPr bwMode="auto">
          <a:xfrm>
            <a:off x="2263775" y="5741988"/>
            <a:ext cx="20335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222" tIns="38110" rIns="76222" bIns="38110">
            <a:spAutoFit/>
          </a:bodyPr>
          <a:lstStyle>
            <a:lvl1pPr defTabSz="8350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350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50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50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50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>
                <a:latin typeface="Times New Roman" pitchFamily="18" charset="0"/>
              </a:rPr>
              <a:t>Diffraction Mode</a:t>
            </a:r>
          </a:p>
        </p:txBody>
      </p:sp>
      <p:sp>
        <p:nvSpPr>
          <p:cNvPr id="8208" name="Text Box 19"/>
          <p:cNvSpPr txBox="1">
            <a:spLocks noChangeArrowheads="1"/>
          </p:cNvSpPr>
          <p:nvPr/>
        </p:nvSpPr>
        <p:spPr bwMode="auto">
          <a:xfrm>
            <a:off x="4659313" y="5741988"/>
            <a:ext cx="1512887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222" tIns="38110" rIns="76222" bIns="38110">
            <a:spAutoFit/>
          </a:bodyPr>
          <a:lstStyle>
            <a:lvl1pPr defTabSz="8350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350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50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50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50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>
                <a:latin typeface="Times New Roman" pitchFamily="18" charset="0"/>
              </a:rPr>
              <a:t>Image Mode</a:t>
            </a:r>
          </a:p>
        </p:txBody>
      </p:sp>
      <p:pic>
        <p:nvPicPr>
          <p:cNvPr id="8209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85725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10" name="Straight Arrow Connector 2"/>
          <p:cNvCxnSpPr>
            <a:cxnSpLocks noChangeShapeType="1"/>
          </p:cNvCxnSpPr>
          <p:nvPr/>
        </p:nvCxnSpPr>
        <p:spPr bwMode="auto">
          <a:xfrm flipH="1">
            <a:off x="1371600" y="5497513"/>
            <a:ext cx="1143000" cy="1143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1" name="Straight Arrow Connector 22"/>
          <p:cNvCxnSpPr>
            <a:cxnSpLocks noChangeShapeType="1"/>
          </p:cNvCxnSpPr>
          <p:nvPr/>
        </p:nvCxnSpPr>
        <p:spPr bwMode="auto">
          <a:xfrm flipH="1">
            <a:off x="1104900" y="3924300"/>
            <a:ext cx="1827213" cy="13223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2" name="Straight Arrow Connector 24"/>
          <p:cNvCxnSpPr>
            <a:cxnSpLocks noChangeShapeType="1"/>
          </p:cNvCxnSpPr>
          <p:nvPr/>
        </p:nvCxnSpPr>
        <p:spPr bwMode="auto">
          <a:xfrm flipH="1">
            <a:off x="874713" y="1981200"/>
            <a:ext cx="2057400" cy="3181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3" name="Straight Arrow Connector 6"/>
          <p:cNvCxnSpPr>
            <a:cxnSpLocks noChangeShapeType="1"/>
          </p:cNvCxnSpPr>
          <p:nvPr/>
        </p:nvCxnSpPr>
        <p:spPr bwMode="auto">
          <a:xfrm>
            <a:off x="7010400" y="5554663"/>
            <a:ext cx="4572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4" name="Straight Arrow Connector 8"/>
          <p:cNvCxnSpPr>
            <a:cxnSpLocks noChangeShapeType="1"/>
          </p:cNvCxnSpPr>
          <p:nvPr/>
        </p:nvCxnSpPr>
        <p:spPr bwMode="auto">
          <a:xfrm>
            <a:off x="6172200" y="3924300"/>
            <a:ext cx="1600200" cy="11049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5" name="Straight Arrow Connector 10"/>
          <p:cNvCxnSpPr>
            <a:cxnSpLocks noChangeShapeType="1"/>
          </p:cNvCxnSpPr>
          <p:nvPr/>
        </p:nvCxnSpPr>
        <p:spPr bwMode="auto">
          <a:xfrm>
            <a:off x="5943600" y="2590800"/>
            <a:ext cx="2290763" cy="2438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4" descr="DCP0156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97" y="611088"/>
            <a:ext cx="2330202" cy="331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33425" y="1212850"/>
            <a:ext cx="2398713" cy="4227513"/>
            <a:chOff x="733425" y="1212850"/>
            <a:chExt cx="2398713" cy="4227513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H="1">
              <a:off x="733425" y="1212850"/>
              <a:ext cx="2398713" cy="84455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 flipH="1">
              <a:off x="733425" y="1517650"/>
              <a:ext cx="2371849" cy="603902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H="1" flipV="1">
              <a:off x="733425" y="2369202"/>
              <a:ext cx="1949450" cy="62848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H="1">
              <a:off x="733425" y="1913589"/>
              <a:ext cx="2346466" cy="307323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Arrow Connector 39"/>
            <p:cNvCxnSpPr/>
            <p:nvPr/>
          </p:nvCxnSpPr>
          <p:spPr bwMode="auto">
            <a:xfrm flipH="1" flipV="1">
              <a:off x="883444" y="3501089"/>
              <a:ext cx="1916113" cy="1939274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4E83E3-A0E8-46D8-A955-A1E121D288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020"/>
    </mc:Choice>
    <mc:Fallback>
      <p:transition spd="slow" advTm="192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45" x="8610600" y="2305050"/>
          <p14:tracePt t="5354" x="8259763" y="2120900"/>
          <p14:tracePt t="5361" x="8012113" y="1970088"/>
          <p14:tracePt t="5369" x="7740650" y="1817688"/>
          <p14:tracePt t="5378" x="7597775" y="1698625"/>
          <p14:tracePt t="5385" x="7477125" y="1603375"/>
          <p14:tracePt t="5393" x="7373938" y="1506538"/>
          <p14:tracePt t="5402" x="7294563" y="1419225"/>
          <p14:tracePt t="5410" x="7231063" y="1331913"/>
          <p14:tracePt t="5417" x="7167563" y="1252538"/>
          <p14:tracePt t="5424" x="7135813" y="1195388"/>
          <p14:tracePt t="5431" x="7110413" y="1131888"/>
          <p14:tracePt t="5439" x="7094538" y="1092200"/>
          <p14:tracePt t="5448" x="7078663" y="1052513"/>
          <p14:tracePt t="5455" x="7062788" y="1036638"/>
          <p14:tracePt t="5463" x="7046913" y="996950"/>
          <p14:tracePt t="5471" x="7031038" y="989013"/>
          <p14:tracePt t="5480" x="7023100" y="973138"/>
          <p14:tracePt t="5487" x="7023100" y="965200"/>
          <p14:tracePt t="5509" x="7015163" y="965200"/>
          <p14:tracePt t="5581" x="7007225" y="981075"/>
          <p14:tracePt t="5589" x="6991350" y="989013"/>
          <p14:tracePt t="5598" x="6983413" y="1012825"/>
          <p14:tracePt t="5605" x="6975475" y="1036638"/>
          <p14:tracePt t="5611" x="6967538" y="1092200"/>
          <p14:tracePt t="5619" x="6959600" y="1131888"/>
          <p14:tracePt t="5627" x="6951663" y="1179513"/>
          <p14:tracePt t="5635" x="6935788" y="1220788"/>
          <p14:tracePt t="5644" x="6911975" y="1284288"/>
          <p14:tracePt t="5651" x="6904038" y="1355725"/>
          <p14:tracePt t="5659" x="6896100" y="1435100"/>
          <p14:tracePt t="5668" x="6880225" y="1522413"/>
          <p14:tracePt t="5676" x="6880225" y="1603375"/>
          <p14:tracePt t="5683" x="6896100" y="1722438"/>
          <p14:tracePt t="5692" x="6896100" y="1809750"/>
          <p14:tracePt t="5699" x="6896100" y="1890713"/>
          <p14:tracePt t="5708" x="6919913" y="1978025"/>
          <p14:tracePt t="5713" x="6935788" y="2049463"/>
          <p14:tracePt t="5722" x="6959600" y="2120900"/>
          <p14:tracePt t="5732" x="6983413" y="2200275"/>
          <p14:tracePt t="5737" x="6999288" y="2289175"/>
          <p14:tracePt t="5746" x="7031038" y="2368550"/>
          <p14:tracePt t="5754" x="7062788" y="2471738"/>
          <p14:tracePt t="5761" x="7086600" y="2543175"/>
          <p14:tracePt t="5772" x="7118350" y="2616200"/>
          <p14:tracePt t="5777" x="7159625" y="2679700"/>
          <p14:tracePt t="5785" x="7199313" y="2735263"/>
          <p14:tracePt t="5793" x="7231063" y="2798763"/>
          <p14:tracePt t="5799" x="7278688" y="2830513"/>
          <p14:tracePt t="5808" x="7342188" y="2870200"/>
          <p14:tracePt t="5816" x="7397750" y="2909888"/>
          <p14:tracePt t="5824" x="7445375" y="2927350"/>
          <p14:tracePt t="5832" x="7477125" y="2943225"/>
          <p14:tracePt t="5840" x="7502525" y="2959100"/>
          <p14:tracePt t="5848" x="7518400" y="2974975"/>
          <p14:tracePt t="5856" x="7534275" y="2982913"/>
          <p14:tracePt t="5864" x="7534275" y="2990850"/>
          <p14:tracePt t="10092" x="7534275" y="2982913"/>
          <p14:tracePt t="10099" x="7526338" y="2982913"/>
          <p14:tracePt t="10119" x="7518400" y="2974975"/>
          <p14:tracePt t="10128" x="7502525" y="2974975"/>
          <p14:tracePt t="10135" x="7493000" y="2974975"/>
          <p14:tracePt t="10143" x="7477125" y="2974975"/>
          <p14:tracePt t="10151" x="7469188" y="2974975"/>
          <p14:tracePt t="10159" x="7461250" y="2974975"/>
          <p14:tracePt t="10167" x="7445375" y="2974975"/>
          <p14:tracePt t="10175" x="7429500" y="2974975"/>
          <p14:tracePt t="10181" x="7421563" y="2974975"/>
          <p14:tracePt t="10189" x="7389813" y="2974975"/>
          <p14:tracePt t="10197" x="7334250" y="2982913"/>
          <p14:tracePt t="10206" x="7286625" y="2990850"/>
          <p14:tracePt t="10214" x="7231063" y="3006725"/>
          <p14:tracePt t="10221" x="7175500" y="3006725"/>
          <p14:tracePt t="10230" x="7110413" y="3030538"/>
          <p14:tracePt t="10238" x="7054850" y="3046413"/>
          <p14:tracePt t="10246" x="6999288" y="3070225"/>
          <p14:tracePt t="10253" x="6935788" y="3086100"/>
          <p14:tracePt t="10262" x="6880225" y="3109913"/>
          <p14:tracePt t="10269" x="6848475" y="3125788"/>
          <p14:tracePt t="10276" x="6824663" y="3141663"/>
          <p14:tracePt t="10283" x="6808788" y="3141663"/>
          <p14:tracePt t="10292" x="6800850" y="3149600"/>
          <p14:tracePt t="10308" x="6792913" y="3149600"/>
          <p14:tracePt t="10319" x="6784975" y="3149600"/>
          <p14:tracePt t="10328" x="6784975" y="3157538"/>
          <p14:tracePt t="10335" x="6769100" y="3165475"/>
          <p14:tracePt t="10343" x="6759575" y="3173413"/>
          <p14:tracePt t="10351" x="6751638" y="3173413"/>
          <p14:tracePt t="10360" x="6735763" y="3181350"/>
          <p14:tracePt t="13474" x="6735763" y="3189288"/>
          <p14:tracePt t="13482" x="6769100" y="3252788"/>
          <p14:tracePt t="13490" x="6792913" y="3341688"/>
          <p14:tracePt t="13497" x="6816725" y="3421063"/>
          <p14:tracePt t="13506" x="6832600" y="3532188"/>
          <p14:tracePt t="13513" x="6856413" y="3621088"/>
          <p14:tracePt t="13521" x="6880225" y="3732213"/>
          <p14:tracePt t="13529" x="6919913" y="3843338"/>
          <p14:tracePt t="13537" x="6975475" y="3938588"/>
          <p14:tracePt t="13545" x="7038975" y="4059238"/>
          <p14:tracePt t="13551" x="7102475" y="4146550"/>
          <p14:tracePt t="13559" x="7167563" y="4233863"/>
          <p14:tracePt t="13567" x="7223125" y="4298950"/>
          <p14:tracePt t="13575" x="7270750" y="4362450"/>
          <p14:tracePt t="13583" x="7318375" y="4386263"/>
          <p14:tracePt t="13592" x="7366000" y="4418013"/>
          <p14:tracePt t="13600" x="7389813" y="4433888"/>
          <p14:tracePt t="13607" x="7421563" y="4449763"/>
          <p14:tracePt t="13615" x="7437438" y="4457700"/>
          <p14:tracePt t="13623" x="7453313" y="4457700"/>
          <p14:tracePt t="13631" x="7461250" y="4457700"/>
          <p14:tracePt t="13639" x="7477125" y="4465638"/>
          <p14:tracePt t="13648" x="7485063" y="4465638"/>
          <p14:tracePt t="13656" x="7493000" y="4481513"/>
          <p14:tracePt t="13663" x="7510463" y="4497388"/>
          <p14:tracePt t="13669" x="7534275" y="4513263"/>
          <p14:tracePt t="13677" x="7558088" y="4529138"/>
          <p14:tracePt t="13686" x="7589838" y="4545013"/>
          <p14:tracePt t="13694" x="7621588" y="4560888"/>
          <p14:tracePt t="13702" x="7661275" y="4576763"/>
          <p14:tracePt t="13709" x="7669213" y="4592638"/>
          <p14:tracePt t="13717" x="7700963" y="4608513"/>
          <p14:tracePt t="13726" x="7724775" y="4624388"/>
          <p14:tracePt t="13733" x="7748588" y="4641850"/>
          <p14:tracePt t="13742" x="7772400" y="4649788"/>
          <p14:tracePt t="13749" x="7788275" y="4665663"/>
          <p14:tracePt t="13757" x="7804150" y="4673600"/>
          <p14:tracePt t="13772" x="7804150" y="4681538"/>
          <p14:tracePt t="13781" x="7820025" y="4681538"/>
          <p14:tracePt t="13790" x="7827963" y="4681538"/>
          <p14:tracePt t="13807" x="7843838" y="4681538"/>
          <p14:tracePt t="13814" x="7851775" y="4689475"/>
          <p14:tracePt t="13822" x="7859713" y="4689475"/>
          <p14:tracePt t="13828" x="7869238" y="4689475"/>
          <p14:tracePt t="13836" x="7877175" y="4689475"/>
          <p14:tracePt t="13844" x="7893050" y="4705350"/>
          <p14:tracePt t="13851" x="7908925" y="4713288"/>
          <p14:tracePt t="13859" x="7924800" y="4729163"/>
          <p14:tracePt t="13868" x="7940675" y="4745038"/>
          <p14:tracePt t="13885" x="7964488" y="4768850"/>
          <p14:tracePt t="13892" x="7980363" y="4776788"/>
          <p14:tracePt t="13900" x="7996238" y="4784725"/>
          <p14:tracePt t="13906" x="8012113" y="4792663"/>
          <p14:tracePt t="13916" x="8020050" y="4792663"/>
          <p14:tracePt t="13924" x="8035925" y="4800600"/>
          <p14:tracePt t="13931" x="8051800" y="4800600"/>
          <p14:tracePt t="13940" x="8059738" y="4800600"/>
          <p14:tracePt t="13949" x="8075613" y="4800600"/>
          <p14:tracePt t="13955" x="8083550" y="4800600"/>
          <p14:tracePt t="14053" x="8075613" y="4800600"/>
          <p14:tracePt t="14061" x="8035925" y="4784725"/>
          <p14:tracePt t="14069" x="7988300" y="4768850"/>
          <p14:tracePt t="14075" x="7940675" y="4752975"/>
          <p14:tracePt t="14083" x="7893050" y="4737100"/>
          <p14:tracePt t="14091" x="7859713" y="4729163"/>
          <p14:tracePt t="14099" x="7820025" y="4721225"/>
          <p14:tracePt t="14107" x="7788275" y="4721225"/>
          <p14:tracePt t="14115" x="7748588" y="4721225"/>
          <p14:tracePt t="14123" x="7708900" y="4721225"/>
          <p14:tracePt t="14131" x="7661275" y="4721225"/>
          <p14:tracePt t="14139" x="7621588" y="4721225"/>
          <p14:tracePt t="14148" x="7573963" y="4737100"/>
          <p14:tracePt t="14155" x="7550150" y="4745038"/>
          <p14:tracePt t="14163" x="7542213" y="4752975"/>
          <p14:tracePt t="14170" x="7526338" y="4768850"/>
          <p14:tracePt t="14178" x="7510463" y="4776788"/>
          <p14:tracePt t="14185" x="7493000" y="4792663"/>
          <p14:tracePt t="14194" x="7477125" y="4816475"/>
          <p14:tracePt t="14203" x="7461250" y="4824413"/>
          <p14:tracePt t="14209" x="7445375" y="4848225"/>
          <p14:tracePt t="14217" x="7445375" y="4879975"/>
          <p14:tracePt t="14227" x="7429500" y="4927600"/>
          <p14:tracePt t="14233" x="7421563" y="4967288"/>
          <p14:tracePt t="14242" x="7421563" y="5016500"/>
          <p14:tracePt t="14250" x="7429500" y="5080000"/>
          <p14:tracePt t="14257" x="7437438" y="5143500"/>
          <p14:tracePt t="14263" x="7445375" y="5199063"/>
          <p14:tracePt t="14272" x="7453313" y="5254625"/>
          <p14:tracePt t="14280" x="7477125" y="5310188"/>
          <p14:tracePt t="14287" x="7493000" y="5359400"/>
          <p14:tracePt t="14295" x="7510463" y="5407025"/>
          <p14:tracePt t="14303" x="7534275" y="5462588"/>
          <p14:tracePt t="14311" x="7550150" y="5526088"/>
          <p14:tracePt t="14320" x="7581900" y="5581650"/>
          <p14:tracePt t="14328" x="7597775" y="5629275"/>
          <p14:tracePt t="14335" x="7613650" y="5662613"/>
          <p14:tracePt t="14343" x="7637463" y="5710238"/>
          <p14:tracePt t="14351" x="7653338" y="5734050"/>
          <p14:tracePt t="14360" x="7677150" y="5773738"/>
          <p14:tracePt t="14365" x="7693025" y="5789613"/>
          <p14:tracePt t="14373" x="7716838" y="5805488"/>
          <p14:tracePt t="14381" x="7740650" y="5829300"/>
          <p14:tracePt t="14390" x="7772400" y="5853113"/>
          <p14:tracePt t="14398" x="7804150" y="5876925"/>
          <p14:tracePt t="14406" x="7835900" y="5892800"/>
          <p14:tracePt t="14414" x="7859713" y="5908675"/>
          <p14:tracePt t="14422" x="7893050" y="5924550"/>
          <p14:tracePt t="14429" x="7940675" y="5932488"/>
          <p14:tracePt t="14438" x="7972425" y="5948363"/>
          <p14:tracePt t="14445" x="8004175" y="5964238"/>
          <p14:tracePt t="14453" x="8027988" y="5972175"/>
          <p14:tracePt t="14460" x="8051800" y="5980113"/>
          <p14:tracePt t="14467" x="8083550" y="5988050"/>
          <p14:tracePt t="14477" x="8123238" y="5988050"/>
          <p14:tracePt t="14483" x="8170863" y="5995988"/>
          <p14:tracePt t="14491" x="8226425" y="5995988"/>
          <p14:tracePt t="14499" x="8283575" y="5995988"/>
          <p14:tracePt t="14508" x="8339138" y="5988050"/>
          <p14:tracePt t="14517" x="8386763" y="5972175"/>
          <p14:tracePt t="14524" x="8418513" y="5956300"/>
          <p14:tracePt t="14531" x="8450263" y="5940425"/>
          <p14:tracePt t="14540" x="8474075" y="5924550"/>
          <p14:tracePt t="14546" x="8489950" y="5908675"/>
          <p14:tracePt t="14554" x="8505825" y="5900738"/>
          <p14:tracePt t="14562" x="8513763" y="5884863"/>
          <p14:tracePt t="14570" x="8529638" y="5868988"/>
          <p14:tracePt t="14578" x="8545513" y="5853113"/>
          <p14:tracePt t="14585" x="8561388" y="5837238"/>
          <p14:tracePt t="14594" x="8577263" y="5829300"/>
          <p14:tracePt t="14603" x="8593138" y="5813425"/>
          <p14:tracePt t="14609" x="8602663" y="5797550"/>
          <p14:tracePt t="14618" x="8618538" y="5781675"/>
          <p14:tracePt t="14625" x="8626475" y="5765800"/>
          <p14:tracePt t="14633" x="8642350" y="5757863"/>
          <p14:tracePt t="14640" x="8658225" y="5741988"/>
          <p14:tracePt t="14648" x="8666163" y="5718175"/>
          <p14:tracePt t="14656" x="8666163" y="5702300"/>
          <p14:tracePt t="14665" x="8674100" y="5678488"/>
          <p14:tracePt t="14672" x="8674100" y="5670550"/>
          <p14:tracePt t="14680" x="8674100" y="5653088"/>
          <p14:tracePt t="14688" x="8674100" y="5637213"/>
          <p14:tracePt t="14696" x="8674100" y="5629275"/>
          <p14:tracePt t="14704" x="8674100" y="5613400"/>
          <p14:tracePt t="14712" x="8666163" y="5589588"/>
          <p14:tracePt t="14720" x="8650288" y="5565775"/>
          <p14:tracePt t="14727" x="8634413" y="5541963"/>
          <p14:tracePt t="14736" x="8610600" y="5510213"/>
          <p14:tracePt t="14742" x="8593138" y="5494338"/>
          <p14:tracePt t="14750" x="8545513" y="5478463"/>
          <p14:tracePt t="14759" x="8489950" y="5462588"/>
          <p14:tracePt t="14766" x="8418513" y="5438775"/>
          <p14:tracePt t="14773" x="8331200" y="5422900"/>
          <p14:tracePt t="14781" x="8226425" y="5399088"/>
          <p14:tracePt t="14792" x="8115300" y="5375275"/>
          <p14:tracePt t="14798" x="8027988" y="5367338"/>
          <p14:tracePt t="14805" x="7932738" y="5343525"/>
          <p14:tracePt t="14813" x="7851775" y="5335588"/>
          <p14:tracePt t="14821" x="7764463" y="5335588"/>
          <p14:tracePt t="14828" x="7708900" y="5335588"/>
          <p14:tracePt t="14836" x="7685088" y="5335588"/>
          <p14:tracePt t="14843" x="7661275" y="5335588"/>
          <p14:tracePt t="14852" x="7645400" y="5343525"/>
          <p14:tracePt t="14859" x="7629525" y="5359400"/>
          <p14:tracePt t="14867" x="7613650" y="5383213"/>
          <p14:tracePt t="14875" x="7605713" y="5414963"/>
          <p14:tracePt t="14883" x="7605713" y="5454650"/>
          <p14:tracePt t="14892" x="7605713" y="5502275"/>
          <p14:tracePt t="14899" x="7629525" y="5549900"/>
          <p14:tracePt t="14908" x="7645400" y="5589588"/>
          <p14:tracePt t="14915" x="7661275" y="5637213"/>
          <p14:tracePt t="14923" x="7677150" y="5670550"/>
          <p14:tracePt t="14929" x="7693025" y="5710238"/>
          <p14:tracePt t="14937" x="7716838" y="5734050"/>
          <p14:tracePt t="14946" x="7732713" y="5757863"/>
          <p14:tracePt t="14954" x="7780338" y="5789613"/>
          <p14:tracePt t="14961" x="7804150" y="5813425"/>
          <p14:tracePt t="14969" x="7851775" y="5829300"/>
          <p14:tracePt t="14977" x="7908925" y="5853113"/>
          <p14:tracePt t="14985" x="7964488" y="5868988"/>
          <p14:tracePt t="14993" x="8012113" y="5892800"/>
          <p14:tracePt t="15002" x="8075613" y="5908675"/>
          <p14:tracePt t="15009" x="8115300" y="5924550"/>
          <p14:tracePt t="15018" x="8147050" y="5932488"/>
          <p14:tracePt t="15026" x="8194675" y="5932488"/>
          <p14:tracePt t="15031" x="8210550" y="5940425"/>
          <p14:tracePt t="15040" x="8235950" y="5940425"/>
          <p14:tracePt t="15048" x="8267700" y="5940425"/>
          <p14:tracePt t="15055" x="8299450" y="5940425"/>
          <p14:tracePt t="15063" x="8307388" y="5940425"/>
          <p14:tracePt t="15071" x="8323263" y="5948363"/>
          <p14:tracePt t="15079" x="8339138" y="5948363"/>
          <p14:tracePt t="15087" x="8347075" y="5948363"/>
          <p14:tracePt t="15096" x="8355013" y="5948363"/>
          <p14:tracePt t="15166" x="8362950" y="5948363"/>
          <p14:tracePt t="15566" x="8362950" y="5940425"/>
          <p14:tracePt t="15578" x="8370888" y="5932488"/>
          <p14:tracePt t="15586" x="8418513" y="5892800"/>
          <p14:tracePt t="15594" x="8466138" y="5845175"/>
          <p14:tracePt t="15599" x="8497888" y="5829300"/>
          <p14:tracePt t="15608" x="8521700" y="5813425"/>
          <p14:tracePt t="15615" x="8545513" y="5797550"/>
          <p14:tracePt t="15623" x="8561388" y="5781675"/>
          <p14:tracePt t="15631" x="8585200" y="5765800"/>
          <p14:tracePt t="15639" x="8602663" y="5749925"/>
          <p14:tracePt t="15647" x="8610600" y="5734050"/>
          <p14:tracePt t="15656" x="8626475" y="5726113"/>
          <p14:tracePt t="15664" x="8642350" y="5710238"/>
          <p14:tracePt t="15671" x="8658225" y="5694363"/>
          <p14:tracePt t="15679" x="8674100" y="5678488"/>
          <p14:tracePt t="15688" x="8682038" y="5662613"/>
          <p14:tracePt t="15694" x="8697913" y="5653088"/>
          <p14:tracePt t="15701" x="8713788" y="5637213"/>
          <p14:tracePt t="15710" x="8729663" y="5621338"/>
          <p14:tracePt t="15718" x="8745538" y="5605463"/>
          <p14:tracePt t="15726" x="8753475" y="5589588"/>
          <p14:tracePt t="15733" x="8761413" y="5581650"/>
          <p14:tracePt t="15742" x="8761413" y="5565775"/>
          <p14:tracePt t="15751" x="8761413" y="5549900"/>
          <p14:tracePt t="15760" x="8761413" y="5541963"/>
          <p14:tracePt t="15765" x="8753475" y="5526088"/>
          <p14:tracePt t="15774" x="8737600" y="5502275"/>
          <p14:tracePt t="15782" x="8721725" y="5486400"/>
          <p14:tracePt t="15790" x="8697913" y="5470525"/>
          <p14:tracePt t="15797" x="8674100" y="5454650"/>
          <p14:tracePt t="15806" x="8626475" y="5438775"/>
          <p14:tracePt t="15814" x="8602663" y="5422900"/>
          <p14:tracePt t="15822" x="8577263" y="5414963"/>
          <p14:tracePt t="15830" x="8553450" y="5407025"/>
          <p14:tracePt t="15838" x="8529638" y="5399088"/>
          <p14:tracePt t="15845" x="8505825" y="5391150"/>
          <p14:tracePt t="15855" x="8489950" y="5383213"/>
          <p14:tracePt t="15859" x="8442325" y="5367338"/>
          <p14:tracePt t="15867" x="8386763" y="5351463"/>
          <p14:tracePt t="15884" x="8267700" y="5319713"/>
          <p14:tracePt t="15892" x="8259763" y="5310188"/>
          <p14:tracePt t="15900" x="8243888" y="5294313"/>
          <p14:tracePt t="15908" x="8226425" y="5286375"/>
          <p14:tracePt t="15916" x="8202613" y="5270500"/>
          <p14:tracePt t="15924" x="8178800" y="5254625"/>
          <p14:tracePt t="15931" x="8162925" y="5238750"/>
          <p14:tracePt t="15940" x="8139113" y="5222875"/>
          <p14:tracePt t="15948" x="8131175" y="5207000"/>
          <p14:tracePt t="15956" x="8115300" y="5191125"/>
          <p14:tracePt t="15962" x="8099425" y="5183188"/>
          <p14:tracePt t="15970" x="8083550" y="5175250"/>
          <p14:tracePt t="15980" x="8067675" y="5159375"/>
          <p14:tracePt t="15985" x="8059738" y="5151438"/>
          <p14:tracePt t="15993" x="8043863" y="5143500"/>
          <p14:tracePt t="16001" x="8035925" y="5135563"/>
          <p14:tracePt t="16010" x="8027988" y="5135563"/>
          <p14:tracePt t="16027" x="8020050" y="5135563"/>
          <p14:tracePt t="16076" x="8012113" y="5135563"/>
          <p14:tracePt t="16096" x="8004175" y="5143500"/>
          <p14:tracePt t="16103" x="7988300" y="5151438"/>
          <p14:tracePt t="16112" x="7972425" y="5167313"/>
          <p14:tracePt t="16120" x="7964488" y="5167313"/>
          <p14:tracePt t="16128" x="7940675" y="5183188"/>
          <p14:tracePt t="16136" x="7924800" y="5199063"/>
          <p14:tracePt t="16144" x="7900988" y="5214938"/>
          <p14:tracePt t="16149" x="7869238" y="5230813"/>
          <p14:tracePt t="16157" x="7835900" y="5246688"/>
          <p14:tracePt t="16166" x="7804150" y="5262563"/>
          <p14:tracePt t="16173" x="7764463" y="5278438"/>
          <p14:tracePt t="16182" x="7732713" y="5310188"/>
          <p14:tracePt t="16190" x="7685088" y="5335588"/>
          <p14:tracePt t="16197" x="7661275" y="5375275"/>
          <p14:tracePt t="16206" x="7637463" y="5391150"/>
          <p14:tracePt t="16214" x="7613650" y="5407025"/>
          <p14:tracePt t="16221" x="7589838" y="5422900"/>
          <p14:tracePt t="16230" x="7573963" y="5430838"/>
          <p14:tracePt t="16237" x="7558088" y="5446713"/>
          <p14:tracePt t="16244" x="7542213" y="5462588"/>
          <p14:tracePt t="16252" x="7534275" y="5478463"/>
          <p14:tracePt t="16260" x="7518400" y="5502275"/>
          <p14:tracePt t="16268" x="7502525" y="5534025"/>
          <p14:tracePt t="16275" x="7485063" y="5565775"/>
          <p14:tracePt t="16283" x="7461250" y="5613400"/>
          <p14:tracePt t="16291" x="7445375" y="5670550"/>
          <p14:tracePt t="16299" x="7445375" y="5710238"/>
          <p14:tracePt t="16307" x="7445375" y="5741988"/>
          <p14:tracePt t="16315" x="7445375" y="5781675"/>
          <p14:tracePt t="16323" x="7445375" y="5813425"/>
          <p14:tracePt t="16331" x="7453313" y="5837238"/>
          <p14:tracePt t="16338" x="7469188" y="5861050"/>
          <p14:tracePt t="16346" x="7477125" y="5876925"/>
          <p14:tracePt t="16353" x="7493000" y="5900738"/>
          <p14:tracePt t="16362" x="7510463" y="5916613"/>
          <p14:tracePt t="16370" x="7526338" y="5924550"/>
          <p14:tracePt t="16377" x="7550150" y="5948363"/>
          <p14:tracePt t="16386" x="7573963" y="5964238"/>
          <p14:tracePt t="16394" x="7613650" y="6005513"/>
          <p14:tracePt t="16402" x="7653338" y="6029325"/>
          <p14:tracePt t="16410" x="7700963" y="6045200"/>
          <p14:tracePt t="16417" x="7756525" y="6069013"/>
          <p14:tracePt t="16426" x="7812088" y="6084888"/>
          <p14:tracePt t="16431" x="7885113" y="6108700"/>
          <p14:tracePt t="16439" x="7948613" y="6124575"/>
          <p14:tracePt t="16447" x="8020050" y="6148388"/>
          <p14:tracePt t="16455" x="8075613" y="6164263"/>
          <p14:tracePt t="16463" x="8131175" y="6180138"/>
          <p14:tracePt t="16471" x="8194675" y="6196013"/>
          <p14:tracePt t="16480" x="8251825" y="6196013"/>
          <p14:tracePt t="16488" x="8307388" y="6196013"/>
          <p14:tracePt t="16496" x="8362950" y="6196013"/>
          <p14:tracePt t="16503" x="8394700" y="6188075"/>
          <p14:tracePt t="16511" x="8426450" y="6172200"/>
          <p14:tracePt t="16519" x="8458200" y="6156325"/>
          <p14:tracePt t="16527" x="8482013" y="6140450"/>
          <p14:tracePt t="16533" x="8505825" y="6124575"/>
          <p14:tracePt t="16541" x="8521700" y="6108700"/>
          <p14:tracePt t="16549" x="8537575" y="6092825"/>
          <p14:tracePt t="16558" x="8545513" y="6076950"/>
          <p14:tracePt t="16565" x="8561388" y="6061075"/>
          <p14:tracePt t="16573" x="8577263" y="6053138"/>
          <p14:tracePt t="16581" x="8593138" y="6045200"/>
          <p14:tracePt t="16590" x="8602663" y="6037263"/>
          <p14:tracePt t="16597" x="8610600" y="6029325"/>
          <p14:tracePt t="16610" x="8610600" y="6021388"/>
          <p14:tracePt t="16617" x="8618538" y="6021388"/>
          <p14:tracePt t="16997" x="8634413" y="5972175"/>
          <p14:tracePt t="17006" x="8642350" y="5884863"/>
          <p14:tracePt t="17012" x="8666163" y="5813425"/>
          <p14:tracePt t="17019" x="8674100" y="5734050"/>
          <p14:tracePt t="17028" x="8697913" y="5662613"/>
          <p14:tracePt t="17036" x="8705850" y="5589588"/>
          <p14:tracePt t="17043" x="8713788" y="5534025"/>
          <p14:tracePt t="17051" x="8721725" y="5478463"/>
          <p14:tracePt t="17059" x="8745538" y="5414963"/>
          <p14:tracePt t="17067" x="8761413" y="5383213"/>
          <p14:tracePt t="17075" x="8769350" y="5359400"/>
          <p14:tracePt t="17084" x="8785225" y="5343525"/>
          <p14:tracePt t="17092" x="8793163" y="5327650"/>
          <p14:tracePt t="17100" x="8793163" y="5310188"/>
          <p14:tracePt t="17108" x="8793163" y="5294313"/>
          <p14:tracePt t="17115" x="8793163" y="5286375"/>
          <p14:tracePt t="17123" x="8793163" y="5270500"/>
          <p14:tracePt t="17131" x="8793163" y="5262563"/>
          <p14:tracePt t="17142" x="8793163" y="5254625"/>
          <p14:tracePt t="17147" x="8793163" y="5238750"/>
          <p14:tracePt t="17155" x="8785225" y="5222875"/>
          <p14:tracePt t="17164" x="8769350" y="5207000"/>
          <p14:tracePt t="17171" x="8753475" y="5199063"/>
          <p14:tracePt t="17180" x="8729663" y="5183188"/>
          <p14:tracePt t="17187" x="8705850" y="5175250"/>
          <p14:tracePt t="17195" x="8689975" y="5159375"/>
          <p14:tracePt t="17204" x="8666163" y="5151438"/>
          <p14:tracePt t="17212" x="8634413" y="5143500"/>
          <p14:tracePt t="17219" x="8618538" y="5143500"/>
          <p14:tracePt t="17227" x="8585200" y="5143500"/>
          <p14:tracePt t="17236" x="8577263" y="5143500"/>
          <p14:tracePt t="17243" x="8561388" y="5143500"/>
          <p14:tracePt t="17250" x="8529638" y="5151438"/>
          <p14:tracePt t="17257" x="8482013" y="5167313"/>
          <p14:tracePt t="17265" x="8426450" y="5191125"/>
          <p14:tracePt t="17274" x="8362950" y="5207000"/>
          <p14:tracePt t="17282" x="8307388" y="5230813"/>
          <p14:tracePt t="17289" x="8259763" y="5246688"/>
          <p14:tracePt t="17298" x="8226425" y="5262563"/>
          <p14:tracePt t="17306" x="8210550" y="5270500"/>
          <p14:tracePt t="17313" x="8202613" y="5270500"/>
          <p14:tracePt t="17322" x="8202613" y="5278438"/>
          <p14:tracePt t="17330" x="8194675" y="5278438"/>
          <p14:tracePt t="17391" x="8186738" y="5278438"/>
          <p14:tracePt t="17399" x="8170863" y="5278438"/>
          <p14:tracePt t="17407" x="8115300" y="5254625"/>
          <p14:tracePt t="17415" x="8059738" y="5238750"/>
          <p14:tracePt t="17423" x="7972425" y="5214938"/>
          <p14:tracePt t="17431" x="7885113" y="5199063"/>
          <p14:tracePt t="17440" x="7804150" y="5175250"/>
          <p14:tracePt t="17445" x="7716838" y="5151438"/>
          <p14:tracePt t="17453" x="7661275" y="5135563"/>
          <p14:tracePt t="17462" x="7605713" y="5127625"/>
          <p14:tracePt t="17470" x="7573963" y="5119688"/>
          <p14:tracePt t="17478" x="7558088" y="5111750"/>
          <p14:tracePt t="17485" x="7550150" y="5111750"/>
          <p14:tracePt t="17529" x="7550150" y="5103813"/>
          <p14:tracePt t="17535" x="7573963" y="5103813"/>
          <p14:tracePt t="17543" x="7629525" y="5103813"/>
          <p14:tracePt t="17551" x="7700963" y="5119688"/>
          <p14:tracePt t="17560" x="7780338" y="5127625"/>
          <p14:tracePt t="17568" x="7877175" y="5151438"/>
          <p14:tracePt t="17575" x="8020050" y="5175250"/>
          <p14:tracePt t="17583" x="8154988" y="5191125"/>
          <p14:tracePt t="17591" x="8275638" y="5207000"/>
          <p14:tracePt t="17599" x="8362950" y="5214938"/>
          <p14:tracePt t="17607" x="8418513" y="5222875"/>
          <p14:tracePt t="17615" x="8442325" y="5222875"/>
          <p14:tracePt t="17623" x="8450263" y="5230813"/>
          <p14:tracePt t="17630" x="8458200" y="5230813"/>
          <p14:tracePt t="17686" x="8458200" y="5238750"/>
          <p14:tracePt t="17693" x="8458200" y="5246688"/>
          <p14:tracePt t="17702" x="8434388" y="5254625"/>
          <p14:tracePt t="17709" x="8410575" y="5270500"/>
          <p14:tracePt t="17717" x="8386763" y="5286375"/>
          <p14:tracePt t="17725" x="8347075" y="5302250"/>
          <p14:tracePt t="17731" x="8315325" y="5319713"/>
          <p14:tracePt t="17740" x="8251825" y="5335588"/>
          <p14:tracePt t="17747" x="8218488" y="5351463"/>
          <p14:tracePt t="17755" x="8170863" y="5367338"/>
          <p14:tracePt t="17763" x="8154988" y="5383213"/>
          <p14:tracePt t="17772" x="8139113" y="5399088"/>
          <p14:tracePt t="17780" x="8123238" y="5414963"/>
          <p14:tracePt t="17803" x="8123238" y="5422900"/>
          <p14:tracePt t="17831" x="8131175" y="5422900"/>
          <p14:tracePt t="17839" x="8147050" y="5422900"/>
          <p14:tracePt t="17847" x="8162925" y="5422900"/>
          <p14:tracePt t="17855" x="8178800" y="5422900"/>
          <p14:tracePt t="17863" x="8210550" y="5422900"/>
          <p14:tracePt t="17871" x="8226425" y="5414963"/>
          <p14:tracePt t="17883" x="8243888" y="5414963"/>
          <p14:tracePt t="17887" x="8251825" y="5407025"/>
          <p14:tracePt t="17895" x="8259763" y="5407025"/>
          <p14:tracePt t="17904" x="8267700" y="5407025"/>
          <p14:tracePt t="18006" x="8275638" y="5407025"/>
          <p14:tracePt t="18013" x="8291513" y="5407025"/>
          <p14:tracePt t="18022" x="8307388" y="5399088"/>
          <p14:tracePt t="18029" x="8315325" y="5399088"/>
          <p14:tracePt t="18037" x="8323263" y="5399088"/>
          <p14:tracePt t="18045" x="8331200" y="5399088"/>
          <p14:tracePt t="18053" x="8339138" y="5399088"/>
          <p14:tracePt t="18061" x="8355013" y="5399088"/>
          <p14:tracePt t="18069" x="8362950" y="5414963"/>
          <p14:tracePt t="18077" x="8370888" y="5430838"/>
          <p14:tracePt t="18086" x="8370888" y="5446713"/>
          <p14:tracePt t="18091" x="8370888" y="5454650"/>
          <p14:tracePt t="18099" x="8370888" y="5470525"/>
          <p14:tracePt t="18107" x="8370888" y="5486400"/>
          <p14:tracePt t="18115" x="8355013" y="5494338"/>
          <p14:tracePt t="18124" x="8339138" y="5510213"/>
          <p14:tracePt t="18131" x="8315325" y="5526088"/>
          <p14:tracePt t="18139" x="8291513" y="5541963"/>
          <p14:tracePt t="18147" x="8267700" y="5557838"/>
          <p14:tracePt t="18155" x="8251825" y="5573713"/>
          <p14:tracePt t="18163" x="8202613" y="5589588"/>
          <p14:tracePt t="18171" x="8170863" y="5605463"/>
          <p14:tracePt t="18178" x="8139113" y="5613400"/>
          <p14:tracePt t="18185" x="8123238" y="5613400"/>
          <p14:tracePt t="18202" x="8115300" y="5613400"/>
          <p14:tracePt t="18230" x="8115300" y="5605463"/>
          <p14:tracePt t="18237" x="8115300" y="5589588"/>
          <p14:tracePt t="18246" x="8115300" y="5581650"/>
          <p14:tracePt t="18254" x="8123238" y="5565775"/>
          <p14:tracePt t="18261" x="8139113" y="5541963"/>
          <p14:tracePt t="18270" x="8147050" y="5518150"/>
          <p14:tracePt t="18278" x="8162925" y="5494338"/>
          <p14:tracePt t="18284" x="8178800" y="5478463"/>
          <p14:tracePt t="18291" x="8210550" y="5462588"/>
          <p14:tracePt t="18299" x="8251825" y="5446713"/>
          <p14:tracePt t="18308" x="8283575" y="5430838"/>
          <p14:tracePt t="18315" x="8307388" y="5414963"/>
          <p14:tracePt t="18324" x="8339138" y="5407025"/>
          <p14:tracePt t="18331" x="8355013" y="5399088"/>
          <p14:tracePt t="18339" x="8378825" y="5391150"/>
          <p14:tracePt t="18348" x="8394700" y="5391150"/>
          <p14:tracePt t="18355" x="8402638" y="5391150"/>
          <p14:tracePt t="18363" x="8410575" y="5391150"/>
          <p14:tracePt t="18372" x="8418513" y="5399088"/>
          <p14:tracePt t="18381" x="8426450" y="5399088"/>
          <p14:tracePt t="18389" x="8426450" y="5407025"/>
          <p14:tracePt t="18397" x="8426450" y="5422900"/>
          <p14:tracePt t="18405" x="8426450" y="5430838"/>
          <p14:tracePt t="18414" x="8426450" y="5446713"/>
          <p14:tracePt t="18421" x="8426450" y="5470525"/>
          <p14:tracePt t="18430" x="8426450" y="5478463"/>
          <p14:tracePt t="18437" x="8426450" y="5494338"/>
          <p14:tracePt t="18446" x="8418513" y="5510213"/>
          <p14:tracePt t="18453" x="8410575" y="5526088"/>
          <p14:tracePt t="18461" x="8402638" y="5526088"/>
          <p14:tracePt t="18469" x="8394700" y="5541963"/>
          <p14:tracePt t="18476" x="8394700" y="5557838"/>
          <p14:tracePt t="18483" x="8394700" y="5565775"/>
          <p14:tracePt t="18492" x="8386763" y="5573713"/>
          <p14:tracePt t="18499" x="8378825" y="5581650"/>
          <p14:tracePt t="18507" x="8378825" y="5589588"/>
          <p14:tracePt t="18524" x="8378825" y="5597525"/>
          <p14:tracePt t="18531" x="8370888" y="5605463"/>
          <p14:tracePt t="18547" x="8370888" y="5613400"/>
          <p14:tracePt t="18559" x="8370888" y="5621338"/>
          <p14:tracePt t="18585" x="8370888" y="5629275"/>
          <p14:tracePt t="18621" x="8378825" y="5629275"/>
          <p14:tracePt t="19639" x="8386763" y="5629275"/>
          <p14:tracePt t="19647" x="8394700" y="5613400"/>
          <p14:tracePt t="19655" x="8410575" y="5597525"/>
          <p14:tracePt t="19663" x="8442325" y="5581650"/>
          <p14:tracePt t="19671" x="8474075" y="5565775"/>
          <p14:tracePt t="19679" x="8497888" y="5549900"/>
          <p14:tracePt t="19688" x="8513763" y="5541963"/>
          <p14:tracePt t="19695" x="8529638" y="5526088"/>
          <p14:tracePt t="19704" x="8553450" y="5502275"/>
          <p14:tracePt t="19711" x="8569325" y="5486400"/>
          <p14:tracePt t="19719" x="8577263" y="5470525"/>
          <p14:tracePt t="19725" x="8593138" y="5454650"/>
          <p14:tracePt t="19734" x="8610600" y="5446713"/>
          <p14:tracePt t="19741" x="8610600" y="5430838"/>
          <p14:tracePt t="19749" x="8618538" y="5414963"/>
          <p14:tracePt t="19757" x="8618538" y="5407025"/>
          <p14:tracePt t="19773" x="8626475" y="5391150"/>
          <p14:tracePt t="19781" x="8626475" y="5383213"/>
          <p14:tracePt t="19790" x="8626475" y="5375275"/>
          <p14:tracePt t="19798" x="8626475" y="5359400"/>
          <p14:tracePt t="19806" x="8626475" y="5343525"/>
          <p14:tracePt t="19813" x="8618538" y="5335588"/>
          <p14:tracePt t="19819" x="8602663" y="5327650"/>
          <p14:tracePt t="19827" x="8585200" y="5310188"/>
          <p14:tracePt t="19836" x="8577263" y="5302250"/>
          <p14:tracePt t="19844" x="8561388" y="5294313"/>
          <p14:tracePt t="19851" x="8537575" y="5286375"/>
          <p14:tracePt t="19859" x="8513763" y="5286375"/>
          <p14:tracePt t="19867" x="8489950" y="5278438"/>
          <p14:tracePt t="19875" x="8458200" y="5278438"/>
          <p14:tracePt t="19883" x="8426450" y="5278438"/>
          <p14:tracePt t="19898" x="8386763" y="5278438"/>
          <p14:tracePt t="19899" x="8362950" y="5278438"/>
          <p14:tracePt t="19908" x="8347075" y="5278438"/>
          <p14:tracePt t="19916" x="8331200" y="5286375"/>
          <p14:tracePt t="19929" x="8323263" y="5294313"/>
          <p14:tracePt t="19953" x="8315325" y="5302250"/>
          <p14:tracePt t="19978" x="8299450" y="5310188"/>
          <p14:tracePt t="19986" x="8283575" y="5327650"/>
          <p14:tracePt t="19994" x="8275638" y="5343525"/>
          <p14:tracePt t="20001" x="8259763" y="5359400"/>
          <p14:tracePt t="20009" x="8259763" y="5367338"/>
          <p14:tracePt t="20016" x="8243888" y="5391150"/>
          <p14:tracePt t="20023" x="8243888" y="5422900"/>
          <p14:tracePt t="20032" x="8243888" y="5462588"/>
          <p14:tracePt t="20040" x="8251825" y="5494338"/>
          <p14:tracePt t="20048" x="8259763" y="5518150"/>
          <p14:tracePt t="20056" x="8275638" y="5534025"/>
          <p14:tracePt t="20063" x="8283575" y="5549900"/>
          <p14:tracePt t="20072" x="8299450" y="5565775"/>
          <p14:tracePt t="20079" x="8315325" y="5573713"/>
          <p14:tracePt t="20087" x="8331200" y="5573713"/>
          <p14:tracePt t="20096" x="8339138" y="5581650"/>
          <p14:tracePt t="20103" x="8355013" y="5581650"/>
          <p14:tracePt t="20109" x="8370888" y="5581650"/>
          <p14:tracePt t="20118" x="8378825" y="5581650"/>
          <p14:tracePt t="20125" x="8394700" y="5581650"/>
          <p14:tracePt t="20133" x="8402638" y="5581650"/>
          <p14:tracePt t="20142" x="8410575" y="5581650"/>
          <p14:tracePt t="20149" x="8426450" y="5581650"/>
          <p14:tracePt t="20157" x="8434388" y="5573713"/>
          <p14:tracePt t="20165" x="8442325" y="5557838"/>
          <p14:tracePt t="20173" x="8450263" y="5549900"/>
          <p14:tracePt t="20181" x="8458200" y="5549900"/>
          <p14:tracePt t="20189" x="8458200" y="5534025"/>
          <p14:tracePt t="20197" x="8458200" y="5526088"/>
          <p14:tracePt t="20203" x="8458200" y="5510213"/>
          <p14:tracePt t="20212" x="8458200" y="5494338"/>
          <p14:tracePt t="20219" x="8458200" y="5486400"/>
          <p14:tracePt t="20227" x="8458200" y="5478463"/>
          <p14:tracePt t="20235" x="8450263" y="5462588"/>
          <p14:tracePt t="20243" x="8442325" y="5446713"/>
          <p14:tracePt t="20251" x="8426450" y="5438775"/>
          <p14:tracePt t="20260" x="8410575" y="5422900"/>
          <p14:tracePt t="20267" x="8394700" y="5414963"/>
          <p14:tracePt t="20276" x="8386763" y="5407025"/>
          <p14:tracePt t="20283" x="8370888" y="5407025"/>
          <p14:tracePt t="20291" x="8355013" y="5407025"/>
          <p14:tracePt t="20297" x="8339138" y="5407025"/>
          <p14:tracePt t="20306" x="8291513" y="5407025"/>
          <p14:tracePt t="20313" x="8243888" y="5422900"/>
          <p14:tracePt t="20321" x="8210550" y="5446713"/>
          <p14:tracePt t="20329" x="8186738" y="5454650"/>
          <p14:tracePt t="20338" x="8178800" y="5462588"/>
          <p14:tracePt t="20345" x="8154988" y="5478463"/>
          <p14:tracePt t="20353" x="8139113" y="5486400"/>
          <p14:tracePt t="20362" x="8123238" y="5494338"/>
          <p14:tracePt t="20369" x="8107363" y="5502275"/>
          <p14:tracePt t="20377" x="8107363" y="5510213"/>
          <p14:tracePt t="20386" x="8107363" y="5518150"/>
          <p14:tracePt t="20399" x="8107363" y="5526088"/>
          <p14:tracePt t="20407" x="8107363" y="5534025"/>
          <p14:tracePt t="20415" x="8115300" y="5534025"/>
          <p14:tracePt t="20423" x="8131175" y="5534025"/>
          <p14:tracePt t="20431" x="8139113" y="5534025"/>
          <p14:tracePt t="20439" x="8154988" y="5534025"/>
          <p14:tracePt t="20447" x="8170863" y="5518150"/>
          <p14:tracePt t="20455" x="8194675" y="5502275"/>
          <p14:tracePt t="20463" x="8210550" y="5486400"/>
          <p14:tracePt t="20472" x="8218488" y="5470525"/>
          <p14:tracePt t="20479" x="8235950" y="5462588"/>
          <p14:tracePt t="20485" x="8243888" y="5446713"/>
          <p14:tracePt t="20494" x="8243888" y="5430838"/>
          <p14:tracePt t="20501" x="8251825" y="5430838"/>
          <p14:tracePt t="20611" x="8235950" y="5438775"/>
          <p14:tracePt t="20619" x="8226425" y="5454650"/>
          <p14:tracePt t="20628" x="8218488" y="5454650"/>
          <p14:tracePt t="20903" x="8210550" y="5454650"/>
          <p14:tracePt t="20918" x="8194675" y="5454650"/>
          <p14:tracePt t="20925" x="8123238" y="5399088"/>
          <p14:tracePt t="20933" x="8075613" y="5343525"/>
          <p14:tracePt t="20941" x="8027988" y="5319713"/>
          <p14:tracePt t="20949" x="7996238" y="5254625"/>
          <p14:tracePt t="20958" x="7980363" y="5207000"/>
          <p14:tracePt t="20964" x="7964488" y="5175250"/>
          <p14:tracePt t="20972" x="7956550" y="5159375"/>
          <p14:tracePt t="20981" x="7948613" y="5159375"/>
          <p14:tracePt t="21074" x="7948613" y="5167313"/>
          <p14:tracePt t="21082" x="7948613" y="5199063"/>
          <p14:tracePt t="21090" x="7948613" y="5222875"/>
          <p14:tracePt t="21098" x="7948613" y="5230813"/>
          <p14:tracePt t="21105" x="7932738" y="5254625"/>
          <p14:tracePt t="21114" x="7924800" y="5270500"/>
          <p14:tracePt t="21121" x="7916863" y="5294313"/>
          <p14:tracePt t="21131" x="7908925" y="5310188"/>
          <p14:tracePt t="21137" x="7900988" y="5327650"/>
          <p14:tracePt t="21145" x="7893050" y="5351463"/>
          <p14:tracePt t="21153" x="7885113" y="5375275"/>
          <p14:tracePt t="21162" x="7869238" y="5399088"/>
          <p14:tracePt t="21167" x="7851775" y="5422900"/>
          <p14:tracePt t="21175" x="7835900" y="5446713"/>
          <p14:tracePt t="21183" x="7820025" y="5478463"/>
          <p14:tracePt t="21192" x="7804150" y="5494338"/>
          <p14:tracePt t="21199" x="7796213" y="5518150"/>
          <p14:tracePt t="21207" x="7788275" y="5541963"/>
          <p14:tracePt t="21216" x="7788275" y="5573713"/>
          <p14:tracePt t="21223" x="7796213" y="5597525"/>
          <p14:tracePt t="21231" x="7812088" y="5629275"/>
          <p14:tracePt t="21239" x="7843838" y="5653088"/>
          <p14:tracePt t="21248" x="7885113" y="5694363"/>
          <p14:tracePt t="21253" x="7940675" y="5710238"/>
          <p14:tracePt t="21262" x="8004175" y="5734050"/>
          <p14:tracePt t="21270" x="8075613" y="5749925"/>
          <p14:tracePt t="21278" x="8147050" y="5765800"/>
          <p14:tracePt t="21286" x="8226425" y="5773738"/>
          <p14:tracePt t="21294" x="8307388" y="5781675"/>
          <p14:tracePt t="21302" x="8394700" y="5797550"/>
          <p14:tracePt t="21310" x="8474075" y="5797550"/>
          <p14:tracePt t="21317" x="8545513" y="5797550"/>
          <p14:tracePt t="21325" x="8618538" y="5789613"/>
          <p14:tracePt t="21334" x="8658225" y="5773738"/>
          <p14:tracePt t="21341" x="8705850" y="5765800"/>
          <p14:tracePt t="21349" x="8729663" y="5749925"/>
          <p14:tracePt t="21356" x="8753475" y="5741988"/>
          <p14:tracePt t="21364" x="8761413" y="5726113"/>
          <p14:tracePt t="21372" x="8777288" y="5710238"/>
          <p14:tracePt t="21380" x="8793163" y="5678488"/>
          <p14:tracePt t="21387" x="8809038" y="5653088"/>
          <p14:tracePt t="21396" x="8824913" y="5621338"/>
          <p14:tracePt t="21403" x="8840788" y="5589588"/>
          <p14:tracePt t="21413" x="8856663" y="5565775"/>
          <p14:tracePt t="21419" x="8872538" y="5541963"/>
          <p14:tracePt t="21429" x="8872538" y="5526088"/>
          <p14:tracePt t="21436" x="8872538" y="5502275"/>
          <p14:tracePt t="21443" x="8872538" y="5486400"/>
          <p14:tracePt t="21450" x="8872538" y="5478463"/>
          <p14:tracePt t="21458" x="8872538" y="5462588"/>
          <p14:tracePt t="21466" x="8872538" y="5446713"/>
          <p14:tracePt t="21474" x="8872538" y="5438775"/>
          <p14:tracePt t="21481" x="8864600" y="5438775"/>
          <p14:tracePt t="21490" x="8848725" y="5438775"/>
          <p14:tracePt t="21498" x="8848725" y="5430838"/>
          <p14:tracePt t="21506" x="8840788" y="5430838"/>
          <p14:tracePt t="21514" x="8824913" y="5422900"/>
          <p14:tracePt t="21522" x="8816975" y="5422900"/>
          <p14:tracePt t="21530" x="8801100" y="5414963"/>
          <p14:tracePt t="21537" x="8777288" y="5414963"/>
          <p14:tracePt t="21543" x="8769350" y="5414963"/>
          <p14:tracePt t="21552" x="8745538" y="5414963"/>
          <p14:tracePt t="21559" x="8713788" y="5414963"/>
          <p14:tracePt t="21567" x="8682038" y="5430838"/>
          <p14:tracePt t="21575" x="8634413" y="5454650"/>
          <p14:tracePt t="21583" x="8602663" y="5462588"/>
          <p14:tracePt t="21591" x="8585200" y="5462588"/>
          <p14:tracePt t="21599" x="8577263" y="5470525"/>
          <p14:tracePt t="21607" x="8561388" y="5486400"/>
          <p14:tracePt t="21615" x="8545513" y="5494338"/>
          <p14:tracePt t="21624" x="8529638" y="5502275"/>
          <p14:tracePt t="21632" x="8505825" y="5518150"/>
          <p14:tracePt t="21639" x="8489950" y="5526088"/>
          <p14:tracePt t="21645" x="8474075" y="5541963"/>
          <p14:tracePt t="21654" x="8450263" y="5549900"/>
          <p14:tracePt t="21662" x="8426450" y="5549900"/>
          <p14:tracePt t="21669" x="8410575" y="5557838"/>
          <p14:tracePt t="21678" x="8402638" y="5557838"/>
          <p14:tracePt t="21686" x="8386763" y="5565775"/>
          <p14:tracePt t="21693" x="8370888" y="5565775"/>
          <p14:tracePt t="21701" x="8362950" y="5573713"/>
          <p14:tracePt t="21710" x="8347075" y="5581650"/>
          <p14:tracePt t="21717" x="8331200" y="5581650"/>
          <p14:tracePt t="21725" x="8315325" y="5589588"/>
          <p14:tracePt t="21733" x="8307388" y="5589588"/>
          <p14:tracePt t="21739" x="8291513" y="5589588"/>
          <p14:tracePt t="21747" x="8283575" y="5589588"/>
          <p14:tracePt t="21756" x="8275638" y="5589588"/>
          <p14:tracePt t="21763" x="8259763" y="5589588"/>
          <p14:tracePt t="21772" x="8251825" y="5589588"/>
          <p14:tracePt t="21780" x="8243888" y="5589588"/>
          <p14:tracePt t="21787" x="8235950" y="5581650"/>
          <p14:tracePt t="21795" x="8226425" y="5581650"/>
          <p14:tracePt t="21995" x="8226425" y="5589588"/>
          <p14:tracePt t="22053" x="8235950" y="5597525"/>
          <p14:tracePt t="22065" x="8243888" y="5597525"/>
          <p14:tracePt t="22073" x="8243888" y="5605463"/>
          <p14:tracePt t="22081" x="8251825" y="5613400"/>
          <p14:tracePt t="22089" x="8259763" y="5613400"/>
          <p14:tracePt t="23449" x="8267700" y="5613400"/>
          <p14:tracePt t="23461" x="8275638" y="5613400"/>
          <p14:tracePt t="23469" x="8307388" y="5597525"/>
          <p14:tracePt t="23475" x="8347075" y="5589588"/>
          <p14:tracePt t="23483" x="8394700" y="5581650"/>
          <p14:tracePt t="23491" x="8434388" y="5565775"/>
          <p14:tracePt t="23499" x="8474075" y="5549900"/>
          <p14:tracePt t="23507" x="8497888" y="5534025"/>
          <p14:tracePt t="23516" x="8521700" y="5526088"/>
          <p14:tracePt t="23524" x="8537575" y="5510213"/>
          <p14:tracePt t="23532" x="8553450" y="5494338"/>
          <p14:tracePt t="23539" x="8569325" y="5478463"/>
          <p14:tracePt t="23548" x="8585200" y="5462588"/>
          <p14:tracePt t="23556" x="8602663" y="5454650"/>
          <p14:tracePt t="23561" x="8602663" y="5438775"/>
          <p14:tracePt t="23572" x="8610600" y="5422900"/>
          <p14:tracePt t="23579" x="8610600" y="5407025"/>
          <p14:tracePt t="23588" x="8618538" y="5399088"/>
          <p14:tracePt t="23595" x="8618538" y="5391150"/>
          <p14:tracePt t="23604" x="8618538" y="5375275"/>
          <p14:tracePt t="23620" x="8618538" y="5359400"/>
          <p14:tracePt t="23627" x="8610600" y="5343525"/>
          <p14:tracePt t="23633" x="8593138" y="5327650"/>
          <p14:tracePt t="23642" x="8577263" y="5327650"/>
          <p14:tracePt t="23649" x="8561388" y="5319713"/>
          <p14:tracePt t="23658" x="8553450" y="5310188"/>
          <p14:tracePt t="23665" x="8545513" y="5302250"/>
          <p14:tracePt t="23673" x="8537575" y="5294313"/>
          <p14:tracePt t="23694" x="8529638" y="5294313"/>
          <p14:tracePt t="23701" x="8521700" y="5294313"/>
          <p14:tracePt t="23709" x="8513763" y="5294313"/>
          <p14:tracePt t="23717" x="8505825" y="5294313"/>
          <p14:tracePt t="23726" x="8497888" y="5302250"/>
          <p14:tracePt t="23732" x="8482013" y="5310188"/>
          <p14:tracePt t="23739" x="8474075" y="5310188"/>
          <p14:tracePt t="23747" x="8458200" y="5327650"/>
          <p14:tracePt t="23755" x="8442325" y="5327650"/>
          <p14:tracePt t="23763" x="8426450" y="5335588"/>
          <p14:tracePt t="23771" x="8418513" y="5343525"/>
          <p14:tracePt t="23779" x="8410575" y="5351463"/>
          <p14:tracePt t="23787" x="8402638" y="5359400"/>
          <p14:tracePt t="23795" x="8394700" y="5375275"/>
          <p14:tracePt t="23804" x="8394700" y="5383213"/>
          <p14:tracePt t="23811" x="8386763" y="5383213"/>
          <p14:tracePt t="25519" x="8362950" y="5335588"/>
          <p14:tracePt t="25528" x="8323263" y="5286375"/>
          <p14:tracePt t="25535" x="8283575" y="5262563"/>
          <p14:tracePt t="25543" x="8251825" y="5246688"/>
          <p14:tracePt t="25552" x="8235950" y="5230813"/>
          <p14:tracePt t="25560" x="8226425" y="5214938"/>
          <p14:tracePt t="25565" x="8210550" y="5199063"/>
          <p14:tracePt t="25574" x="8186738" y="5183188"/>
          <p14:tracePt t="25581" x="8170863" y="5167313"/>
          <p14:tracePt t="25589" x="8154988" y="5151438"/>
          <p14:tracePt t="25598" x="8131175" y="5095875"/>
          <p14:tracePt t="25606" x="8091488" y="5048250"/>
          <p14:tracePt t="25614" x="8067675" y="4984750"/>
          <p14:tracePt t="25622" x="8059738" y="4943475"/>
          <p14:tracePt t="25629" x="8043863" y="4927600"/>
          <p14:tracePt t="25637" x="8035925" y="4911725"/>
          <p14:tracePt t="25645" x="8020050" y="4895850"/>
          <p14:tracePt t="25652" x="8004175" y="4887913"/>
          <p14:tracePt t="25660" x="7988300" y="4879975"/>
          <p14:tracePt t="25667" x="7980363" y="4872038"/>
          <p14:tracePt t="25683" x="7964488" y="4864100"/>
          <p14:tracePt t="25719" x="7956550" y="4856163"/>
          <p14:tracePt t="25732" x="7956550" y="4848225"/>
          <p14:tracePt t="25745" x="7956550" y="4832350"/>
          <p14:tracePt t="25753" x="7948613" y="4824413"/>
          <p14:tracePt t="25761" x="7940675" y="4824413"/>
          <p14:tracePt t="25769" x="7940675" y="4808538"/>
          <p14:tracePt t="25777" x="7932738" y="4792663"/>
          <p14:tracePt t="25798" x="7932738" y="4784725"/>
          <p14:tracePt t="25829" x="7932738" y="4776788"/>
          <p14:tracePt t="25851" x="7924800" y="4776788"/>
          <p14:tracePt t="25859" x="7916863" y="4776788"/>
          <p14:tracePt t="25867" x="7908925" y="4776788"/>
          <p14:tracePt t="25875" x="7900988" y="4768850"/>
          <p14:tracePt t="25896" x="7885113" y="4768850"/>
          <p14:tracePt t="26248" x="7869238" y="4760913"/>
          <p14:tracePt t="26256" x="7788275" y="4721225"/>
          <p14:tracePt t="26263" x="7716838" y="4657725"/>
          <p14:tracePt t="26271" x="7653338" y="4592638"/>
          <p14:tracePt t="26279" x="7573963" y="4513263"/>
          <p14:tracePt t="26287" x="7510463" y="4441825"/>
          <p14:tracePt t="26295" x="7429500" y="4354513"/>
          <p14:tracePt t="26303" x="7350125" y="4257675"/>
          <p14:tracePt t="26311" x="7302500" y="4186238"/>
          <p14:tracePt t="26317" x="7246938" y="4114800"/>
          <p14:tracePt t="26325" x="7207250" y="4059238"/>
          <p14:tracePt t="26333" x="7175500" y="4003675"/>
          <p14:tracePt t="26341" x="7143750" y="3938588"/>
          <p14:tracePt t="26349" x="7118350" y="3867150"/>
          <p14:tracePt t="26357" x="7094538" y="3795713"/>
          <p14:tracePt t="26365" x="7070725" y="3724275"/>
          <p14:tracePt t="26373" x="7054850" y="3644900"/>
          <p14:tracePt t="26381" x="7038975" y="3571875"/>
          <p14:tracePt t="26389" x="7023100" y="3500438"/>
          <p14:tracePt t="26397" x="6999288" y="3436938"/>
          <p14:tracePt t="26405" x="6983413" y="3381375"/>
          <p14:tracePt t="26413" x="6967538" y="3333750"/>
          <p14:tracePt t="26420" x="6951663" y="3302000"/>
          <p14:tracePt t="26428" x="6935788" y="3278188"/>
          <p14:tracePt t="26435" x="6911975" y="3262313"/>
          <p14:tracePt t="26443" x="6888163" y="3244850"/>
          <p14:tracePt t="26451" x="6856413" y="3236913"/>
          <p14:tracePt t="26459" x="6808788" y="3228975"/>
          <p14:tracePt t="26468" x="6777038" y="3228975"/>
          <p14:tracePt t="26476" x="6719888" y="3252788"/>
          <p14:tracePt t="26483" x="6672263" y="3270250"/>
          <p14:tracePt t="26491" x="6632575" y="3278188"/>
          <p14:tracePt t="26500" x="6600825" y="3286125"/>
          <p14:tracePt t="26505" x="6561138" y="3286125"/>
          <p14:tracePt t="26513" x="6497638" y="3309938"/>
          <p14:tracePt t="26521" x="6442075" y="3317875"/>
          <p14:tracePt t="26529" x="6410325" y="3325813"/>
          <p14:tracePt t="26537" x="6384925" y="3341688"/>
          <p14:tracePt t="26545" x="6361113" y="3349625"/>
          <p14:tracePt t="26553" x="6353175" y="3349625"/>
          <p14:tracePt t="26561" x="6337300" y="3357563"/>
          <p14:tracePt t="26569" x="6329363" y="3357563"/>
          <p14:tracePt t="26586" x="6321425" y="3357563"/>
          <p14:tracePt t="26593" x="6313488" y="3365500"/>
          <p14:tracePt t="27510" x="6305550" y="3365500"/>
          <p14:tracePt t="27517" x="6257925" y="3349625"/>
          <p14:tracePt t="27525" x="6226175" y="3333750"/>
          <p14:tracePt t="27534" x="6202363" y="3317875"/>
          <p14:tracePt t="27542" x="6194425" y="3309938"/>
          <p14:tracePt t="27549" x="6178550" y="3309938"/>
          <p14:tracePt t="27557" x="6170613" y="3309938"/>
          <p14:tracePt t="27563" x="6162675" y="3309938"/>
          <p14:tracePt t="27571" x="6154738" y="3309938"/>
          <p14:tracePt t="27579" x="6146800" y="3309938"/>
          <p14:tracePt t="27588" x="6138863" y="3309938"/>
          <p14:tracePt t="27603" x="6122988" y="3309938"/>
          <p14:tracePt t="27611" x="6099175" y="3309938"/>
          <p14:tracePt t="27619" x="6067425" y="3309938"/>
          <p14:tracePt t="27627" x="6043613" y="3309938"/>
          <p14:tracePt t="27635" x="6018213" y="3309938"/>
          <p14:tracePt t="27643" x="6002338" y="3309938"/>
          <p14:tracePt t="27651" x="5994400" y="3309938"/>
          <p14:tracePt t="27657" x="5978525" y="3309938"/>
          <p14:tracePt t="27666" x="5962650" y="3309938"/>
          <p14:tracePt t="27673" x="5930900" y="3294063"/>
          <p14:tracePt t="27681" x="5867400" y="3262313"/>
          <p14:tracePt t="27689" x="5811838" y="3228975"/>
          <p14:tracePt t="27697" x="5764213" y="3197225"/>
          <p14:tracePt t="27706" x="5716588" y="3157538"/>
          <p14:tracePt t="27714" x="5667375" y="3141663"/>
          <p14:tracePt t="27721" x="5619750" y="3125788"/>
          <p14:tracePt t="27729" x="5572125" y="3094038"/>
          <p14:tracePt t="27737" x="5540375" y="3070225"/>
          <p14:tracePt t="27745" x="5508625" y="3054350"/>
          <p14:tracePt t="27752" x="5484813" y="3030538"/>
          <p14:tracePt t="27759" x="5461000" y="3014663"/>
          <p14:tracePt t="27767" x="5429250" y="2998788"/>
          <p14:tracePt t="27776" x="5413375" y="2974975"/>
          <p14:tracePt t="27783" x="5397500" y="2959100"/>
          <p14:tracePt t="27792" x="5381625" y="2943225"/>
          <p14:tracePt t="27800" x="5365750" y="2943225"/>
          <p14:tracePt t="27815" x="5365750" y="2935288"/>
          <p14:tracePt t="27877" x="5373688" y="2935288"/>
          <p14:tracePt t="28531" x="5373688" y="2927350"/>
          <p14:tracePt t="28539" x="5341938" y="2909888"/>
          <p14:tracePt t="28547" x="5310188" y="2894013"/>
          <p14:tracePt t="28556" x="5284788" y="2878138"/>
          <p14:tracePt t="28564" x="5276850" y="2862263"/>
          <p14:tracePt t="28572" x="5260975" y="2862263"/>
          <p14:tracePt t="28580" x="5245100" y="2846388"/>
          <p14:tracePt t="28588" x="5229225" y="2830513"/>
          <p14:tracePt t="28595" x="5213350" y="2814638"/>
          <p14:tracePt t="28603" x="5189538" y="2798763"/>
          <p14:tracePt t="28612" x="5181600" y="2782888"/>
          <p14:tracePt t="28619" x="5149850" y="2767013"/>
          <p14:tracePt t="28625" x="5110163" y="2751138"/>
          <p14:tracePt t="28634" x="5078413" y="2743200"/>
          <p14:tracePt t="28642" x="5070475" y="2743200"/>
          <p14:tracePt t="28650" x="5054600" y="2743200"/>
          <p14:tracePt t="28658" x="5046663" y="2743200"/>
          <p14:tracePt t="28666" x="5038725" y="2743200"/>
          <p14:tracePt t="28673" x="5030788" y="2743200"/>
          <p14:tracePt t="28681" x="5022850" y="2743200"/>
          <p14:tracePt t="28697" x="5014913" y="2743200"/>
          <p14:tracePt t="28719" x="5014913" y="2751138"/>
          <p14:tracePt t="28740" x="5022850" y="2751138"/>
          <p14:tracePt t="28748" x="5038725" y="2751138"/>
          <p14:tracePt t="28756" x="5046663" y="2751138"/>
          <p14:tracePt t="28764" x="5062538" y="2751138"/>
          <p14:tracePt t="28772" x="5078413" y="2751138"/>
          <p14:tracePt t="28780" x="5094288" y="2759075"/>
          <p14:tracePt t="28787" x="5118100" y="2759075"/>
          <p14:tracePt t="28796" x="5157788" y="2759075"/>
          <p14:tracePt t="28804" x="5213350" y="2759075"/>
          <p14:tracePt t="28810" x="5276850" y="2751138"/>
          <p14:tracePt t="28818" x="5341938" y="2743200"/>
          <p14:tracePt t="28825" x="5397500" y="2743200"/>
          <p14:tracePt t="28834" x="5453063" y="2735263"/>
          <p14:tracePt t="28842" x="5476875" y="2735263"/>
          <p14:tracePt t="28850" x="5492750" y="2735263"/>
          <p14:tracePt t="28912" x="5484813" y="2735263"/>
          <p14:tracePt t="28919" x="5468938" y="2743200"/>
          <p14:tracePt t="28927" x="5437188" y="2759075"/>
          <p14:tracePt t="28935" x="5389563" y="2782888"/>
          <p14:tracePt t="28946" x="5334000" y="2798763"/>
          <p14:tracePt t="28952" x="5268913" y="2822575"/>
          <p14:tracePt t="28961" x="5213350" y="2838450"/>
          <p14:tracePt t="28967" x="5165725" y="2846388"/>
          <p14:tracePt t="28976" x="5110163" y="2854325"/>
          <p14:tracePt t="28983" x="5070475" y="2862263"/>
          <p14:tracePt t="28993" x="5046663" y="2878138"/>
          <p14:tracePt t="28997" x="5014913" y="2894013"/>
          <p14:tracePt t="29005" x="4999038" y="2894013"/>
          <p14:tracePt t="29013" x="4991100" y="2901950"/>
          <p14:tracePt t="29093" x="4991100" y="2909888"/>
          <p14:tracePt t="29119" x="5006975" y="2909888"/>
          <p14:tracePt t="29128" x="5014913" y="2909888"/>
          <p14:tracePt t="29136" x="5030788" y="2909888"/>
          <p14:tracePt t="29143" x="5054600" y="2909888"/>
          <p14:tracePt t="29153" x="5078413" y="2909888"/>
          <p14:tracePt t="29160" x="5094288" y="2909888"/>
          <p14:tracePt t="29167" x="5118100" y="2909888"/>
          <p14:tracePt t="29175" x="5133975" y="2919413"/>
          <p14:tracePt t="29183" x="5141913" y="2927350"/>
          <p14:tracePt t="29192" x="5157788" y="2935288"/>
          <p14:tracePt t="29199" x="5173663" y="2935288"/>
          <p14:tracePt t="29207" x="5189538" y="2943225"/>
          <p14:tracePt t="29224" x="5197475" y="2951163"/>
          <p14:tracePt t="29616" x="5197475" y="2959100"/>
          <p14:tracePt t="29623" x="5181600" y="2967038"/>
          <p14:tracePt t="29632" x="5165725" y="2967038"/>
          <p14:tracePt t="29639" x="5157788" y="2967038"/>
          <p14:tracePt t="29645" x="5149850" y="2967038"/>
          <p14:tracePt t="29653" x="5133975" y="2967038"/>
          <p14:tracePt t="29669" x="5126038" y="2967038"/>
          <p14:tracePt t="29677" x="5110163" y="2959100"/>
          <p14:tracePt t="29706" x="5102225" y="2959100"/>
          <p14:tracePt t="29779" x="5102225" y="2951163"/>
          <p14:tracePt t="29800" x="5102225" y="2943225"/>
          <p14:tracePt t="29807" x="5118100" y="2943225"/>
          <p14:tracePt t="29816" x="5133975" y="2935288"/>
          <p14:tracePt t="29824" x="5149850" y="2919413"/>
          <p14:tracePt t="29831" x="5157788" y="2909888"/>
          <p14:tracePt t="29838" x="5173663" y="2909888"/>
          <p14:tracePt t="29845" x="5197475" y="2894013"/>
          <p14:tracePt t="29854" x="5221288" y="2894013"/>
          <p14:tracePt t="29861" x="5237163" y="2886075"/>
          <p14:tracePt t="29869" x="5284788" y="2886075"/>
          <p14:tracePt t="29877" x="5310188" y="2886075"/>
          <p14:tracePt t="29895" x="5341938" y="2878138"/>
          <p14:tracePt t="29909" x="5349875" y="2878138"/>
          <p14:tracePt t="29967" x="5341938" y="2878138"/>
          <p14:tracePt t="29977" x="5326063" y="2878138"/>
          <p14:tracePt t="29984" x="5310188" y="2878138"/>
          <p14:tracePt t="29991" x="5300663" y="2878138"/>
          <p14:tracePt t="30000" x="5284788" y="2878138"/>
          <p14:tracePt t="30008" x="5268913" y="2878138"/>
          <p14:tracePt t="30016" x="5260975" y="2878138"/>
          <p14:tracePt t="30022" x="5253038" y="2878138"/>
          <p14:tracePt t="30029" x="5245100" y="2878138"/>
          <p14:tracePt t="30151" x="5260975" y="2878138"/>
          <p14:tracePt t="30167" x="5276850" y="2878138"/>
          <p14:tracePt t="30176" x="5292725" y="2878138"/>
          <p14:tracePt t="30273" x="5292725" y="2886075"/>
          <p14:tracePt t="30282" x="5284788" y="2886075"/>
          <p14:tracePt t="30289" x="5268913" y="2894013"/>
          <p14:tracePt t="30297" x="5245100" y="2901950"/>
          <p14:tracePt t="30306" x="5221288" y="2901950"/>
          <p14:tracePt t="30313" x="5173663" y="2919413"/>
          <p14:tracePt t="30320" x="5141913" y="2927350"/>
          <p14:tracePt t="30327" x="5102225" y="2927350"/>
          <p14:tracePt t="30336" x="5078413" y="2927350"/>
          <p14:tracePt t="30343" x="5070475" y="2935288"/>
          <p14:tracePt t="30352" x="5054600" y="2943225"/>
          <p14:tracePt t="30359" x="5046663" y="2943225"/>
          <p14:tracePt t="30417" x="5054600" y="2943225"/>
          <p14:tracePt t="30426" x="5086350" y="2943225"/>
          <p14:tracePt t="30433" x="5141913" y="2927350"/>
          <p14:tracePt t="30441" x="5197475" y="2927350"/>
          <p14:tracePt t="30450" x="5253038" y="2927350"/>
          <p14:tracePt t="30458" x="5326063" y="2919413"/>
          <p14:tracePt t="30465" x="5381625" y="2919413"/>
          <p14:tracePt t="30473" x="5437188" y="2919413"/>
          <p14:tracePt t="30482" x="5476875" y="2919413"/>
          <p14:tracePt t="30489" x="5492750" y="2919413"/>
          <p14:tracePt t="30498" x="5500688" y="2919413"/>
          <p14:tracePt t="30552" x="5476875" y="2927350"/>
          <p14:tracePt t="30559" x="5437188" y="2935288"/>
          <p14:tracePt t="30568" x="5405438" y="2943225"/>
          <p14:tracePt t="30575" x="5341938" y="2959100"/>
          <p14:tracePt t="30584" x="5300663" y="2967038"/>
          <p14:tracePt t="30591" x="5276850" y="2974975"/>
          <p14:tracePt t="30598" x="5253038" y="2974975"/>
          <p14:tracePt t="30605" x="5245100" y="2974975"/>
          <p14:tracePt t="30666" x="5268913" y="2974975"/>
          <p14:tracePt t="30673" x="5276850" y="2974975"/>
          <p14:tracePt t="30681" x="5292725" y="2967038"/>
          <p14:tracePt t="30689" x="5326063" y="2959100"/>
          <p14:tracePt t="30697" x="5349875" y="2951163"/>
          <p14:tracePt t="30706" x="5381625" y="2951163"/>
          <p14:tracePt t="30713" x="5405438" y="2951163"/>
          <p14:tracePt t="30722" x="5413375" y="2959100"/>
          <p14:tracePt t="30729" x="5421313" y="2959100"/>
          <p14:tracePt t="30737" x="5421313" y="2967038"/>
          <p14:tracePt t="30780" x="5421313" y="2974975"/>
          <p14:tracePt t="30795" x="5421313" y="2982913"/>
          <p14:tracePt t="30804" x="5405438" y="2982913"/>
          <p14:tracePt t="30812" x="5397500" y="2990850"/>
          <p14:tracePt t="30819" x="5397500" y="2998788"/>
          <p14:tracePt t="30827" x="5381625" y="3006725"/>
          <p14:tracePt t="30835" x="5373688" y="3006725"/>
          <p14:tracePt t="34909" x="5365750" y="3014663"/>
          <p14:tracePt t="34918" x="5310188" y="3046413"/>
          <p14:tracePt t="34925" x="5245100" y="3109913"/>
          <p14:tracePt t="34933" x="5157788" y="3173413"/>
          <p14:tracePt t="34941" x="5038725" y="3252788"/>
          <p14:tracePt t="34949" x="4902200" y="3349625"/>
          <p14:tracePt t="34958" x="4687888" y="3476625"/>
          <p14:tracePt t="34966" x="4424363" y="3613150"/>
          <p14:tracePt t="34973" x="4200525" y="3748088"/>
          <p14:tracePt t="34982" x="3954463" y="3898900"/>
          <p14:tracePt t="34989" x="3690938" y="4035425"/>
          <p14:tracePt t="34996" x="3476625" y="4154488"/>
          <p14:tracePt t="35003" x="3236913" y="4265613"/>
          <p14:tracePt t="35012" x="3021013" y="4386263"/>
          <p14:tracePt t="35019" x="2782888" y="4521200"/>
          <p14:tracePt t="35027" x="2574925" y="4608513"/>
          <p14:tracePt t="35035" x="2392363" y="4689475"/>
          <p14:tracePt t="35043" x="2200275" y="4745038"/>
          <p14:tracePt t="35051" x="2049463" y="4792663"/>
          <p14:tracePt t="35059" x="1928813" y="4848225"/>
          <p14:tracePt t="35067" x="1785938" y="4895850"/>
          <p14:tracePt t="35076" x="1658938" y="4959350"/>
          <p14:tracePt t="35081" x="1514475" y="5000625"/>
          <p14:tracePt t="35089" x="1419225" y="5040313"/>
          <p14:tracePt t="35098" x="1308100" y="5072063"/>
          <p14:tracePt t="35106" x="1211263" y="5103813"/>
          <p14:tracePt t="35114" x="1108075" y="5127625"/>
          <p14:tracePt t="35121" x="1020763" y="5167313"/>
          <p14:tracePt t="35130" x="933450" y="5230813"/>
          <p14:tracePt t="35138" x="876300" y="5270500"/>
          <p14:tracePt t="35146" x="812800" y="5319713"/>
          <p14:tracePt t="35153" x="749300" y="5367338"/>
          <p14:tracePt t="35161" x="685800" y="5422900"/>
          <p14:tracePt t="35169" x="654050" y="5446713"/>
          <p14:tracePt t="35177" x="590550" y="5462588"/>
          <p14:tracePt t="35184" x="550863" y="5486400"/>
          <p14:tracePt t="35192" x="509588" y="5502275"/>
          <p14:tracePt t="35199" x="477838" y="5518150"/>
          <p14:tracePt t="35207" x="454025" y="5534025"/>
          <p14:tracePt t="35216" x="446088" y="5549900"/>
          <p14:tracePt t="35224" x="430213" y="5557838"/>
          <p14:tracePt t="35293" x="446088" y="5541963"/>
          <p14:tracePt t="35301" x="461963" y="5526088"/>
          <p14:tracePt t="35309" x="477838" y="5518150"/>
          <p14:tracePt t="35317" x="485775" y="5502275"/>
          <p14:tracePt t="35327" x="501650" y="5486400"/>
          <p14:tracePt t="35333" x="517525" y="5470525"/>
          <p14:tracePt t="35341" x="525463" y="5462588"/>
          <p14:tracePt t="35365" x="525463" y="5454650"/>
          <p14:tracePt t="35423" x="517525" y="5446713"/>
          <p14:tracePt t="35431" x="501650" y="5438775"/>
          <p14:tracePt t="35439" x="493713" y="5438775"/>
          <p14:tracePt t="35447" x="477838" y="5430838"/>
          <p14:tracePt t="35456" x="461963" y="5430838"/>
          <p14:tracePt t="35463" x="454025" y="5430838"/>
          <p14:tracePt t="35471" x="438150" y="5430838"/>
          <p14:tracePt t="35477" x="422275" y="5430838"/>
          <p14:tracePt t="35485" x="406400" y="5438775"/>
          <p14:tracePt t="35494" x="406400" y="5446713"/>
          <p14:tracePt t="35501" x="398463" y="5446713"/>
          <p14:tracePt t="35510" x="382588" y="5454650"/>
          <p14:tracePt t="35529" x="374650" y="5454650"/>
          <p14:tracePt t="35538" x="358775" y="5462588"/>
          <p14:tracePt t="35545" x="342900" y="5478463"/>
          <p14:tracePt t="35553" x="327025" y="5494338"/>
          <p14:tracePt t="35562" x="303213" y="5510213"/>
          <p14:tracePt t="35567" x="271463" y="5526088"/>
          <p14:tracePt t="35576" x="247650" y="5549900"/>
          <p14:tracePt t="35583" x="223838" y="5565775"/>
          <p14:tracePt t="35592" x="207963" y="5597525"/>
          <p14:tracePt t="35600" x="166688" y="5637213"/>
          <p14:tracePt t="35607" x="127000" y="5686425"/>
          <p14:tracePt t="35616" x="103188" y="5734050"/>
          <p14:tracePt t="35624" x="55563" y="5789613"/>
          <p14:tracePt t="35632" x="47625" y="5813425"/>
          <p14:tracePt t="35639" x="31750" y="5845175"/>
          <p14:tracePt t="35648" x="15875" y="5892800"/>
          <p14:tracePt t="35656" x="7938" y="5924550"/>
          <p14:tracePt t="35661" x="7938" y="5956300"/>
          <p14:tracePt t="35669" x="7938" y="5972175"/>
          <p14:tracePt t="35677" x="15875" y="5988050"/>
          <p14:tracePt t="35685" x="23813" y="6013450"/>
          <p14:tracePt t="35693" x="39688" y="6045200"/>
          <p14:tracePt t="35701" x="63500" y="6061075"/>
          <p14:tracePt t="35709" x="87313" y="6092825"/>
          <p14:tracePt t="35717" x="127000" y="6124575"/>
          <p14:tracePt t="35727" x="158750" y="6148388"/>
          <p14:tracePt t="35733" x="223838" y="6164263"/>
          <p14:tracePt t="35741" x="263525" y="6188075"/>
          <p14:tracePt t="35748" x="327025" y="6203950"/>
          <p14:tracePt t="35756" x="366713" y="6219825"/>
          <p14:tracePt t="35764" x="414338" y="6243638"/>
          <p14:tracePt t="35771" x="446088" y="6259513"/>
          <p14:tracePt t="35780" x="469900" y="6275388"/>
          <p14:tracePt t="35788" x="493713" y="6283325"/>
          <p14:tracePt t="35796" x="509588" y="6283325"/>
          <p14:tracePt t="35804" x="533400" y="6283325"/>
          <p14:tracePt t="35812" x="558800" y="6283325"/>
          <p14:tracePt t="35821" x="574675" y="6275388"/>
          <p14:tracePt t="35827" x="598488" y="6267450"/>
          <p14:tracePt t="35835" x="622300" y="6251575"/>
          <p14:tracePt t="35841" x="646113" y="6235700"/>
          <p14:tracePt t="35851" x="661988" y="6219825"/>
          <p14:tracePt t="35858" x="693738" y="6203950"/>
          <p14:tracePt t="35866" x="709613" y="6196013"/>
          <p14:tracePt t="35874" x="733425" y="6180138"/>
          <p14:tracePt t="35882" x="749300" y="6172200"/>
          <p14:tracePt t="35892" x="765175" y="6164263"/>
          <p14:tracePt t="35898" x="781050" y="6148388"/>
          <p14:tracePt t="35906" x="796925" y="6132513"/>
          <p14:tracePt t="35915" x="804863" y="6116638"/>
          <p14:tracePt t="35922" x="820738" y="6100763"/>
          <p14:tracePt t="35930" x="836613" y="6084888"/>
          <p14:tracePt t="35936" x="852488" y="6069013"/>
          <p14:tracePt t="35944" x="868363" y="6045200"/>
          <p14:tracePt t="35952" x="884238" y="6021388"/>
          <p14:tracePt t="35960" x="908050" y="5988050"/>
          <p14:tracePt t="35968" x="933450" y="5948363"/>
          <p14:tracePt t="35976" x="957263" y="5924550"/>
          <p14:tracePt t="35984" x="981075" y="5900738"/>
          <p14:tracePt t="35991" x="996950" y="5892800"/>
          <p14:tracePt t="36000" x="1012825" y="5876925"/>
          <p14:tracePt t="36007" x="1028700" y="5861050"/>
          <p14:tracePt t="36016" x="1036638" y="5845175"/>
          <p14:tracePt t="36024" x="1052513" y="5829300"/>
          <p14:tracePt t="36032" x="1068388" y="5813425"/>
          <p14:tracePt t="36038" x="1084263" y="5813425"/>
          <p14:tracePt t="36046" x="1100138" y="5805488"/>
          <p14:tracePt t="36062" x="1116013" y="5789613"/>
          <p14:tracePt t="36070" x="1123950" y="5781675"/>
          <p14:tracePt t="36078" x="1131888" y="5781675"/>
          <p14:tracePt t="36086" x="1147763" y="5765800"/>
          <p14:tracePt t="36094" x="1163638" y="5749925"/>
          <p14:tracePt t="36101" x="1179513" y="5734050"/>
          <p14:tracePt t="36110" x="1195388" y="5718175"/>
          <p14:tracePt t="36118" x="1219200" y="5694363"/>
          <p14:tracePt t="36126" x="1227138" y="5670550"/>
          <p14:tracePt t="36132" x="1243013" y="5653088"/>
          <p14:tracePt t="36140" x="1258888" y="5629275"/>
          <p14:tracePt t="36148" x="1274763" y="5597525"/>
          <p14:tracePt t="36156" x="1284288" y="5573713"/>
          <p14:tracePt t="36165" x="1292225" y="5549900"/>
          <p14:tracePt t="36172" x="1300163" y="5534025"/>
          <p14:tracePt t="36179" x="1300163" y="5510213"/>
          <p14:tracePt t="36188" x="1300163" y="5502275"/>
          <p14:tracePt t="36198" x="1284288" y="5470525"/>
          <p14:tracePt t="36203" x="1258888" y="5446713"/>
          <p14:tracePt t="36212" x="1235075" y="5430838"/>
          <p14:tracePt t="36220" x="1211263" y="5414963"/>
          <p14:tracePt t="36229" x="1171575" y="5391150"/>
          <p14:tracePt t="36233" x="1123950" y="5359400"/>
          <p14:tracePt t="36241" x="1076325" y="5343525"/>
          <p14:tracePt t="36249" x="1020763" y="5319713"/>
          <p14:tracePt t="36259" x="957263" y="5302250"/>
          <p14:tracePt t="36266" x="900113" y="5278438"/>
          <p14:tracePt t="36274" x="844550" y="5270500"/>
          <p14:tracePt t="36282" x="788988" y="5270500"/>
          <p14:tracePt t="36290" x="749300" y="5270500"/>
          <p14:tracePt t="36298" x="701675" y="5270500"/>
          <p14:tracePt t="36306" x="661988" y="5270500"/>
          <p14:tracePt t="36314" x="606425" y="5270500"/>
          <p14:tracePt t="36322" x="566738" y="5270500"/>
          <p14:tracePt t="36328" x="533400" y="5278438"/>
          <p14:tracePt t="36335" x="501650" y="5278438"/>
          <p14:tracePt t="36344" x="469900" y="5294313"/>
          <p14:tracePt t="36351" x="430213" y="5310188"/>
          <p14:tracePt t="36359" x="398463" y="5327650"/>
          <p14:tracePt t="36368" x="374650" y="5343525"/>
          <p14:tracePt t="36376" x="358775" y="5359400"/>
          <p14:tracePt t="36383" x="342900" y="5375275"/>
          <p14:tracePt t="36391" x="319088" y="5391150"/>
          <p14:tracePt t="36399" x="303213" y="5407025"/>
          <p14:tracePt t="36407" x="279400" y="5438775"/>
          <p14:tracePt t="36413" x="255588" y="5454650"/>
          <p14:tracePt t="36422" x="239713" y="5486400"/>
          <p14:tracePt t="36429" x="223838" y="5510213"/>
          <p14:tracePt t="36437" x="207963" y="5565775"/>
          <p14:tracePt t="36446" x="184150" y="5605463"/>
          <p14:tracePt t="36453" x="184150" y="5629275"/>
          <p14:tracePt t="36462" x="184150" y="5670550"/>
          <p14:tracePt t="36470" x="184150" y="5702300"/>
          <p14:tracePt t="36477" x="192088" y="5749925"/>
          <p14:tracePt t="36485" x="207963" y="5773738"/>
          <p14:tracePt t="36493" x="223838" y="5805488"/>
          <p14:tracePt t="36502" x="231775" y="5829300"/>
          <p14:tracePt t="36510" x="255588" y="5861050"/>
          <p14:tracePt t="36515" x="271463" y="5892800"/>
          <p14:tracePt t="36525" x="287338" y="5916613"/>
          <p14:tracePt t="36531" x="303213" y="5948363"/>
          <p14:tracePt t="36540" x="319088" y="5995988"/>
          <p14:tracePt t="36547" x="334963" y="6021388"/>
          <p14:tracePt t="36556" x="350838" y="6053138"/>
          <p14:tracePt t="36564" x="374650" y="6100763"/>
          <p14:tracePt t="36573" x="398463" y="6124575"/>
          <p14:tracePt t="36580" x="438150" y="6140450"/>
          <p14:tracePt t="36587" x="469900" y="6156325"/>
          <p14:tracePt t="36596" x="485775" y="6172200"/>
          <p14:tracePt t="36604" x="509588" y="6188075"/>
          <p14:tracePt t="36610" x="517525" y="6196013"/>
          <p14:tracePt t="36617" x="533400" y="6211888"/>
          <p14:tracePt t="36625" x="550863" y="6227763"/>
          <p14:tracePt t="36634" x="566738" y="6235700"/>
          <p14:tracePt t="36641" x="582613" y="6251575"/>
          <p14:tracePt t="36650" x="598488" y="6267450"/>
          <p14:tracePt t="36657" x="622300" y="6275388"/>
          <p14:tracePt t="36666" x="646113" y="6283325"/>
          <p14:tracePt t="36675" x="693738" y="6299200"/>
          <p14:tracePt t="36681" x="733425" y="6315075"/>
          <p14:tracePt t="36691" x="788988" y="6315075"/>
          <p14:tracePt t="36698" x="836613" y="6323013"/>
          <p14:tracePt t="36704" x="868363" y="6330950"/>
          <p14:tracePt t="36712" x="900113" y="6330950"/>
          <p14:tracePt t="36719" x="941388" y="6330950"/>
          <p14:tracePt t="36728" x="973138" y="6330950"/>
          <p14:tracePt t="36736" x="1012825" y="6330950"/>
          <p14:tracePt t="36744" x="1036638" y="6330950"/>
          <p14:tracePt t="36752" x="1052513" y="6330950"/>
          <p14:tracePt t="36760" x="1068388" y="6330950"/>
          <p14:tracePt t="36784" x="1076325" y="6330950"/>
          <p14:tracePt t="41997" x="1076325" y="6323013"/>
          <p14:tracePt t="42009" x="1076325" y="6315075"/>
          <p14:tracePt t="42017" x="1084263" y="6307138"/>
          <p14:tracePt t="42025" x="1100138" y="6291263"/>
          <p14:tracePt t="42033" x="1108075" y="6267450"/>
          <p14:tracePt t="42041" x="1116013" y="6251575"/>
          <p14:tracePt t="42050" x="1116013" y="6243638"/>
          <p14:tracePt t="42057" x="1116013" y="6227763"/>
          <p14:tracePt t="42066" x="1123950" y="6211888"/>
          <p14:tracePt t="42073" x="1123950" y="6196013"/>
          <p14:tracePt t="42082" x="1131888" y="6188075"/>
          <p14:tracePt t="42090" x="1139825" y="6172200"/>
          <p14:tracePt t="42096" x="1147763" y="6156325"/>
          <p14:tracePt t="42103" x="1163638" y="6140450"/>
          <p14:tracePt t="42111" x="1171575" y="6132513"/>
          <p14:tracePt t="42119" x="1179513" y="6108700"/>
          <p14:tracePt t="42127" x="1195388" y="6092825"/>
          <p14:tracePt t="42135" x="1211263" y="6069013"/>
          <p14:tracePt t="42143" x="1227138" y="6045200"/>
          <p14:tracePt t="42151" x="1243013" y="6029325"/>
          <p14:tracePt t="42159" x="1258888" y="6021388"/>
          <p14:tracePt t="42168" x="1266825" y="6005513"/>
          <p14:tracePt t="42176" x="1266825" y="5995988"/>
          <p14:tracePt t="42181" x="1274763" y="5988050"/>
          <p14:tracePt t="42189" x="1284288" y="5988050"/>
          <p14:tracePt t="42209" x="1284288" y="5980113"/>
          <p14:tracePt t="42269" x="1284288" y="5972175"/>
          <p14:tracePt t="42283" x="1274763" y="5972175"/>
          <p14:tracePt t="42291" x="1266825" y="5980113"/>
          <p14:tracePt t="42299" x="1258888" y="5980113"/>
          <p14:tracePt t="42307" x="1243013" y="5980113"/>
          <p14:tracePt t="42315" x="1235075" y="5988050"/>
          <p14:tracePt t="42323" x="1227138" y="5995988"/>
          <p14:tracePt t="42331" x="1219200" y="5995988"/>
          <p14:tracePt t="43782" x="1266825" y="5972175"/>
          <p14:tracePt t="43790" x="1323975" y="5956300"/>
          <p14:tracePt t="43798" x="1387475" y="5924550"/>
          <p14:tracePt t="43806" x="1443038" y="5908675"/>
          <p14:tracePt t="43814" x="1530350" y="5892800"/>
          <p14:tracePt t="43821" x="1651000" y="5892800"/>
          <p14:tracePt t="43828" x="1833563" y="5892800"/>
          <p14:tracePt t="43836" x="2152650" y="5940425"/>
          <p14:tracePt t="43843" x="2630488" y="6100763"/>
          <p14:tracePt t="43854" x="3125788" y="6211888"/>
          <p14:tracePt t="43861" x="3619500" y="6330950"/>
          <p14:tracePt t="43868" x="4041775" y="6372225"/>
          <p14:tracePt t="43876" x="4352925" y="6388100"/>
          <p14:tracePt t="43883" x="4608513" y="6403975"/>
          <p14:tracePt t="43903" x="4983163" y="6396038"/>
          <p14:tracePt t="43908" x="5126038" y="6396038"/>
          <p14:tracePt t="43913" x="5253038" y="6380163"/>
          <p14:tracePt t="43921" x="5349875" y="6356350"/>
          <p14:tracePt t="43929" x="5429250" y="6348413"/>
          <p14:tracePt t="43938" x="5492750" y="6323013"/>
          <p14:tracePt t="43946" x="5548313" y="6315075"/>
          <p14:tracePt t="43955" x="5595938" y="6299200"/>
          <p14:tracePt t="43961" x="5627688" y="6275388"/>
          <p14:tracePt t="43969" x="5643563" y="6275388"/>
          <p14:tracePt t="43978" x="5659438" y="6259513"/>
          <p14:tracePt t="43986" x="5667375" y="6251575"/>
          <p14:tracePt t="43994" x="5684838" y="6243638"/>
          <p14:tracePt t="44001" x="5700713" y="6235700"/>
          <p14:tracePt t="44010" x="5716588" y="6227763"/>
          <p14:tracePt t="44015" x="5724525" y="6219825"/>
          <p14:tracePt t="44023" x="5740400" y="6211888"/>
          <p14:tracePt t="44031" x="5756275" y="6211888"/>
          <p14:tracePt t="44039" x="5772150" y="6203950"/>
          <p14:tracePt t="44047" x="5788025" y="6196013"/>
          <p14:tracePt t="44056" x="5819775" y="6180138"/>
          <p14:tracePt t="44064" x="5859463" y="6164263"/>
          <p14:tracePt t="44071" x="5915025" y="6140450"/>
          <p14:tracePt t="44080" x="5970588" y="6124575"/>
          <p14:tracePt t="44087" x="6034088" y="6100763"/>
          <p14:tracePt t="44096" x="6107113" y="6084888"/>
          <p14:tracePt t="44102" x="6202363" y="6061075"/>
          <p14:tracePt t="44109" x="6329363" y="6037263"/>
          <p14:tracePt t="44117" x="6521450" y="6013450"/>
          <p14:tracePt t="44125" x="6735763" y="5972175"/>
          <p14:tracePt t="44133" x="6927850" y="5916613"/>
          <p14:tracePt t="44142" x="7078663" y="5853113"/>
          <p14:tracePt t="44149" x="7262813" y="5821363"/>
          <p14:tracePt t="44157" x="7502525" y="5797550"/>
          <p14:tracePt t="44166" x="7732713" y="5781675"/>
          <p14:tracePt t="44173" x="7964488" y="5749925"/>
          <p14:tracePt t="44182" x="8170863" y="5726113"/>
          <p14:tracePt t="44189" x="8386763" y="5678488"/>
          <p14:tracePt t="44198" x="8602663" y="5637213"/>
          <p14:tracePt t="44204" x="8729663" y="5605463"/>
          <p14:tracePt t="44212" x="8816975" y="5573713"/>
          <p14:tracePt t="44219" x="8904288" y="5541963"/>
          <p14:tracePt t="44228" x="8977313" y="5510213"/>
          <p14:tracePt t="44235" x="9024938" y="5478463"/>
          <p14:tracePt t="44244" x="9080500" y="5438775"/>
          <p14:tracePt t="44252" x="9104313" y="5422900"/>
          <p14:tracePt t="44260" x="9112250" y="5407025"/>
          <p14:tracePt t="44268" x="9120188" y="5407025"/>
          <p14:tracePt t="44276" x="9128125" y="5399088"/>
          <p14:tracePt t="44283" x="9128125" y="5391150"/>
          <p14:tracePt t="44290" x="9128125" y="5383213"/>
          <p14:tracePt t="44309" x="9128125" y="5375275"/>
          <p14:tracePt t="44321" x="9128125" y="5367338"/>
          <p14:tracePt t="44330" x="9128125" y="5359400"/>
          <p14:tracePt t="44337" x="9128125" y="5343525"/>
          <p14:tracePt t="44346" x="9128125" y="5327650"/>
          <p14:tracePt t="44353" x="9128125" y="5310188"/>
          <p14:tracePt t="44362" x="9120188" y="5302250"/>
          <p14:tracePt t="44369" x="9104313" y="5286375"/>
          <p14:tracePt t="44377" x="9096375" y="5270500"/>
          <p14:tracePt t="44383" x="9080500" y="5254625"/>
          <p14:tracePt t="44393" x="9064625" y="5238750"/>
          <p14:tracePt t="44399" x="9040813" y="5230813"/>
          <p14:tracePt t="44407" x="9009063" y="5214938"/>
          <p14:tracePt t="44415" x="9001125" y="5207000"/>
          <p14:tracePt t="44424" x="8977313" y="5191125"/>
          <p14:tracePt t="44432" x="8951913" y="5183188"/>
          <p14:tracePt t="44439" x="8936038" y="5175250"/>
          <p14:tracePt t="44448" x="8904288" y="5167313"/>
          <p14:tracePt t="44456" x="8888413" y="5167313"/>
          <p14:tracePt t="44463" x="8856663" y="5167313"/>
          <p14:tracePt t="44471" x="8824913" y="5167313"/>
          <p14:tracePt t="44480" x="8785225" y="5167313"/>
          <p14:tracePt t="44486" x="8721725" y="5175250"/>
          <p14:tracePt t="44493" x="8650288" y="5199063"/>
          <p14:tracePt t="44502" x="8553450" y="5222875"/>
          <p14:tracePt t="44510" x="8458200" y="5238750"/>
          <p14:tracePt t="44517" x="8386763" y="5254625"/>
          <p14:tracePt t="44526" x="8315325" y="5270500"/>
          <p14:tracePt t="44534" x="8259763" y="5278438"/>
          <p14:tracePt t="44541" x="8202613" y="5302250"/>
          <p14:tracePt t="44549" x="8139113" y="5335588"/>
          <p14:tracePt t="44557" x="8075613" y="5359400"/>
          <p14:tracePt t="44565" x="8043863" y="5383213"/>
          <p14:tracePt t="44573" x="8020050" y="5407025"/>
          <p14:tracePt t="44579" x="8004175" y="5422900"/>
          <p14:tracePt t="44587" x="7988300" y="5470525"/>
          <p14:tracePt t="44595" x="7972425" y="5526088"/>
          <p14:tracePt t="44603" x="7948613" y="5589588"/>
          <p14:tracePt t="44612" x="7932738" y="5645150"/>
          <p14:tracePt t="44619" x="7924800" y="5702300"/>
          <p14:tracePt t="44627" x="7916863" y="5749925"/>
          <p14:tracePt t="44635" x="7900988" y="5789613"/>
          <p14:tracePt t="44644" x="7900988" y="5821363"/>
          <p14:tracePt t="44652" x="7900988" y="5845175"/>
          <p14:tracePt t="44660" x="7900988" y="5853113"/>
          <p14:tracePt t="44667" x="7900988" y="5868988"/>
          <p14:tracePt t="44686" x="7900988" y="5876925"/>
          <p14:tracePt t="44706" x="7908925" y="5876925"/>
          <p14:tracePt t="44729" x="7916863" y="5876925"/>
          <p14:tracePt t="44737" x="7924800" y="5876925"/>
          <p14:tracePt t="44746" x="7940675" y="5876925"/>
          <p14:tracePt t="44753" x="7956550" y="5876925"/>
          <p14:tracePt t="44762" x="7964488" y="5876925"/>
          <p14:tracePt t="44767" x="7980363" y="5876925"/>
          <p14:tracePt t="44775" x="7988300" y="5876925"/>
          <p14:tracePt t="44804" x="7988300" y="5868988"/>
          <p14:tracePt t="45183" x="7996238" y="5868988"/>
          <p14:tracePt t="45191" x="8043863" y="5853113"/>
          <p14:tracePt t="45199" x="8107363" y="5821363"/>
          <p14:tracePt t="45207" x="8154988" y="5789613"/>
          <p14:tracePt t="45216" x="8210550" y="5757863"/>
          <p14:tracePt t="45224" x="8275638" y="5718175"/>
          <p14:tracePt t="45231" x="8323263" y="5702300"/>
          <p14:tracePt t="45239" x="8355013" y="5678488"/>
          <p14:tracePt t="45246" x="8378825" y="5662613"/>
          <p14:tracePt t="45253" x="8410575" y="5637213"/>
          <p14:tracePt t="45263" x="8426450" y="5621338"/>
          <p14:tracePt t="45270" x="8442325" y="5605463"/>
          <p14:tracePt t="45277" x="8458200" y="5589588"/>
          <p14:tracePt t="45285" x="8474075" y="5565775"/>
          <p14:tracePt t="45293" x="8482013" y="5541963"/>
          <p14:tracePt t="45302" x="8497888" y="5534025"/>
          <p14:tracePt t="45309" x="8505825" y="5510213"/>
          <p14:tracePt t="45318" x="8513763" y="5486400"/>
          <p14:tracePt t="45326" x="8521700" y="5470525"/>
          <p14:tracePt t="45334" x="8521700" y="5446713"/>
          <p14:tracePt t="45339" x="8521700" y="5438775"/>
          <p14:tracePt t="45347" x="8521700" y="5422900"/>
          <p14:tracePt t="45356" x="8521700" y="5407025"/>
          <p14:tracePt t="45371" x="8513763" y="5391150"/>
          <p14:tracePt t="45380" x="8513763" y="5383213"/>
          <p14:tracePt t="45395" x="8505825" y="5375275"/>
          <p14:tracePt t="45411" x="8497888" y="5375275"/>
          <p14:tracePt t="45419" x="8489950" y="5375275"/>
          <p14:tracePt t="45428" x="8474075" y="5375275"/>
          <p14:tracePt t="45433" x="8458200" y="5375275"/>
          <p14:tracePt t="45442" x="8442325" y="5391150"/>
          <p14:tracePt t="45449" x="8426450" y="5399088"/>
          <p14:tracePt t="45458" x="8410575" y="5407025"/>
          <p14:tracePt t="45466" x="8394700" y="5422900"/>
          <p14:tracePt t="45473" x="8378825" y="5438775"/>
          <p14:tracePt t="45481" x="8362950" y="5454650"/>
          <p14:tracePt t="45489" x="8347075" y="5470525"/>
          <p14:tracePt t="45521" x="8347075" y="5478463"/>
          <p14:tracePt t="46614" x="8323263" y="5478463"/>
          <p14:tracePt t="46621" x="8226425" y="5478463"/>
          <p14:tracePt t="46630" x="8075613" y="5470525"/>
          <p14:tracePt t="46638" x="7851775" y="5470525"/>
          <p14:tracePt t="46646" x="7526338" y="5526088"/>
          <p14:tracePt t="46653" x="7175500" y="5589588"/>
          <p14:tracePt t="46662" x="6888163" y="5621338"/>
          <p14:tracePt t="46670" x="6592888" y="5581650"/>
          <p14:tracePt t="46678" x="6329363" y="5549900"/>
          <p14:tracePt t="46684" x="6067425" y="5526088"/>
          <p14:tracePt t="46691" x="5756275" y="5502275"/>
          <p14:tracePt t="46699" x="5397500" y="5502275"/>
          <p14:tracePt t="46707" x="5054600" y="5470525"/>
          <p14:tracePt t="46716" x="4767263" y="5454650"/>
          <p14:tracePt t="46723" x="4519613" y="5454650"/>
          <p14:tracePt t="46731" x="4289425" y="5462588"/>
          <p14:tracePt t="46739" x="4089400" y="5454650"/>
          <p14:tracePt t="46747" x="3875088" y="5430838"/>
          <p14:tracePt t="46756" x="3690938" y="5407025"/>
          <p14:tracePt t="46763" x="3500438" y="5407025"/>
          <p14:tracePt t="46772" x="3348038" y="5407025"/>
          <p14:tracePt t="46778" x="3213100" y="5414963"/>
          <p14:tracePt t="46785" x="3044825" y="5414963"/>
          <p14:tracePt t="46793" x="2901950" y="5414963"/>
          <p14:tracePt t="46801" x="2709863" y="5414963"/>
          <p14:tracePt t="46809" x="2519363" y="5414963"/>
          <p14:tracePt t="46818" x="2287588" y="5430838"/>
          <p14:tracePt t="46825" x="2120900" y="5430838"/>
          <p14:tracePt t="46833" x="1968500" y="5430838"/>
          <p14:tracePt t="46841" x="1849438" y="5430838"/>
          <p14:tracePt t="46849" x="1746250" y="5430838"/>
          <p14:tracePt t="46857" x="1651000" y="5430838"/>
          <p14:tracePt t="46866" x="1554163" y="5446713"/>
          <p14:tracePt t="46885" x="1379538" y="5470525"/>
          <p14:tracePt t="46887" x="1300163" y="5494338"/>
          <p14:tracePt t="46895" x="1227138" y="5518150"/>
          <p14:tracePt t="46903" x="1155700" y="5534025"/>
          <p14:tracePt t="46911" x="1084263" y="5557838"/>
          <p14:tracePt t="46919" x="1020763" y="5573713"/>
          <p14:tracePt t="46928" x="957263" y="5597525"/>
          <p14:tracePt t="46936" x="892175" y="5613400"/>
          <p14:tracePt t="46943" x="852488" y="5621338"/>
          <p14:tracePt t="46951" x="804863" y="5637213"/>
          <p14:tracePt t="46959" x="773113" y="5645150"/>
          <p14:tracePt t="46968" x="757238" y="5645150"/>
          <p14:tracePt t="46974" x="749300" y="5653088"/>
          <p14:tracePt t="46982" x="733425" y="5670550"/>
          <p14:tracePt t="46989" x="701675" y="5678488"/>
          <p14:tracePt t="46997" x="669925" y="5694363"/>
          <p14:tracePt t="47006" x="622300" y="5718175"/>
          <p14:tracePt t="47014" x="590550" y="5734050"/>
          <p14:tracePt t="47021" x="566738" y="5741988"/>
          <p14:tracePt t="47029" x="550863" y="5749925"/>
          <p14:tracePt t="47037" x="533400" y="5757863"/>
          <p14:tracePt t="47046" x="517525" y="5765800"/>
          <p14:tracePt t="47053" x="509588" y="5773738"/>
          <p14:tracePt t="47062" x="493713" y="5789613"/>
          <p14:tracePt t="47068" x="477838" y="5797550"/>
          <p14:tracePt t="47076" x="461963" y="5805488"/>
          <p14:tracePt t="47091" x="454025" y="5805488"/>
          <p14:tracePt t="47163" x="454025" y="5813425"/>
          <p14:tracePt t="47174" x="454025" y="5821363"/>
          <p14:tracePt t="47182" x="461963" y="5829300"/>
          <p14:tracePt t="47189" x="477838" y="5829300"/>
          <p14:tracePt t="47198" x="493713" y="5837238"/>
          <p14:tracePt t="47205" x="501650" y="5845175"/>
          <p14:tracePt t="47213" x="517525" y="5853113"/>
          <p14:tracePt t="47221" x="533400" y="5853113"/>
          <p14:tracePt t="47230" x="541338" y="5853113"/>
          <p14:tracePt t="48906" x="582613" y="5837238"/>
          <p14:tracePt t="48915" x="844550" y="5718175"/>
          <p14:tracePt t="48922" x="1187450" y="5573713"/>
          <p14:tracePt t="48929" x="1458913" y="5438775"/>
          <p14:tracePt t="48938" x="1754188" y="5262563"/>
          <p14:tracePt t="48945" x="2008188" y="5080000"/>
          <p14:tracePt t="48954" x="2192338" y="4911725"/>
          <p14:tracePt t="48961" x="2366963" y="4705350"/>
          <p14:tracePt t="48969" x="2519363" y="4545013"/>
          <p14:tracePt t="48977" x="2670175" y="4425950"/>
          <p14:tracePt t="48985" x="2790825" y="4330700"/>
          <p14:tracePt t="48994" x="2878138" y="4241800"/>
          <p14:tracePt t="49000" x="2973388" y="4162425"/>
          <p14:tracePt t="49009" x="3084513" y="4090988"/>
          <p14:tracePt t="49015" x="3205163" y="3995738"/>
          <p14:tracePt t="49023" x="3308350" y="3922713"/>
          <p14:tracePt t="49031" x="3395663" y="3843338"/>
          <p14:tracePt t="49042" x="3459163" y="3779838"/>
          <p14:tracePt t="49047" x="3476625" y="3716338"/>
          <p14:tracePt t="49055" x="3492500" y="3676650"/>
          <p14:tracePt t="49063" x="3492500" y="3660775"/>
          <p14:tracePt t="49071" x="3492500" y="3644900"/>
          <p14:tracePt t="49105" x="3492500" y="3636963"/>
          <p14:tracePt t="49115" x="3492500" y="3629025"/>
          <p14:tracePt t="49123" x="3492500" y="3621088"/>
          <p14:tracePt t="49139" x="3492500" y="3613150"/>
          <p14:tracePt t="49148" x="3492500" y="3605213"/>
          <p14:tracePt t="49165" x="3476625" y="3605213"/>
          <p14:tracePt t="49169" x="3467100" y="3605213"/>
          <p14:tracePt t="49178" x="3451225" y="3605213"/>
          <p14:tracePt t="49185" x="3443288" y="3605213"/>
          <p14:tracePt t="49193" x="3427413" y="3605213"/>
          <p14:tracePt t="49201" x="3419475" y="3605213"/>
          <p14:tracePt t="49210" x="3411538" y="3605213"/>
          <p14:tracePt t="49217" x="3403600" y="3605213"/>
          <p14:tracePt t="49237" x="3427413" y="3579813"/>
          <p14:tracePt t="49246" x="3508375" y="3516313"/>
          <p14:tracePt t="49254" x="3595688" y="3452813"/>
          <p14:tracePt t="49260" x="3683000" y="3373438"/>
          <p14:tracePt t="49267" x="3770313" y="3294063"/>
          <p14:tracePt t="49276" x="3851275" y="3228975"/>
          <p14:tracePt t="49283" x="3922713" y="3165475"/>
          <p14:tracePt t="49291" x="4002088" y="3101975"/>
          <p14:tracePt t="49300" x="4065588" y="3046413"/>
          <p14:tracePt t="49308" x="4113213" y="3006725"/>
          <p14:tracePt t="49315" x="4160838" y="2982913"/>
          <p14:tracePt t="49323" x="4192588" y="2959100"/>
          <p14:tracePt t="49332" x="4217988" y="2943225"/>
          <p14:tracePt t="49339" x="4265613" y="2909888"/>
          <p14:tracePt t="49348" x="4297363" y="2878138"/>
          <p14:tracePt t="49353" x="4321175" y="2862263"/>
          <p14:tracePt t="49362" x="4337050" y="2838450"/>
          <p14:tracePt t="49369" x="4360863" y="2806700"/>
          <p14:tracePt t="49378" x="4384675" y="2790825"/>
          <p14:tracePt t="49385" x="4408488" y="2774950"/>
          <p14:tracePt t="49393" x="4424363" y="2759075"/>
          <p14:tracePt t="49401" x="4440238" y="2743200"/>
          <p14:tracePt t="49410" x="4448175" y="2727325"/>
          <p14:tracePt t="49417" x="4464050" y="2727325"/>
          <p14:tracePt t="49425" x="4471988" y="2719388"/>
          <p14:tracePt t="49433" x="4479925" y="2719388"/>
          <p14:tracePt t="49659" x="4567238" y="2719388"/>
          <p14:tracePt t="49667" x="4743450" y="2743200"/>
          <p14:tracePt t="49675" x="4951413" y="2767013"/>
          <p14:tracePt t="49683" x="5181600" y="2782888"/>
          <p14:tracePt t="49691" x="5349875" y="2782888"/>
          <p14:tracePt t="49700" x="5484813" y="2767013"/>
          <p14:tracePt t="49708" x="5619750" y="2735263"/>
          <p14:tracePt t="49715" x="5748338" y="2687638"/>
          <p14:tracePt t="49725" x="5835650" y="2671763"/>
          <p14:tracePt t="49731" x="5891213" y="2647950"/>
          <p14:tracePt t="49738" x="5946775" y="2632075"/>
          <p14:tracePt t="49746" x="5986463" y="2616200"/>
          <p14:tracePt t="49753" x="6002338" y="2608263"/>
          <p14:tracePt t="49762" x="6018213" y="2592388"/>
          <p14:tracePt t="49769" x="6026150" y="2592388"/>
          <p14:tracePt t="49777" x="6034088" y="2592388"/>
          <p14:tracePt t="50235" x="6026150" y="2592388"/>
          <p14:tracePt t="50321" x="6067425" y="2616200"/>
          <p14:tracePt t="50330" x="6091238" y="2647950"/>
          <p14:tracePt t="50338" x="6107113" y="2695575"/>
          <p14:tracePt t="50346" x="6122988" y="2719388"/>
          <p14:tracePt t="50353" x="6130925" y="2735263"/>
          <p14:tracePt t="50361" x="6130925" y="2751138"/>
          <p14:tracePt t="50369" x="6107113" y="2774950"/>
          <p14:tracePt t="50377" x="6059488" y="2806700"/>
          <p14:tracePt t="50385" x="5986463" y="2838450"/>
          <p14:tracePt t="50394" x="5907088" y="2854325"/>
          <p14:tracePt t="50401" x="5780088" y="2894013"/>
          <p14:tracePt t="50409" x="5651500" y="2927350"/>
          <p14:tracePt t="50416" x="5540375" y="2959100"/>
          <p14:tracePt t="50424" x="5437188" y="2982913"/>
          <p14:tracePt t="50431" x="5334000" y="2990850"/>
          <p14:tracePt t="50440" x="5253038" y="2990850"/>
          <p14:tracePt t="50448" x="5181600" y="2998788"/>
          <p14:tracePt t="50455" x="5126038" y="2998788"/>
          <p14:tracePt t="50463" x="5110163" y="2998788"/>
          <p14:tracePt t="50472" x="5086350" y="2998788"/>
          <p14:tracePt t="50479" x="5070475" y="2998788"/>
          <p14:tracePt t="50488" x="5070475" y="3006725"/>
          <p14:tracePt t="50495" x="5062538" y="3006725"/>
          <p14:tracePt t="50534" x="5070475" y="3006725"/>
          <p14:tracePt t="50541" x="5086350" y="2998788"/>
          <p14:tracePt t="50549" x="5118100" y="2990850"/>
          <p14:tracePt t="50557" x="5141913" y="2982913"/>
          <p14:tracePt t="50566" x="5173663" y="2982913"/>
          <p14:tracePt t="50574" x="5197475" y="2974975"/>
          <p14:tracePt t="50581" x="5229225" y="2974975"/>
          <p14:tracePt t="50589" x="5284788" y="2982913"/>
          <p14:tracePt t="50597" x="5341938" y="2990850"/>
          <p14:tracePt t="50605" x="5373688" y="2990850"/>
          <p14:tracePt t="50613" x="5413375" y="2990850"/>
          <p14:tracePt t="50621" x="5437188" y="2990850"/>
          <p14:tracePt t="50629" x="5468938" y="2990850"/>
          <p14:tracePt t="50637" x="5484813" y="2990850"/>
          <p14:tracePt t="50646" x="5508625" y="2990850"/>
          <p14:tracePt t="50653" x="5516563" y="2990850"/>
          <p14:tracePt t="50663" x="5524500" y="2990850"/>
          <p14:tracePt t="51108" x="5524500" y="2982913"/>
          <p14:tracePt t="51124" x="5524500" y="2943225"/>
          <p14:tracePt t="51131" x="5564188" y="2830513"/>
          <p14:tracePt t="51139" x="5580063" y="2751138"/>
          <p14:tracePt t="51148" x="5603875" y="2663825"/>
          <p14:tracePt t="51155" x="5635625" y="2566988"/>
          <p14:tracePt t="51164" x="5659438" y="2471738"/>
          <p14:tracePt t="51171" x="5684838" y="2328863"/>
          <p14:tracePt t="51179" x="5692775" y="2224088"/>
          <p14:tracePt t="51187" x="5700713" y="2128838"/>
          <p14:tracePt t="51196" x="5700713" y="2033588"/>
          <p14:tracePt t="51203" x="5700713" y="1946275"/>
          <p14:tracePt t="51211" x="5700713" y="1849438"/>
          <p14:tracePt t="51219" x="5700713" y="1770063"/>
          <p14:tracePt t="51227" x="5700713" y="1714500"/>
          <p14:tracePt t="51235" x="5692775" y="1658938"/>
          <p14:tracePt t="51243" x="5667375" y="1603375"/>
          <p14:tracePt t="51249" x="5659438" y="1538288"/>
          <p14:tracePt t="51257" x="5643563" y="1482725"/>
          <p14:tracePt t="51267" x="5643563" y="1443038"/>
          <p14:tracePt t="51274" x="5635625" y="1411288"/>
          <p14:tracePt t="51284" x="5635625" y="1387475"/>
          <p14:tracePt t="51291" x="5627688" y="1363663"/>
          <p14:tracePt t="51298" x="5627688" y="1355725"/>
          <p14:tracePt t="51307" x="5611813" y="1331913"/>
          <p14:tracePt t="51314" x="5595938" y="1316038"/>
          <p14:tracePt t="51321" x="5588000" y="1300163"/>
          <p14:tracePt t="51330" x="5572125" y="1284288"/>
          <p14:tracePt t="51337" x="5564188" y="1268413"/>
          <p14:tracePt t="51345" x="5556250" y="1268413"/>
          <p14:tracePt t="51353" x="5540375" y="1252538"/>
          <p14:tracePt t="51361" x="5532438" y="1244600"/>
          <p14:tracePt t="51369" x="5524500" y="1244600"/>
          <p14:tracePt t="51378" x="5508625" y="1236663"/>
          <p14:tracePt t="51386" x="5492750" y="1236663"/>
          <p14:tracePt t="51393" x="5492750" y="1228725"/>
          <p14:tracePt t="51401" x="5476875" y="1220788"/>
          <p14:tracePt t="51410" x="5468938" y="1220788"/>
          <p14:tracePt t="51416" x="5461000" y="1212850"/>
          <p14:tracePt t="51423" x="5453063" y="1212850"/>
          <p14:tracePt t="51431" x="5445125" y="1212850"/>
          <p14:tracePt t="51507" x="5445125" y="1204913"/>
          <p14:tracePt t="51515" x="5445125" y="1195388"/>
          <p14:tracePt t="51531" x="5437188" y="1195388"/>
          <p14:tracePt t="51537" x="5421313" y="1187450"/>
          <p14:tracePt t="51545" x="5405438" y="1179513"/>
          <p14:tracePt t="51561" x="5397500" y="1179513"/>
          <p14:tracePt t="51569" x="5389563" y="1179513"/>
          <p14:tracePt t="51577" x="5381625" y="1179513"/>
          <p14:tracePt t="51737" x="5373688" y="1179513"/>
          <p14:tracePt t="51753" x="5365750" y="1179513"/>
          <p14:tracePt t="51769" x="5357813" y="1187450"/>
          <p14:tracePt t="51781" x="5357813" y="1195388"/>
          <p14:tracePt t="51958" x="5349875" y="1195388"/>
          <p14:tracePt t="51966" x="5334000" y="1195388"/>
          <p14:tracePt t="51973" x="5326063" y="1195388"/>
          <p14:tracePt t="51982" x="5310188" y="1204913"/>
          <p14:tracePt t="51989" x="5300663" y="1204913"/>
          <p14:tracePt t="51998" x="5292725" y="1204913"/>
          <p14:tracePt t="52005" x="5292725" y="1212850"/>
          <p14:tracePt t="52015" x="5284788" y="1212850"/>
          <p14:tracePt t="52024" x="5276850" y="1212850"/>
          <p14:tracePt t="52035" x="5268913" y="1212850"/>
          <p14:tracePt t="52043" x="5268913" y="1220788"/>
          <p14:tracePt t="52067" x="5260975" y="1220788"/>
          <p14:tracePt t="52075" x="5253038" y="1220788"/>
          <p14:tracePt t="52236" x="5260975" y="1220788"/>
          <p14:tracePt t="52243" x="5268913" y="1220788"/>
          <p14:tracePt t="52251" x="5284788" y="1220788"/>
          <p14:tracePt t="52260" x="5300663" y="1220788"/>
          <p14:tracePt t="52267" x="5310188" y="1212850"/>
          <p14:tracePt t="52276" x="5326063" y="1204913"/>
          <p14:tracePt t="52283" x="5341938" y="1195388"/>
          <p14:tracePt t="52291" x="5349875" y="1195388"/>
          <p14:tracePt t="52299" x="5365750" y="1195388"/>
          <p14:tracePt t="52307" x="5381625" y="1195388"/>
          <p14:tracePt t="52314" x="5397500" y="1187450"/>
          <p14:tracePt t="52322" x="5405438" y="1187450"/>
          <p14:tracePt t="52329" x="5421313" y="1187450"/>
          <p14:tracePt t="52337" x="5445125" y="1187450"/>
          <p14:tracePt t="52345" x="5461000" y="1187450"/>
          <p14:tracePt t="52353" x="5484813" y="1187450"/>
          <p14:tracePt t="52361" x="5500688" y="1187450"/>
          <p14:tracePt t="52369" x="5508625" y="1187450"/>
          <p14:tracePt t="52378" x="5524500" y="1187450"/>
          <p14:tracePt t="52386" x="5540375" y="1187450"/>
          <p14:tracePt t="52394" x="5556250" y="1187450"/>
          <p14:tracePt t="52399" x="5580063" y="1187450"/>
          <p14:tracePt t="52407" x="5603875" y="1187450"/>
          <p14:tracePt t="52415" x="5619750" y="1187450"/>
          <p14:tracePt t="52424" x="5627688" y="1187450"/>
          <p14:tracePt t="52431" x="5643563" y="1187450"/>
          <p14:tracePt t="52439" x="5659438" y="1187450"/>
          <p14:tracePt t="52455" x="5667375" y="1187450"/>
          <p14:tracePt t="52565" x="5659438" y="1187450"/>
          <p14:tracePt t="52573" x="5627688" y="1204913"/>
          <p14:tracePt t="52582" x="5556250" y="1204913"/>
          <p14:tracePt t="52589" x="5476875" y="1204913"/>
          <p14:tracePt t="52595" x="5365750" y="1204913"/>
          <p14:tracePt t="52603" x="5245100" y="1204913"/>
          <p14:tracePt t="52611" x="5133975" y="1179513"/>
          <p14:tracePt t="52619" x="5046663" y="1163638"/>
          <p14:tracePt t="52627" x="4967288" y="1139825"/>
          <p14:tracePt t="52635" x="4894263" y="1131888"/>
          <p14:tracePt t="52644" x="4838700" y="1123950"/>
          <p14:tracePt t="52652" x="4791075" y="1108075"/>
          <p14:tracePt t="52660" x="4759325" y="1108075"/>
          <p14:tracePt t="52667" x="4735513" y="1108075"/>
          <p14:tracePt t="52737" x="4743450" y="1108075"/>
          <p14:tracePt t="52745" x="4767263" y="1100138"/>
          <p14:tracePt t="52753" x="4799013" y="1092200"/>
          <p14:tracePt t="52762" x="4830763" y="1092200"/>
          <p14:tracePt t="52769" x="4886325" y="1092200"/>
          <p14:tracePt t="52778" x="4999038" y="1092200"/>
          <p14:tracePt t="52783" x="5126038" y="1108075"/>
          <p14:tracePt t="52792" x="5213350" y="1108075"/>
          <p14:tracePt t="52799" x="5300663" y="1116013"/>
          <p14:tracePt t="52807" x="5373688" y="1123950"/>
          <p14:tracePt t="52815" x="5429250" y="1131888"/>
          <p14:tracePt t="52824" x="5468938" y="1139825"/>
          <p14:tracePt t="52832" x="5516563" y="1155700"/>
          <p14:tracePt t="52839" x="5532438" y="1155700"/>
          <p14:tracePt t="52848" x="5548313" y="1163638"/>
          <p14:tracePt t="52855" x="5556250" y="1163638"/>
          <p14:tracePt t="52864" x="5572125" y="1171575"/>
          <p14:tracePt t="52871" x="5588000" y="1171575"/>
          <p14:tracePt t="52878" x="5595938" y="1171575"/>
          <p14:tracePt t="52899" x="5619750" y="1179513"/>
          <p14:tracePt t="53200" x="5627688" y="1195388"/>
          <p14:tracePt t="53208" x="5643563" y="1228725"/>
          <p14:tracePt t="53215" x="5659438" y="1244600"/>
          <p14:tracePt t="53223" x="5684838" y="1276350"/>
          <p14:tracePt t="53232" x="5732463" y="1316038"/>
          <p14:tracePt t="53239" x="5772150" y="1363663"/>
          <p14:tracePt t="53247" x="5811838" y="1411288"/>
          <p14:tracePt t="53256" x="5827713" y="1443038"/>
          <p14:tracePt t="53262" x="5843588" y="1466850"/>
          <p14:tracePt t="53269" x="5859463" y="1490663"/>
          <p14:tracePt t="53278" x="5875338" y="1506538"/>
          <p14:tracePt t="53285" x="5891213" y="1522413"/>
          <p14:tracePt t="53294" x="5899150" y="1530350"/>
          <p14:tracePt t="53301" x="5915025" y="1547813"/>
          <p14:tracePt t="53309" x="5922963" y="1563688"/>
          <p14:tracePt t="53317" x="5938838" y="1579563"/>
          <p14:tracePt t="53325" x="5946775" y="1595438"/>
          <p14:tracePt t="53333" x="5962650" y="1603375"/>
          <p14:tracePt t="53342" x="5970588" y="1619250"/>
          <p14:tracePt t="53351" x="5978525" y="1635125"/>
          <p14:tracePt t="53357" x="5986463" y="1651000"/>
          <p14:tracePt t="53363" x="5986463" y="1658938"/>
          <p14:tracePt t="53372" x="5986463" y="1674813"/>
          <p14:tracePt t="53379" x="5986463" y="1690688"/>
          <p14:tracePt t="53388" x="5978525" y="1690688"/>
          <p14:tracePt t="53396" x="5962650" y="1706563"/>
          <p14:tracePt t="53404" x="5954713" y="1714500"/>
          <p14:tracePt t="53412" x="5946775" y="1722438"/>
          <p14:tracePt t="53419" x="5938838" y="1722438"/>
          <p14:tracePt t="53427" x="5930900" y="1722438"/>
          <p14:tracePt t="53436" x="5922963" y="1722438"/>
          <p14:tracePt t="53443" x="5907088" y="1722438"/>
          <p14:tracePt t="53453" x="5899150" y="1722438"/>
          <p14:tracePt t="53457" x="5883275" y="1714500"/>
          <p14:tracePt t="53465" x="5859463" y="1698625"/>
          <p14:tracePt t="53474" x="5819775" y="1682750"/>
          <p14:tracePt t="53481" x="5780088" y="1666875"/>
          <p14:tracePt t="53490" x="5748338" y="1651000"/>
          <p14:tracePt t="53497" x="5700713" y="1627188"/>
          <p14:tracePt t="53505" x="5667375" y="1611313"/>
          <p14:tracePt t="53514" x="5619750" y="1595438"/>
          <p14:tracePt t="53522" x="5572125" y="1579563"/>
          <p14:tracePt t="53529" x="5548313" y="1571625"/>
          <p14:tracePt t="53537" x="5516563" y="1563688"/>
          <p14:tracePt t="53544" x="5492750" y="1555750"/>
          <p14:tracePt t="53551" x="5468938" y="1547813"/>
          <p14:tracePt t="53559" x="5445125" y="1547813"/>
          <p14:tracePt t="53567" x="5413375" y="1547813"/>
          <p14:tracePt t="53576" x="5373688" y="1547813"/>
          <p14:tracePt t="53583" x="5341938" y="1547813"/>
          <p14:tracePt t="53592" x="5326063" y="1547813"/>
          <p14:tracePt t="53600" x="5300663" y="1547813"/>
          <p14:tracePt t="53607" x="5284788" y="1547813"/>
          <p14:tracePt t="53615" x="5276850" y="1547813"/>
          <p14:tracePt t="53623" x="5253038" y="1547813"/>
          <p14:tracePt t="53632" x="5229225" y="1547813"/>
          <p14:tracePt t="53639" x="5213350" y="1547813"/>
          <p14:tracePt t="53645" x="5189538" y="1547813"/>
          <p14:tracePt t="53653" x="5165725" y="1547813"/>
          <p14:tracePt t="53662" x="5133975" y="1547813"/>
          <p14:tracePt t="53669" x="5110163" y="1547813"/>
          <p14:tracePt t="53678" x="5094288" y="1555750"/>
          <p14:tracePt t="53686" x="5078413" y="1555750"/>
          <p14:tracePt t="53693" x="5054600" y="1555750"/>
          <p14:tracePt t="53701" x="5046663" y="1555750"/>
          <p14:tracePt t="53709" x="5030788" y="1555750"/>
          <p14:tracePt t="53717" x="5014913" y="1555750"/>
          <p14:tracePt t="53726" x="5006975" y="1555750"/>
          <p14:tracePt t="53732" x="4991100" y="1555750"/>
          <p14:tracePt t="53740" x="4975225" y="1555750"/>
          <p14:tracePt t="53747" x="4967288" y="1555750"/>
          <p14:tracePt t="53756" x="4959350" y="1555750"/>
          <p14:tracePt t="53763" x="4951413" y="1555750"/>
          <p14:tracePt t="53772" x="4943475" y="1555750"/>
          <p14:tracePt t="53804" x="4933950" y="1563688"/>
          <p14:tracePt t="53812" x="4926013" y="1563688"/>
          <p14:tracePt t="53823" x="4926013" y="1571625"/>
          <p14:tracePt t="54011" x="4933950" y="1563688"/>
          <p14:tracePt t="54019" x="4951413" y="1555750"/>
          <p14:tracePt t="54027" x="4967288" y="1547813"/>
          <p14:tracePt t="54033" x="4991100" y="1538288"/>
          <p14:tracePt t="54043" x="5030788" y="1538288"/>
          <p14:tracePt t="54049" x="5078413" y="1530350"/>
          <p14:tracePt t="54057" x="5133975" y="1514475"/>
          <p14:tracePt t="54066" x="5189538" y="1506538"/>
          <p14:tracePt t="54073" x="5253038" y="1490663"/>
          <p14:tracePt t="54081" x="5310188" y="1490663"/>
          <p14:tracePt t="54089" x="5365750" y="1482725"/>
          <p14:tracePt t="54097" x="5421313" y="1482725"/>
          <p14:tracePt t="54106" x="5476875" y="1466850"/>
          <p14:tracePt t="54113" x="5548313" y="1466850"/>
          <p14:tracePt t="54121" x="5595938" y="1466850"/>
          <p14:tracePt t="54130" x="5651500" y="1466850"/>
          <p14:tracePt t="54137" x="5708650" y="1466850"/>
          <p14:tracePt t="54145" x="5756275" y="1474788"/>
          <p14:tracePt t="54151" x="5795963" y="1482725"/>
          <p14:tracePt t="54159" x="5843588" y="1490663"/>
          <p14:tracePt t="54167" x="5891213" y="1498600"/>
          <p14:tracePt t="54175" x="5922963" y="1514475"/>
          <p14:tracePt t="54183" x="5946775" y="1522413"/>
          <p14:tracePt t="54191" x="5954713" y="1522413"/>
          <p14:tracePt t="54199" x="5962650" y="1530350"/>
          <p14:tracePt t="54208" x="5978525" y="1530350"/>
          <p14:tracePt t="54231" x="5986463" y="1530350"/>
          <p14:tracePt t="54931" x="5986463" y="1538288"/>
          <p14:tracePt t="54948" x="5986463" y="1547813"/>
          <p14:tracePt t="54955" x="5970588" y="1571625"/>
          <p14:tracePt t="54963" x="5930900" y="1635125"/>
          <p14:tracePt t="54972" x="5883275" y="1682750"/>
          <p14:tracePt t="54980" x="5819775" y="1746250"/>
          <p14:tracePt t="54987" x="5772150" y="1801813"/>
          <p14:tracePt t="54996" x="5708650" y="1849438"/>
          <p14:tracePt t="55003" x="5643563" y="1881188"/>
          <p14:tracePt t="55010" x="5588000" y="1898650"/>
          <p14:tracePt t="55018" x="5532438" y="1922463"/>
          <p14:tracePt t="55025" x="5468938" y="1938338"/>
          <p14:tracePt t="55033" x="5429250" y="1946275"/>
          <p14:tracePt t="55042" x="5381625" y="1946275"/>
          <p14:tracePt t="55049" x="5373688" y="1946275"/>
          <p14:tracePt t="55058" x="5334000" y="1946275"/>
          <p14:tracePt t="55065" x="5300663" y="1946275"/>
          <p14:tracePt t="55074" x="5276850" y="1946275"/>
          <p14:tracePt t="55081" x="5253038" y="1946275"/>
          <p14:tracePt t="55090" x="5245100" y="1946275"/>
          <p14:tracePt t="55098" x="5221288" y="1946275"/>
          <p14:tracePt t="55106" x="5197475" y="1954213"/>
          <p14:tracePt t="55112" x="5189538" y="1954213"/>
          <p14:tracePt t="55119" x="5165725" y="1954213"/>
          <p14:tracePt t="55128" x="5141913" y="1954213"/>
          <p14:tracePt t="55135" x="5118100" y="1962150"/>
          <p14:tracePt t="55143" x="5110163" y="1962150"/>
          <p14:tracePt t="55151" x="5094288" y="1962150"/>
          <p14:tracePt t="55159" x="5078413" y="1962150"/>
          <p14:tracePt t="55168" x="5070475" y="1962150"/>
          <p14:tracePt t="55175" x="5054600" y="1962150"/>
          <p14:tracePt t="55183" x="5046663" y="1962150"/>
          <p14:tracePt t="55249" x="5038725" y="1954213"/>
          <p14:tracePt t="55258" x="5022850" y="1946275"/>
          <p14:tracePt t="55265" x="5014913" y="1938338"/>
          <p14:tracePt t="55273" x="5006975" y="1930400"/>
          <p14:tracePt t="55281" x="4991100" y="1922463"/>
          <p14:tracePt t="55289" x="4983163" y="1922463"/>
          <p14:tracePt t="55298" x="4983163" y="1914525"/>
          <p14:tracePt t="55425" x="4999038" y="1914525"/>
          <p14:tracePt t="55431" x="5006975" y="1906588"/>
          <p14:tracePt t="55439" x="5022850" y="1898650"/>
          <p14:tracePt t="55447" x="5054600" y="1898650"/>
          <p14:tracePt t="55455" x="5086350" y="1898650"/>
          <p14:tracePt t="55462" x="5141913" y="1906588"/>
          <p14:tracePt t="55469" x="5189538" y="1922463"/>
          <p14:tracePt t="55478" x="5245100" y="1938338"/>
          <p14:tracePt t="55486" x="5292725" y="1946275"/>
          <p14:tracePt t="55493" x="5326063" y="1954213"/>
          <p14:tracePt t="55502" x="5334000" y="1962150"/>
          <p14:tracePt t="55509" x="5357813" y="1970088"/>
          <p14:tracePt t="55517" x="5373688" y="1970088"/>
          <p14:tracePt t="55526" x="5389563" y="1970088"/>
          <p14:tracePt t="55533" x="5397500" y="1970088"/>
          <p14:tracePt t="55541" x="5413375" y="1978025"/>
          <p14:tracePt t="55549" x="5429250" y="1985963"/>
          <p14:tracePt t="55558" x="5445125" y="1985963"/>
          <p14:tracePt t="55565" x="5468938" y="1993900"/>
          <p14:tracePt t="55574" x="5500688" y="1993900"/>
          <p14:tracePt t="55581" x="5532438" y="1993900"/>
          <p14:tracePt t="55590" x="5564188" y="1993900"/>
          <p14:tracePt t="55597" x="5572125" y="1993900"/>
          <p14:tracePt t="55605" x="5588000" y="1993900"/>
          <p14:tracePt t="55614" x="5603875" y="1993900"/>
          <p14:tracePt t="55621" x="5611813" y="1993900"/>
          <p14:tracePt t="55629" x="5627688" y="1993900"/>
          <p14:tracePt t="55639" x="5635625" y="1993900"/>
          <p14:tracePt t="55686" x="5635625" y="2001838"/>
          <p14:tracePt t="55886" x="5619750" y="2001838"/>
          <p14:tracePt t="55894" x="5611813" y="2001838"/>
          <p14:tracePt t="55902" x="5588000" y="2001838"/>
          <p14:tracePt t="55910" x="5548313" y="2001838"/>
          <p14:tracePt t="55917" x="5484813" y="1978025"/>
          <p14:tracePt t="55923" x="5429250" y="1962150"/>
          <p14:tracePt t="55931" x="5373688" y="1938338"/>
          <p14:tracePt t="55939" x="5310188" y="1922463"/>
          <p14:tracePt t="55948" x="5253038" y="1906588"/>
          <p14:tracePt t="55955" x="5221288" y="1898650"/>
          <p14:tracePt t="55964" x="5189538" y="1873250"/>
          <p14:tracePt t="55972" x="5173663" y="1873250"/>
          <p14:tracePt t="55979" x="5157788" y="1865313"/>
          <p14:tracePt t="55987" x="5157788" y="1857375"/>
          <p14:tracePt t="56069" x="5157788" y="1849438"/>
          <p14:tracePt t="56101" x="5165725" y="1849438"/>
          <p14:tracePt t="56163" x="5165725" y="1841500"/>
          <p14:tracePt t="56523" x="5165725" y="1857375"/>
          <p14:tracePt t="56532" x="5181600" y="1881188"/>
          <p14:tracePt t="56540" x="5205413" y="1922463"/>
          <p14:tracePt t="56547" x="5221288" y="1954213"/>
          <p14:tracePt t="56555" x="5245100" y="2001838"/>
          <p14:tracePt t="56564" x="5276850" y="2065338"/>
          <p14:tracePt t="56572" x="5318125" y="2128838"/>
          <p14:tracePt t="56579" x="5357813" y="2184400"/>
          <p14:tracePt t="56587" x="5389563" y="2224088"/>
          <p14:tracePt t="56595" x="5405438" y="2249488"/>
          <p14:tracePt t="56601" x="5421313" y="2281238"/>
          <p14:tracePt t="56610" x="5437188" y="2328863"/>
          <p14:tracePt t="56618" x="5453063" y="2384425"/>
          <p14:tracePt t="56626" x="5468938" y="2416175"/>
          <p14:tracePt t="56634" x="5492750" y="2447925"/>
          <p14:tracePt t="56642" x="5500688" y="2471738"/>
          <p14:tracePt t="56649" x="5500688" y="2487613"/>
          <p14:tracePt t="56657" x="5500688" y="2503488"/>
          <p14:tracePt t="56665" x="5500688" y="2511425"/>
          <p14:tracePt t="56674" x="5500688" y="2527300"/>
          <p14:tracePt t="56682" x="5500688" y="2535238"/>
          <p14:tracePt t="56688" x="5500688" y="2551113"/>
          <p14:tracePt t="56696" x="5484813" y="2566988"/>
          <p14:tracePt t="56703" x="5484813" y="2584450"/>
          <p14:tracePt t="56712" x="5468938" y="2592388"/>
          <p14:tracePt t="56720" x="5461000" y="2592388"/>
          <p14:tracePt t="56727" x="5461000" y="2600325"/>
          <p14:tracePt t="56736" x="5453063" y="2608263"/>
          <p14:tracePt t="56744" x="5437188" y="2616200"/>
          <p14:tracePt t="56752" x="5421313" y="2624138"/>
          <p14:tracePt t="56760" x="5413375" y="2624138"/>
          <p14:tracePt t="56767" x="5397500" y="2640013"/>
          <p14:tracePt t="56776" x="5373688" y="2655888"/>
          <p14:tracePt t="56784" x="5341938" y="2663825"/>
          <p14:tracePt t="56790" x="5318125" y="2679700"/>
          <p14:tracePt t="56797" x="5300663" y="2695575"/>
          <p14:tracePt t="56806" x="5284788" y="2703513"/>
          <p14:tracePt t="56814" x="5276850" y="2711450"/>
          <p14:tracePt t="56822" x="5268913" y="2711450"/>
          <p14:tracePt t="56829" x="5260975" y="2711450"/>
          <p14:tracePt t="56860" x="5253038" y="2711450"/>
          <p14:tracePt t="56865" x="5245100" y="2711450"/>
          <p14:tracePt t="56874" x="5229225" y="2703513"/>
          <p14:tracePt t="56883" x="5221288" y="2687638"/>
          <p14:tracePt t="56888" x="5205413" y="2671763"/>
          <p14:tracePt t="56896" x="5189538" y="2663825"/>
          <p14:tracePt t="56904" x="5173663" y="2663825"/>
          <p14:tracePt t="56912" x="5157788" y="2647950"/>
          <p14:tracePt t="56920" x="5149850" y="2640013"/>
          <p14:tracePt t="56928" x="5133975" y="2624138"/>
          <p14:tracePt t="56939" x="5133975" y="2616200"/>
          <p14:tracePt t="57014" x="5126038" y="2616200"/>
          <p14:tracePt t="57103" x="5126038" y="2608263"/>
          <p14:tracePt t="57115" x="5126038" y="2600325"/>
          <p14:tracePt t="57123" x="5126038" y="2592388"/>
          <p14:tracePt t="57139" x="5133975" y="2592388"/>
          <p14:tracePt t="57155" x="5149850" y="2592388"/>
          <p14:tracePt t="57161" x="5165725" y="2584450"/>
          <p14:tracePt t="57169" x="5173663" y="2576513"/>
          <p14:tracePt t="57178" x="5189538" y="2576513"/>
          <p14:tracePt t="57185" x="5221288" y="2576513"/>
          <p14:tracePt t="57193" x="5260975" y="2566988"/>
          <p14:tracePt t="57202" x="5300663" y="2566988"/>
          <p14:tracePt t="57209" x="5357813" y="2566988"/>
          <p14:tracePt t="57218" x="5421313" y="2559050"/>
          <p14:tracePt t="57225" x="5468938" y="2559050"/>
          <p14:tracePt t="57233" x="5532438" y="2543175"/>
          <p14:tracePt t="57241" x="5588000" y="2535238"/>
          <p14:tracePt t="57249" x="5643563" y="2519363"/>
          <p14:tracePt t="57258" x="5700713" y="2511425"/>
          <p14:tracePt t="57265" x="5764213" y="2495550"/>
          <p14:tracePt t="57271" x="5819775" y="2487613"/>
          <p14:tracePt t="57280" x="5851525" y="2479675"/>
          <p14:tracePt t="57287" x="5891213" y="2479675"/>
          <p14:tracePt t="57295" x="5907088" y="2479675"/>
          <p14:tracePt t="57304" x="5915025" y="2479675"/>
          <p14:tracePt t="57311" x="5930900" y="2479675"/>
          <p14:tracePt t="57319" x="5938838" y="2479675"/>
          <p14:tracePt t="57327" x="5946775" y="2487613"/>
          <p14:tracePt t="57339" x="5954713" y="2487613"/>
          <p14:tracePt t="57355" x="5962650" y="2487613"/>
          <p14:tracePt t="57369" x="5962650" y="2495550"/>
          <p14:tracePt t="57504" x="5946775" y="2495550"/>
          <p14:tracePt t="57511" x="5899150" y="2495550"/>
          <p14:tracePt t="57519" x="5843588" y="2487613"/>
          <p14:tracePt t="57528" x="5780088" y="2479675"/>
          <p14:tracePt t="57536" x="5724525" y="2471738"/>
          <p14:tracePt t="57543" x="5684838" y="2471738"/>
          <p14:tracePt t="57551" x="5635625" y="2463800"/>
          <p14:tracePt t="57558" x="5603875" y="2447925"/>
          <p14:tracePt t="57565" x="5580063" y="2439988"/>
          <p14:tracePt t="57573" x="5564188" y="2439988"/>
          <p14:tracePt t="57581" x="5548313" y="2432050"/>
          <p14:tracePt t="57590" x="5532438" y="2424113"/>
          <p14:tracePt t="57597" x="5524500" y="2424113"/>
          <p14:tracePt t="57605" x="5516563" y="2416175"/>
          <p14:tracePt t="57614" x="5508625" y="2416175"/>
          <p14:tracePt t="57622" x="5500688" y="2416175"/>
          <p14:tracePt t="58545" x="5500688" y="2408238"/>
          <p14:tracePt t="58553" x="5508625" y="2392363"/>
          <p14:tracePt t="58561" x="5524500" y="2384425"/>
          <p14:tracePt t="58570" x="5548313" y="2368550"/>
          <p14:tracePt t="58578" x="5564188" y="2352675"/>
          <p14:tracePt t="58585" x="5572125" y="2336800"/>
          <p14:tracePt t="58593" x="5588000" y="2328863"/>
          <p14:tracePt t="58602" x="5603875" y="2320925"/>
          <p14:tracePt t="58609" x="5619750" y="2305050"/>
          <p14:tracePt t="58629" x="5635625" y="2297113"/>
          <p14:tracePt t="58635" x="5651500" y="2281238"/>
          <p14:tracePt t="58644" x="5667375" y="2273300"/>
          <p14:tracePt t="58651" x="5676900" y="2257425"/>
          <p14:tracePt t="58660" x="5692775" y="2249488"/>
          <p14:tracePt t="58668" x="5708650" y="2224088"/>
          <p14:tracePt t="58676" x="5724525" y="2208213"/>
          <p14:tracePt t="58684" x="5740400" y="2152650"/>
          <p14:tracePt t="58691" x="5764213" y="2097088"/>
          <p14:tracePt t="58699" x="5772150" y="2041525"/>
          <p14:tracePt t="58708" x="5788025" y="1978025"/>
          <p14:tracePt t="58715" x="5811838" y="1906588"/>
          <p14:tracePt t="58723" x="5819775" y="1825625"/>
          <p14:tracePt t="58731" x="5827713" y="1738313"/>
          <p14:tracePt t="58738" x="5851525" y="1643063"/>
          <p14:tracePt t="58746" x="5867400" y="1547813"/>
          <p14:tracePt t="58753" x="5883275" y="1458913"/>
          <p14:tracePt t="58762" x="5891213" y="1395413"/>
          <p14:tracePt t="58769" x="5907088" y="1331913"/>
          <p14:tracePt t="58778" x="5915025" y="1292225"/>
          <p14:tracePt t="58785" x="5915025" y="1260475"/>
          <p14:tracePt t="58793" x="5915025" y="1228725"/>
          <p14:tracePt t="58801" x="5915025" y="1195388"/>
          <p14:tracePt t="58810" x="5907088" y="1171575"/>
          <p14:tracePt t="58818" x="5891213" y="1155700"/>
          <p14:tracePt t="58826" x="5883275" y="1123950"/>
          <p14:tracePt t="58831" x="5867400" y="1100138"/>
          <p14:tracePt t="58840" x="5851525" y="1052513"/>
          <p14:tracePt t="58849" x="5835650" y="1020763"/>
          <p14:tracePt t="58856" x="5819775" y="989013"/>
          <p14:tracePt t="58864" x="5803900" y="957263"/>
          <p14:tracePt t="58872" x="5780088" y="917575"/>
          <p14:tracePt t="58880" x="5772150" y="901700"/>
          <p14:tracePt t="58897" x="5740400" y="869950"/>
          <p14:tracePt t="58903" x="5724525" y="852488"/>
          <p14:tracePt t="58911" x="5708650" y="836613"/>
          <p14:tracePt t="58920" x="5692775" y="828675"/>
          <p14:tracePt t="58926" x="5684838" y="828675"/>
          <p14:tracePt t="58934" x="5667375" y="828675"/>
          <p14:tracePt t="58942" x="5651500" y="828675"/>
          <p14:tracePt t="58950" x="5643563" y="828675"/>
          <p14:tracePt t="58957" x="5635625" y="828675"/>
          <p14:tracePt t="58966" x="5627688" y="828675"/>
          <p14:tracePt t="58974" x="5611813" y="828675"/>
          <p14:tracePt t="58982" x="5588000" y="828675"/>
          <p14:tracePt t="58990" x="5564188" y="836613"/>
          <p14:tracePt t="58997" x="5548313" y="844550"/>
          <p14:tracePt t="59006" x="5540375" y="852488"/>
          <p14:tracePt t="59013" x="5516563" y="869950"/>
          <p14:tracePt t="59019" x="5492750" y="885825"/>
          <p14:tracePt t="59027" x="5468938" y="901700"/>
          <p14:tracePt t="59036" x="5429250" y="917575"/>
          <p14:tracePt t="59044" x="5381625" y="949325"/>
          <p14:tracePt t="59052" x="5341938" y="973138"/>
          <p14:tracePt t="59060" x="5318125" y="996950"/>
          <p14:tracePt t="59068" x="5284788" y="1020763"/>
          <p14:tracePt t="59075" x="5237163" y="1060450"/>
          <p14:tracePt t="59083" x="5189538" y="1100138"/>
          <p14:tracePt t="59092" x="5149850" y="1147763"/>
          <p14:tracePt t="59099" x="5118100" y="1195388"/>
          <p14:tracePt t="59108" x="5102225" y="1228725"/>
          <p14:tracePt t="59113" x="5078413" y="1252538"/>
          <p14:tracePt t="59121" x="5062538" y="1276350"/>
          <p14:tracePt t="59129" x="5046663" y="1300163"/>
          <p14:tracePt t="59137" x="5030788" y="1316038"/>
          <p14:tracePt t="59146" x="5014913" y="1331913"/>
          <p14:tracePt t="59153" x="5006975" y="1347788"/>
          <p14:tracePt t="59162" x="4991100" y="1355725"/>
          <p14:tracePt t="59169" x="4975225" y="1371600"/>
          <p14:tracePt t="59178" x="4959350" y="1387475"/>
          <p14:tracePt t="59185" x="4943475" y="1403350"/>
          <p14:tracePt t="59193" x="4926013" y="1427163"/>
          <p14:tracePt t="59202" x="4918075" y="1443038"/>
          <p14:tracePt t="59209" x="4902200" y="1458913"/>
          <p14:tracePt t="59215" x="4886325" y="1482725"/>
          <p14:tracePt t="59223" x="4870450" y="1506538"/>
          <p14:tracePt t="59231" x="4854575" y="1555750"/>
          <p14:tracePt t="59239" x="4838700" y="1587500"/>
          <p14:tracePt t="59248" x="4830763" y="1611313"/>
          <p14:tracePt t="59256" x="4822825" y="1627188"/>
          <p14:tracePt t="59263" x="4814888" y="1674813"/>
          <p14:tracePt t="59272" x="4814888" y="1698625"/>
          <p14:tracePt t="59279" x="4814888" y="1754188"/>
          <p14:tracePt t="59288" x="4814888" y="1809750"/>
          <p14:tracePt t="59296" x="4814888" y="1849438"/>
          <p14:tracePt t="59304" x="4814888" y="1898650"/>
          <p14:tracePt t="59310" x="4830763" y="1954213"/>
          <p14:tracePt t="59318" x="4854575" y="2001838"/>
          <p14:tracePt t="59326" x="4870450" y="2049463"/>
          <p14:tracePt t="59334" x="4886325" y="2105025"/>
          <p14:tracePt t="59341" x="4910138" y="2160588"/>
          <p14:tracePt t="59349" x="4926013" y="2208213"/>
          <p14:tracePt t="59357" x="4951413" y="2249488"/>
          <p14:tracePt t="59366" x="4975225" y="2289175"/>
          <p14:tracePt t="59373" x="5006975" y="2328863"/>
          <p14:tracePt t="59381" x="5038725" y="2376488"/>
          <p14:tracePt t="59389" x="5086350" y="2424113"/>
          <p14:tracePt t="59396" x="5126038" y="2479675"/>
          <p14:tracePt t="59404" x="5173663" y="2527300"/>
          <p14:tracePt t="59412" x="5229225" y="2566988"/>
          <p14:tracePt t="59419" x="5260975" y="2592388"/>
          <p14:tracePt t="59428" x="5310188" y="2624138"/>
          <p14:tracePt t="59436" x="5357813" y="2640013"/>
          <p14:tracePt t="59444" x="5413375" y="2671763"/>
          <p14:tracePt t="59452" x="5461000" y="2687638"/>
          <p14:tracePt t="59460" x="5492750" y="2703513"/>
          <p14:tracePt t="59467" x="5524500" y="2711450"/>
          <p14:tracePt t="59477" x="5588000" y="2719388"/>
          <p14:tracePt t="59483" x="5643563" y="2735263"/>
          <p14:tracePt t="59491" x="5700713" y="2735263"/>
          <p14:tracePt t="59497" x="5740400" y="2735263"/>
          <p14:tracePt t="59505" x="5780088" y="2735263"/>
          <p14:tracePt t="59513" x="5827713" y="2735263"/>
          <p14:tracePt t="59522" x="5867400" y="2735263"/>
          <p14:tracePt t="59529" x="5907088" y="2735263"/>
          <p14:tracePt t="59537" x="5938838" y="2735263"/>
          <p14:tracePt t="59546" x="5970588" y="2727325"/>
          <p14:tracePt t="59554" x="5994400" y="2719388"/>
          <p14:tracePt t="59561" x="6010275" y="2711450"/>
          <p14:tracePt t="59570" x="6018213" y="2695575"/>
          <p14:tracePt t="59577" x="6034088" y="2687638"/>
          <p14:tracePt t="59585" x="6051550" y="2671763"/>
          <p14:tracePt t="59592" x="6067425" y="2655888"/>
          <p14:tracePt t="59599" x="6083300" y="2647950"/>
          <p14:tracePt t="59608" x="6099175" y="2592388"/>
          <p14:tracePt t="59615" x="6115050" y="2543175"/>
          <p14:tracePt t="59623" x="6138863" y="2487613"/>
          <p14:tracePt t="59631" x="6146800" y="2432050"/>
          <p14:tracePt t="59639" x="6146800" y="2360613"/>
          <p14:tracePt t="59647" x="6154738" y="2305050"/>
          <p14:tracePt t="59656" x="6162675" y="2249488"/>
          <p14:tracePt t="59663" x="6162675" y="2200275"/>
          <p14:tracePt t="59671" x="6170613" y="2144713"/>
          <p14:tracePt t="59679" x="6178550" y="2105025"/>
          <p14:tracePt t="59686" x="6202363" y="2057400"/>
          <p14:tracePt t="59693" x="6210300" y="2025650"/>
          <p14:tracePt t="59701" x="6218238" y="1978025"/>
          <p14:tracePt t="59709" x="6226175" y="1938338"/>
          <p14:tracePt t="59717" x="6234113" y="1890713"/>
          <p14:tracePt t="59726" x="6242050" y="1833563"/>
          <p14:tracePt t="59733" x="6242050" y="1778000"/>
          <p14:tracePt t="59741" x="6242050" y="1722438"/>
          <p14:tracePt t="59749" x="6242050" y="1651000"/>
          <p14:tracePt t="59758" x="6242050" y="1587500"/>
          <p14:tracePt t="59766" x="6226175" y="1522413"/>
          <p14:tracePt t="59774" x="6210300" y="1466850"/>
          <p14:tracePt t="59779" x="6194425" y="1411288"/>
          <p14:tracePt t="59787" x="6186488" y="1363663"/>
          <p14:tracePt t="59796" x="6170613" y="1316038"/>
          <p14:tracePt t="59803" x="6146800" y="1284288"/>
          <p14:tracePt t="59811" x="6130925" y="1252538"/>
          <p14:tracePt t="59819" x="6115050" y="1228725"/>
          <p14:tracePt t="59827" x="6099175" y="1204913"/>
          <p14:tracePt t="59835" x="6091238" y="1187450"/>
          <p14:tracePt t="59844" x="6075363" y="1163638"/>
          <p14:tracePt t="59851" x="6059488" y="1155700"/>
          <p14:tracePt t="59859" x="6034088" y="1139825"/>
          <p14:tracePt t="59867" x="6018213" y="1123950"/>
          <p14:tracePt t="59873" x="5986463" y="1108075"/>
          <p14:tracePt t="59882" x="5962650" y="1092200"/>
          <p14:tracePt t="59889" x="5930900" y="1076325"/>
          <p14:tracePt t="59897" x="5883275" y="1060450"/>
          <p14:tracePt t="59906" x="5843588" y="1036638"/>
          <p14:tracePt t="59914" x="5780088" y="1020763"/>
          <p14:tracePt t="59921" x="5724525" y="996950"/>
          <p14:tracePt t="59929" x="5651500" y="981075"/>
          <p14:tracePt t="59937" x="5588000" y="957263"/>
          <p14:tracePt t="59946" x="5532438" y="941388"/>
          <p14:tracePt t="59953" x="5476875" y="917575"/>
          <p14:tracePt t="59961" x="5421313" y="917575"/>
          <p14:tracePt t="59967" x="5365750" y="909638"/>
          <p14:tracePt t="59976" x="5318125" y="909638"/>
          <p14:tracePt t="59983" x="5260975" y="909638"/>
          <p14:tracePt t="59991" x="5221288" y="909638"/>
          <p14:tracePt t="60000" x="5181600" y="909638"/>
          <p14:tracePt t="60007" x="5141913" y="909638"/>
          <p14:tracePt t="60015" x="5078413" y="909638"/>
          <p14:tracePt t="60023" x="5038725" y="925513"/>
          <p14:tracePt t="60032" x="5014913" y="933450"/>
          <p14:tracePt t="60040" x="4991100" y="941388"/>
          <p14:tracePt t="60047" x="4975225" y="957263"/>
          <p14:tracePt t="60055" x="4967288" y="965200"/>
          <p14:tracePt t="60062" x="4951413" y="981075"/>
          <p14:tracePt t="60070" x="4926013" y="996950"/>
          <p14:tracePt t="60078" x="4902200" y="1012825"/>
          <p14:tracePt t="60086" x="4886325" y="1036638"/>
          <p14:tracePt t="60093" x="4870450" y="1068388"/>
          <p14:tracePt t="60102" x="4854575" y="1108075"/>
          <p14:tracePt t="60109" x="4830763" y="1155700"/>
          <p14:tracePt t="60117" x="4814888" y="1220788"/>
          <p14:tracePt t="60125" x="4799013" y="1252538"/>
          <p14:tracePt t="60133" x="4783138" y="1300163"/>
          <p14:tracePt t="60141" x="4767263" y="1323975"/>
          <p14:tracePt t="60149" x="4759325" y="1347788"/>
          <p14:tracePt t="60158" x="4751388" y="1395413"/>
          <p14:tracePt t="60163" x="4751388" y="1427163"/>
          <p14:tracePt t="60172" x="4751388" y="1458913"/>
          <p14:tracePt t="60179" x="4751388" y="1490663"/>
          <p14:tracePt t="60187" x="4751388" y="1538288"/>
          <p14:tracePt t="60196" x="4751388" y="1587500"/>
          <p14:tracePt t="60203" x="4759325" y="1643063"/>
          <p14:tracePt t="60212" x="4775200" y="1698625"/>
          <p14:tracePt t="60220" x="4799013" y="1746250"/>
          <p14:tracePt t="60228" x="4814888" y="1793875"/>
          <p14:tracePt t="60235" x="4822825" y="1825625"/>
          <p14:tracePt t="60243" x="4830763" y="1857375"/>
          <p14:tracePt t="60252" x="4838700" y="1873250"/>
          <p14:tracePt t="60258" x="4846638" y="1898650"/>
          <p14:tracePt t="60265" x="4854575" y="1922463"/>
          <p14:tracePt t="60273" x="4870450" y="1946275"/>
          <p14:tracePt t="60281" x="4870450" y="1962150"/>
          <p14:tracePt t="60290" x="4878388" y="1978025"/>
          <p14:tracePt t="60297" x="4878388" y="1993900"/>
          <p14:tracePt t="60306" x="4886325" y="2017713"/>
          <p14:tracePt t="60313" x="4886325" y="2041525"/>
          <p14:tracePt t="60322" x="4894263" y="2057400"/>
          <p14:tracePt t="60329" x="4894263" y="2081213"/>
          <p14:tracePt t="60337" x="4902200" y="2105025"/>
          <p14:tracePt t="60343" x="4910138" y="2128838"/>
          <p14:tracePt t="60351" x="4918075" y="2152650"/>
          <p14:tracePt t="60360" x="4926013" y="2160588"/>
          <p14:tracePt t="60367" x="4933950" y="2184400"/>
          <p14:tracePt t="60375" x="4943475" y="2208213"/>
          <p14:tracePt t="60383" x="4951413" y="2233613"/>
          <p14:tracePt t="60392" x="4959350" y="2249488"/>
          <p14:tracePt t="60399" x="4967288" y="2265363"/>
          <p14:tracePt t="60407" x="4975225" y="2281238"/>
          <p14:tracePt t="60415" x="4983163" y="2297113"/>
          <p14:tracePt t="60423" x="4999038" y="2312988"/>
          <p14:tracePt t="60431" x="5014913" y="2328863"/>
          <p14:tracePt t="60440" x="5022850" y="2336800"/>
          <p14:tracePt t="60445" x="5038725" y="2352675"/>
          <p14:tracePt t="60454" x="5046663" y="2368550"/>
          <p14:tracePt t="60462" x="5062538" y="2384425"/>
          <p14:tracePt t="60470" x="5078413" y="2400300"/>
          <p14:tracePt t="60478" x="5094288" y="2416175"/>
          <p14:tracePt t="60485" x="5110163" y="2432050"/>
          <p14:tracePt t="60493" x="5126038" y="2447925"/>
          <p14:tracePt t="60501" x="5141913" y="2463800"/>
          <p14:tracePt t="60509" x="5149850" y="2479675"/>
          <p14:tracePt t="60517" x="5165725" y="2487613"/>
          <p14:tracePt t="60525" x="5181600" y="2495550"/>
          <p14:tracePt t="60533" x="5197475" y="2503488"/>
          <p14:tracePt t="60539" x="5205413" y="2511425"/>
          <p14:tracePt t="60547" x="5221288" y="2527300"/>
          <p14:tracePt t="60555" x="5237163" y="2535238"/>
          <p14:tracePt t="60563" x="5253038" y="2551113"/>
          <p14:tracePt t="60571" x="5260975" y="2551113"/>
          <p14:tracePt t="60579" x="5276850" y="2559050"/>
          <p14:tracePt t="60588" x="5292725" y="2559050"/>
          <p14:tracePt t="60595" x="5310188" y="2566988"/>
          <p14:tracePt t="60604" x="5326063" y="2566988"/>
          <p14:tracePt t="60612" x="5349875" y="2576513"/>
          <p14:tracePt t="60620" x="5365750" y="2584450"/>
          <p14:tracePt t="60626" x="5397500" y="2584450"/>
          <p14:tracePt t="60633" x="5429250" y="2584450"/>
          <p14:tracePt t="60642" x="5445125" y="2584450"/>
          <p14:tracePt t="60650" x="5476875" y="2584450"/>
          <p14:tracePt t="60657" x="5516563" y="2584450"/>
          <p14:tracePt t="60666" x="5532438" y="2584450"/>
          <p14:tracePt t="60673" x="5548313" y="2584450"/>
          <p14:tracePt t="60681" x="5564188" y="2566988"/>
          <p14:tracePt t="60689" x="5572125" y="2559050"/>
          <p14:tracePt t="60697" x="5588000" y="2543175"/>
          <p14:tracePt t="60706" x="5603875" y="2511425"/>
          <p14:tracePt t="60714" x="5619750" y="2479675"/>
          <p14:tracePt t="60721" x="5643563" y="2432050"/>
          <p14:tracePt t="60729" x="5659438" y="2400300"/>
          <p14:tracePt t="60735" x="5667375" y="2336800"/>
          <p14:tracePt t="60744" x="5676900" y="2297113"/>
          <p14:tracePt t="60752" x="5684838" y="2249488"/>
          <p14:tracePt t="60760" x="5700713" y="2200275"/>
          <p14:tracePt t="60767" x="5708650" y="2184400"/>
          <p14:tracePt t="60776" x="5716588" y="2168525"/>
          <p14:tracePt t="60783" x="5732463" y="2152650"/>
          <p14:tracePt t="60792" x="5732463" y="2136775"/>
          <p14:tracePt t="60799" x="5748338" y="2128838"/>
          <p14:tracePt t="60808" x="5756275" y="2112963"/>
          <p14:tracePt t="60815" x="5772150" y="2097088"/>
          <p14:tracePt t="60821" x="5788025" y="2073275"/>
          <p14:tracePt t="60829" x="5795963" y="2057400"/>
          <p14:tracePt t="60837" x="5803900" y="2049463"/>
          <p14:tracePt t="60845" x="5819775" y="2033588"/>
          <p14:tracePt t="60854" x="5835650" y="2017713"/>
          <p14:tracePt t="60862" x="5843588" y="2001838"/>
          <p14:tracePt t="60870" x="5851525" y="1985963"/>
          <p14:tracePt t="60896" x="5883275" y="1954213"/>
          <p14:tracePt t="60901" x="5899150" y="1930400"/>
          <p14:tracePt t="60910" x="5907088" y="1914525"/>
          <p14:tracePt t="60918" x="5915025" y="1898650"/>
          <p14:tracePt t="60923" x="5922963" y="1865313"/>
          <p14:tracePt t="60931" x="5930900" y="1849438"/>
          <p14:tracePt t="60940" x="5946775" y="1825625"/>
          <p14:tracePt t="60947" x="5962650" y="1801813"/>
          <p14:tracePt t="60955" x="5970588" y="1793875"/>
          <p14:tracePt t="60963" x="5978525" y="1770063"/>
          <p14:tracePt t="60972" x="5986463" y="1746250"/>
          <p14:tracePt t="60979" x="5986463" y="1722438"/>
          <p14:tracePt t="60987" x="5994400" y="1706563"/>
          <p14:tracePt t="60995" x="5994400" y="1698625"/>
          <p14:tracePt t="61004" x="5994400" y="1682750"/>
          <p14:tracePt t="61012" x="5994400" y="1674813"/>
          <p14:tracePt t="61017" x="5994400" y="1658938"/>
          <p14:tracePt t="61025" x="5994400" y="1643063"/>
          <p14:tracePt t="61033" x="5994400" y="1635125"/>
          <p14:tracePt t="61041" x="5986463" y="1635125"/>
          <p14:tracePt t="61049" x="5986463" y="1619250"/>
          <p14:tracePt t="61057" x="5978525" y="1611313"/>
          <p14:tracePt t="61073" x="5978525" y="1595438"/>
          <p14:tracePt t="61081" x="5978525" y="1579563"/>
          <p14:tracePt t="61089" x="5970588" y="1571625"/>
          <p14:tracePt t="61097" x="5970588" y="1555750"/>
          <p14:tracePt t="61105" x="5962650" y="1538288"/>
          <p14:tracePt t="61112" x="5954713" y="1530350"/>
          <p14:tracePt t="61119" x="5946775" y="1522413"/>
          <p14:tracePt t="61127" x="5938838" y="1506538"/>
          <p14:tracePt t="61136" x="5922963" y="1490663"/>
          <p14:tracePt t="61144" x="5915025" y="1482725"/>
          <p14:tracePt t="61151" x="5899150" y="1466850"/>
          <p14:tracePt t="61159" x="5883275" y="1450975"/>
          <p14:tracePt t="61167" x="5875338" y="1435100"/>
          <p14:tracePt t="61175" x="5859463" y="1419225"/>
          <p14:tracePt t="61183" x="5843588" y="1411288"/>
          <p14:tracePt t="61191" x="5819775" y="1395413"/>
          <p14:tracePt t="61199" x="5803900" y="1379538"/>
          <p14:tracePt t="61205" x="5788025" y="1363663"/>
          <p14:tracePt t="61213" x="5780088" y="1355725"/>
          <p14:tracePt t="61221" x="5772150" y="1347788"/>
          <p14:tracePt t="61229" x="5756275" y="1347788"/>
          <p14:tracePt t="61237" x="5748338" y="1339850"/>
          <p14:tracePt t="61245" x="5740400" y="1323975"/>
          <p14:tracePt t="61253" x="5724525" y="1316038"/>
          <p14:tracePt t="61262" x="5708650" y="1300163"/>
          <p14:tracePt t="61269" x="5692775" y="1284288"/>
          <p14:tracePt t="61277" x="5676900" y="1276350"/>
          <p14:tracePt t="61285" x="5667375" y="1260475"/>
          <p14:tracePt t="61293" x="5651500" y="1244600"/>
          <p14:tracePt t="61299" x="5635625" y="1236663"/>
          <p14:tracePt t="61309" x="5627688" y="1220788"/>
          <p14:tracePt t="61315" x="5611813" y="1212850"/>
          <p14:tracePt t="61323" x="5611813" y="1204913"/>
          <p14:tracePt t="61331" x="5595938" y="1195388"/>
          <p14:tracePt t="61340" x="5588000" y="1179513"/>
          <p14:tracePt t="61347" x="5580063" y="1179513"/>
          <p14:tracePt t="61355" x="5580063" y="1171575"/>
          <p14:tracePt t="61363" x="5580063" y="1163638"/>
          <p14:tracePt t="61372" x="5572125" y="1155700"/>
          <p14:tracePt t="61379" x="5564188" y="1155700"/>
          <p14:tracePt t="61387" x="5564188" y="1147763"/>
          <p14:tracePt t="61393" x="5556250" y="1139825"/>
          <p14:tracePt t="61572" x="5556250" y="1131888"/>
          <p14:tracePt t="61579" x="5540375" y="1123950"/>
          <p14:tracePt t="61588" x="5516563" y="1108075"/>
          <p14:tracePt t="61594" x="5492750" y="1092200"/>
          <p14:tracePt t="61602" x="5476875" y="1076325"/>
          <p14:tracePt t="61609" x="5453063" y="1060450"/>
          <p14:tracePt t="61618" x="5429250" y="1052513"/>
          <p14:tracePt t="61626" x="5413375" y="1052513"/>
          <p14:tracePt t="61633" x="5405438" y="1052513"/>
          <p14:tracePt t="61642" x="5389563" y="1052513"/>
          <p14:tracePt t="61649" x="5365750" y="1052513"/>
          <p14:tracePt t="61657" x="5341938" y="1068388"/>
          <p14:tracePt t="61665" x="5334000" y="1068388"/>
          <p14:tracePt t="61673" x="5318125" y="1076325"/>
          <p14:tracePt t="61681" x="5292725" y="1084263"/>
          <p14:tracePt t="61688" x="5276850" y="1100138"/>
          <p14:tracePt t="61695" x="5260975" y="1108075"/>
          <p14:tracePt t="61703" x="5253038" y="1116013"/>
          <p14:tracePt t="61711" x="5237163" y="1131888"/>
          <p14:tracePt t="61719" x="5221288" y="1147763"/>
          <p14:tracePt t="61727" x="5205413" y="1163638"/>
          <p14:tracePt t="61735" x="5189538" y="1179513"/>
          <p14:tracePt t="61743" x="5173663" y="1212850"/>
          <p14:tracePt t="61752" x="5157788" y="1236663"/>
          <p14:tracePt t="61760" x="5141913" y="1268413"/>
          <p14:tracePt t="61767" x="5126038" y="1300163"/>
          <p14:tracePt t="61773" x="5110163" y="1323975"/>
          <p14:tracePt t="61781" x="5102225" y="1355725"/>
          <p14:tracePt t="61790" x="5094288" y="1371600"/>
          <p14:tracePt t="61797" x="5078413" y="1387475"/>
          <p14:tracePt t="61805" x="5070475" y="1403350"/>
          <p14:tracePt t="61813" x="5062538" y="1419225"/>
          <p14:tracePt t="61821" x="5062538" y="1435100"/>
          <p14:tracePt t="61830" x="5054600" y="1450975"/>
          <p14:tracePt t="61837" x="5046663" y="1466850"/>
          <p14:tracePt t="61845" x="5038725" y="1490663"/>
          <p14:tracePt t="61854" x="5030788" y="1506538"/>
          <p14:tracePt t="61861" x="5022850" y="1522413"/>
          <p14:tracePt t="61881" x="5014913" y="1563688"/>
          <p14:tracePt t="61884" x="5014913" y="1595438"/>
          <p14:tracePt t="61891" x="5014913" y="1603375"/>
          <p14:tracePt t="61899" x="5014913" y="1635125"/>
          <p14:tracePt t="61907" x="5030788" y="1682750"/>
          <p14:tracePt t="61915" x="5030788" y="1722438"/>
          <p14:tracePt t="61923" x="5030788" y="1754188"/>
          <p14:tracePt t="61931" x="5030788" y="1793875"/>
          <p14:tracePt t="61939" x="5038725" y="1817688"/>
          <p14:tracePt t="61948" x="5038725" y="1841500"/>
          <p14:tracePt t="61955" x="5046663" y="1857375"/>
          <p14:tracePt t="61963" x="5054600" y="1881188"/>
          <p14:tracePt t="61969" x="5070475" y="1890713"/>
          <p14:tracePt t="61978" x="5086350" y="1914525"/>
          <p14:tracePt t="61985" x="5102225" y="1930400"/>
          <p14:tracePt t="61993" x="5118100" y="1946275"/>
          <p14:tracePt t="62002" x="5126038" y="1962150"/>
          <p14:tracePt t="62010" x="5141913" y="1978025"/>
          <p14:tracePt t="62018" x="5157788" y="1985963"/>
          <p14:tracePt t="62026" x="5173663" y="2001838"/>
          <p14:tracePt t="62033" x="5189538" y="2017713"/>
          <p14:tracePt t="62041" x="5205413" y="2033588"/>
          <p14:tracePt t="62049" x="5221288" y="2049463"/>
          <p14:tracePt t="62056" x="5253038" y="2057400"/>
          <p14:tracePt t="62063" x="5276850" y="2065338"/>
          <p14:tracePt t="62071" x="5334000" y="2065338"/>
          <p14:tracePt t="62080" x="5373688" y="2073275"/>
          <p14:tracePt t="62088" x="5429250" y="2081213"/>
          <p14:tracePt t="62095" x="5492750" y="2081213"/>
          <p14:tracePt t="62103" x="5548313" y="2073275"/>
          <p14:tracePt t="62112" x="5595938" y="2049463"/>
          <p14:tracePt t="62120" x="5619750" y="2017713"/>
          <p14:tracePt t="62128" x="5659438" y="1954213"/>
          <p14:tracePt t="62136" x="5676900" y="1898650"/>
          <p14:tracePt t="62143" x="5700713" y="1809750"/>
          <p14:tracePt t="62151" x="5724525" y="1722438"/>
          <p14:tracePt t="62158" x="5732463" y="1643063"/>
          <p14:tracePt t="62165" x="5756275" y="1555750"/>
          <p14:tracePt t="62173" x="5764213" y="1474788"/>
          <p14:tracePt t="62182" x="5764213" y="1403350"/>
          <p14:tracePt t="62189" x="5764213" y="1347788"/>
          <p14:tracePt t="62197" x="5764213" y="1292225"/>
          <p14:tracePt t="62206" x="5756275" y="1236663"/>
          <p14:tracePt t="62213" x="5740400" y="1212850"/>
          <p14:tracePt t="62222" x="5732463" y="1187450"/>
          <p14:tracePt t="62230" x="5716588" y="1171575"/>
          <p14:tracePt t="62237" x="5700713" y="1155700"/>
          <p14:tracePt t="62245" x="5684838" y="1147763"/>
          <p14:tracePt t="62254" x="5676900" y="1139825"/>
          <p14:tracePt t="62339" x="5667375" y="1147763"/>
          <p14:tracePt t="62355" x="5659438" y="1163638"/>
          <p14:tracePt t="62363" x="5659438" y="1179513"/>
          <p14:tracePt t="62371" x="5659438" y="1187450"/>
          <p14:tracePt t="62378" x="5659438" y="1204913"/>
          <p14:tracePt t="62386" x="5659438" y="1212850"/>
          <p14:tracePt t="62393" x="5659438" y="1220788"/>
          <p14:tracePt t="62406" x="5659438" y="1228725"/>
          <p14:tracePt t="62422" x="5659438" y="1236663"/>
          <p14:tracePt t="62430" x="5667375" y="1236663"/>
          <p14:tracePt t="62558" x="5667375" y="1244600"/>
          <p14:tracePt t="62724" x="5676900" y="1244600"/>
          <p14:tracePt t="62761" x="5684838" y="1244600"/>
          <p14:tracePt t="62773" x="5684838" y="1252538"/>
          <p14:tracePt t="62781" x="5684838" y="1260475"/>
          <p14:tracePt t="62789" x="5692775" y="1268413"/>
          <p14:tracePt t="62797" x="5700713" y="1284288"/>
          <p14:tracePt t="62805" x="5708650" y="1308100"/>
          <p14:tracePt t="62813" x="5716588" y="1331913"/>
          <p14:tracePt t="62822" x="5740400" y="1371600"/>
          <p14:tracePt t="62829" x="5748338" y="1395413"/>
          <p14:tracePt t="62838" x="5764213" y="1419225"/>
          <p14:tracePt t="62845" x="5780088" y="1435100"/>
          <p14:tracePt t="62851" x="5795963" y="1450975"/>
          <p14:tracePt t="62859" x="5803900" y="1474788"/>
          <p14:tracePt t="62867" x="5819775" y="1498600"/>
          <p14:tracePt t="62875" x="5827713" y="1522413"/>
          <p14:tracePt t="62883" x="5843588" y="1563688"/>
          <p14:tracePt t="62891" x="5859463" y="1611313"/>
          <p14:tracePt t="62899" x="5883275" y="1666875"/>
          <p14:tracePt t="62907" x="5899150" y="1730375"/>
          <p14:tracePt t="62916" x="5922963" y="1785938"/>
          <p14:tracePt t="62923" x="5930900" y="1817688"/>
          <p14:tracePt t="62932" x="5938838" y="1865313"/>
          <p14:tracePt t="62937" x="5946775" y="1890713"/>
          <p14:tracePt t="62946" x="5946775" y="1906588"/>
          <p14:tracePt t="62953" x="5946775" y="1922463"/>
          <p14:tracePt t="62961" x="5946775" y="1938338"/>
          <p14:tracePt t="62978" x="5930900" y="1946275"/>
          <p14:tracePt t="62986" x="5922963" y="1954213"/>
          <p14:tracePt t="62993" x="5915025" y="1954213"/>
          <p14:tracePt t="63001" x="5899150" y="1962150"/>
          <p14:tracePt t="63017" x="5883275" y="1962150"/>
          <p14:tracePt t="63026" x="5867400" y="1962150"/>
          <p14:tracePt t="63034" x="5859463" y="1962150"/>
          <p14:tracePt t="63040" x="5843588" y="1962150"/>
          <p14:tracePt t="63047" x="5835650" y="1962150"/>
          <p14:tracePt t="63056" x="5811838" y="1962150"/>
          <p14:tracePt t="63063" x="5780088" y="1954213"/>
          <p14:tracePt t="63072" x="5724525" y="1946275"/>
          <p14:tracePt t="63079" x="5684838" y="1930400"/>
          <p14:tracePt t="63088" x="5643563" y="1906588"/>
          <p14:tracePt t="63095" x="5595938" y="1890713"/>
          <p14:tracePt t="63104" x="5564188" y="1873250"/>
          <p14:tracePt t="63111" x="5540375" y="1865313"/>
          <p14:tracePt t="63120" x="5524500" y="1849438"/>
          <p14:tracePt t="63128" x="5500688" y="1841500"/>
          <p14:tracePt t="63134" x="5492750" y="1841500"/>
          <p14:tracePt t="63141" x="5476875" y="1833563"/>
          <p14:tracePt t="63150" x="5461000" y="1825625"/>
          <p14:tracePt t="63158" x="5453063" y="1825625"/>
          <p14:tracePt t="63178" x="5445125" y="1825625"/>
          <p14:tracePt t="63185" x="5437188" y="1825625"/>
          <p14:tracePt t="63193" x="5429250" y="1817688"/>
          <p14:tracePt t="63202" x="5413375" y="1817688"/>
          <p14:tracePt t="63210" x="5389563" y="1817688"/>
          <p14:tracePt t="63217" x="5381625" y="1817688"/>
          <p14:tracePt t="63225" x="5365750" y="1817688"/>
          <p14:tracePt t="63231" x="5334000" y="1817688"/>
          <p14:tracePt t="63241" x="5300663" y="1817688"/>
          <p14:tracePt t="63247" x="5268913" y="1817688"/>
          <p14:tracePt t="63256" x="5245100" y="1817688"/>
          <p14:tracePt t="63263" x="5213350" y="1817688"/>
          <p14:tracePt t="63271" x="5189538" y="1809750"/>
          <p14:tracePt t="63279" x="5165725" y="1809750"/>
          <p14:tracePt t="63287" x="5141913" y="1801813"/>
          <p14:tracePt t="63296" x="5133975" y="1801813"/>
          <p14:tracePt t="63304" x="5118100" y="1801813"/>
          <p14:tracePt t="63311" x="5102225" y="1801813"/>
          <p14:tracePt t="63317" x="5094288" y="1801813"/>
          <p14:tracePt t="63325" x="5078413" y="1801813"/>
          <p14:tracePt t="63333" x="5070475" y="1801813"/>
          <p14:tracePt t="63341" x="5062538" y="1801813"/>
          <p14:tracePt t="63350" x="5054600" y="1801813"/>
          <p14:tracePt t="63361" x="5046663" y="1801813"/>
          <p14:tracePt t="63378" x="5038725" y="1801813"/>
          <p14:tracePt t="63386" x="5022850" y="1801813"/>
          <p14:tracePt t="63491" x="5022850" y="1809750"/>
          <p14:tracePt t="63591" x="5022850" y="1817688"/>
          <p14:tracePt t="63680" x="5022850" y="1825625"/>
          <p14:tracePt t="63965" x="5062538" y="1841500"/>
          <p14:tracePt t="63973" x="5110163" y="1857375"/>
          <p14:tracePt t="63981" x="5165725" y="1873250"/>
          <p14:tracePt t="63990" x="5229225" y="1898650"/>
          <p14:tracePt t="63995" x="5284788" y="1914525"/>
          <p14:tracePt t="64003" x="5341938" y="1922463"/>
          <p14:tracePt t="64011" x="5389563" y="1922463"/>
          <p14:tracePt t="64019" x="5421313" y="1930400"/>
          <p14:tracePt t="64027" x="5437188" y="1930400"/>
          <p14:tracePt t="64035" x="5453063" y="1938338"/>
          <p14:tracePt t="64044" x="5468938" y="1938338"/>
          <p14:tracePt t="64177" x="5453063" y="1938338"/>
          <p14:tracePt t="64183" x="5437188" y="1938338"/>
          <p14:tracePt t="64191" x="5413375" y="1938338"/>
          <p14:tracePt t="64200" x="5381625" y="1930400"/>
          <p14:tracePt t="64208" x="5357813" y="1930400"/>
          <p14:tracePt t="64215" x="5341938" y="1930400"/>
          <p14:tracePt t="64223" x="5326063" y="1930400"/>
          <p14:tracePt t="64231" x="5310188" y="1930400"/>
          <p14:tracePt t="64239" x="5292725" y="1930400"/>
          <p14:tracePt t="64247" x="5284788" y="1930400"/>
          <p14:tracePt t="64256" x="5268913" y="1930400"/>
          <p14:tracePt t="64263" x="5260975" y="1930400"/>
          <p14:tracePt t="64278" x="5253038" y="1930400"/>
          <p14:tracePt t="64286" x="5237163" y="1922463"/>
          <p14:tracePt t="64301" x="5221288" y="1922463"/>
          <p14:tracePt t="64309" x="5205413" y="1922463"/>
          <p14:tracePt t="64318" x="5197475" y="1922463"/>
          <p14:tracePt t="64326" x="5181600" y="1922463"/>
          <p14:tracePt t="64333" x="5173663" y="1922463"/>
          <p14:tracePt t="64341" x="5165725" y="1922463"/>
          <p14:tracePt t="64349" x="5157788" y="1922463"/>
          <p14:tracePt t="64357" x="5149850" y="1922463"/>
          <p14:tracePt t="64514" x="5157788" y="1922463"/>
          <p14:tracePt t="64521" x="5157788" y="1914525"/>
          <p14:tracePt t="64636" x="5149850" y="1914525"/>
          <p14:tracePt t="64652" x="5133975" y="1914525"/>
          <p14:tracePt t="64659" x="5118100" y="1906588"/>
          <p14:tracePt t="64665" x="5110163" y="1906588"/>
          <p14:tracePt t="64673" x="5094288" y="1906588"/>
          <p14:tracePt t="64682" x="5078413" y="1906588"/>
          <p14:tracePt t="64689" x="5070475" y="1898650"/>
          <p14:tracePt t="64697" x="5054600" y="1898650"/>
          <p14:tracePt t="64709" x="5046663" y="1898650"/>
          <p14:tracePt t="64967" x="5054600" y="1898650"/>
          <p14:tracePt t="64976" x="5070475" y="1898650"/>
          <p14:tracePt t="64983" x="5094288" y="1898650"/>
          <p14:tracePt t="64992" x="5126038" y="1898650"/>
          <p14:tracePt t="64999" x="5165725" y="1890713"/>
          <p14:tracePt t="65008" x="5205413" y="1890713"/>
          <p14:tracePt t="65015" x="5260975" y="1890713"/>
          <p14:tracePt t="65024" x="5310188" y="1890713"/>
          <p14:tracePt t="65032" x="5349875" y="1890713"/>
          <p14:tracePt t="65039" x="5389563" y="1890713"/>
          <p14:tracePt t="65045" x="5429250" y="1890713"/>
          <p14:tracePt t="65053" x="5453063" y="1890713"/>
          <p14:tracePt t="65061" x="5484813" y="1890713"/>
          <p14:tracePt t="65069" x="5508625" y="1898650"/>
          <p14:tracePt t="65077" x="5532438" y="1906588"/>
          <p14:tracePt t="65086" x="5564188" y="1914525"/>
          <p14:tracePt t="65094" x="5580063" y="1914525"/>
          <p14:tracePt t="65101" x="5595938" y="1922463"/>
          <p14:tracePt t="65110" x="5619750" y="1922463"/>
          <p14:tracePt t="65118" x="5635625" y="1930400"/>
          <p14:tracePt t="65125" x="5643563" y="1930400"/>
          <p14:tracePt t="65133" x="5659438" y="1930400"/>
          <p14:tracePt t="65139" x="5676900" y="1938338"/>
          <p14:tracePt t="65147" x="5684838" y="1938338"/>
          <p14:tracePt t="65155" x="5700713" y="1938338"/>
          <p14:tracePt t="65163" x="5716588" y="1938338"/>
          <p14:tracePt t="65179" x="5724525" y="1938338"/>
          <p14:tracePt t="65187" x="5732463" y="1938338"/>
          <p14:tracePt t="65309" x="5732463" y="1946275"/>
          <p14:tracePt t="65321" x="5724525" y="1946275"/>
          <p14:tracePt t="65327" x="5716588" y="1946275"/>
          <p14:tracePt t="65335" x="5692775" y="1946275"/>
          <p14:tracePt t="65343" x="5659438" y="1946275"/>
          <p14:tracePt t="65351" x="5611813" y="1946275"/>
          <p14:tracePt t="65360" x="5548313" y="1938338"/>
          <p14:tracePt t="65367" x="5508625" y="1930400"/>
          <p14:tracePt t="65376" x="5461000" y="1922463"/>
          <p14:tracePt t="65383" x="5429250" y="1922463"/>
          <p14:tracePt t="65391" x="5413375" y="1914525"/>
          <p14:tracePt t="65399" x="5389563" y="1914525"/>
          <p14:tracePt t="65407" x="5365750" y="1914525"/>
          <p14:tracePt t="65415" x="5334000" y="1914525"/>
          <p14:tracePt t="65423" x="5318125" y="1914525"/>
          <p14:tracePt t="65429" x="5292725" y="1914525"/>
          <p14:tracePt t="65437" x="5276850" y="1914525"/>
          <p14:tracePt t="65446" x="5260975" y="1914525"/>
          <p14:tracePt t="65454" x="5253038" y="1914525"/>
          <p14:tracePt t="65461" x="5237163" y="1914525"/>
          <p14:tracePt t="65470" x="5229225" y="1914525"/>
          <p14:tracePt t="65481" x="5221288" y="1914525"/>
          <p14:tracePt t="65494" x="5213350" y="1914525"/>
          <p14:tracePt t="65607" x="5221288" y="1906588"/>
          <p14:tracePt t="65614" x="5237163" y="1898650"/>
          <p14:tracePt t="65621" x="5253038" y="1890713"/>
          <p14:tracePt t="65630" x="5276850" y="1881188"/>
          <p14:tracePt t="65637" x="5326063" y="1881188"/>
          <p14:tracePt t="65646" x="5381625" y="1881188"/>
          <p14:tracePt t="65653" x="5429250" y="1898650"/>
          <p14:tracePt t="65662" x="5468938" y="1906588"/>
          <p14:tracePt t="65669" x="5500688" y="1914525"/>
          <p14:tracePt t="65679" x="5524500" y="1930400"/>
          <p14:tracePt t="65685" x="5548313" y="1938338"/>
          <p14:tracePt t="65694" x="5564188" y="1938338"/>
          <p14:tracePt t="65702" x="5580063" y="1946275"/>
          <p14:tracePt t="65708" x="5588000" y="1946275"/>
          <p14:tracePt t="65718" x="5595938" y="1946275"/>
          <p14:tracePt t="65726" x="5603875" y="1946275"/>
          <p14:tracePt t="65731" x="5603875" y="1954213"/>
          <p14:tracePt t="65740" x="5611813" y="1954213"/>
          <p14:tracePt t="65748" x="5619750" y="1954213"/>
          <p14:tracePt t="65758" x="5627688" y="1954213"/>
          <p14:tracePt t="65901" x="5627688" y="1962150"/>
          <p14:tracePt t="65918" x="5611813" y="1970088"/>
          <p14:tracePt t="65925" x="5572125" y="1970088"/>
          <p14:tracePt t="65933" x="5532438" y="1970088"/>
          <p14:tracePt t="65942" x="5484813" y="1970088"/>
          <p14:tracePt t="65949" x="5445125" y="1954213"/>
          <p14:tracePt t="65955" x="5397500" y="1946275"/>
          <p14:tracePt t="65963" x="5365750" y="1938338"/>
          <p14:tracePt t="65971" x="5341938" y="1930400"/>
          <p14:tracePt t="65979" x="5318125" y="1930400"/>
          <p14:tracePt t="65988" x="5310188" y="1922463"/>
          <p14:tracePt t="65995" x="5292725" y="1922463"/>
          <p14:tracePt t="66004" x="5284788" y="1922463"/>
          <p14:tracePt t="66019" x="5268913" y="1922463"/>
          <p14:tracePt t="66027" x="5253038" y="1922463"/>
          <p14:tracePt t="66036" x="5245100" y="1922463"/>
          <p14:tracePt t="66041" x="5229225" y="1922463"/>
          <p14:tracePt t="66049" x="5221288" y="1922463"/>
          <p14:tracePt t="66058" x="5205413" y="1922463"/>
          <p14:tracePt t="66066" x="5189538" y="1922463"/>
          <p14:tracePt t="66073" x="5181600" y="1922463"/>
          <p14:tracePt t="66082" x="5173663" y="1922463"/>
          <p14:tracePt t="66089" x="5165725" y="1922463"/>
          <p14:tracePt t="66227" x="5173663" y="1914525"/>
          <p14:tracePt t="66235" x="5197475" y="1914525"/>
          <p14:tracePt t="66243" x="5229225" y="1914525"/>
          <p14:tracePt t="66249" x="5268913" y="1914525"/>
          <p14:tracePt t="66260" x="5300663" y="1914525"/>
          <p14:tracePt t="66266" x="5334000" y="1914525"/>
          <p14:tracePt t="66274" x="5365750" y="1922463"/>
          <p14:tracePt t="66281" x="5381625" y="1922463"/>
          <p14:tracePt t="66290" x="5397500" y="1930400"/>
          <p14:tracePt t="66297" x="5413375" y="1938338"/>
          <p14:tracePt t="66305" x="5437188" y="1938338"/>
          <p14:tracePt t="66314" x="5461000" y="1946275"/>
          <p14:tracePt t="66321" x="5468938" y="1954213"/>
          <p14:tracePt t="66329" x="5484813" y="1954213"/>
          <p14:tracePt t="66338" x="5492750" y="1954213"/>
          <p14:tracePt t="66346" x="5500688" y="1954213"/>
          <p14:tracePt t="66353" x="5508625" y="1954213"/>
          <p14:tracePt t="66369" x="5516563" y="1954213"/>
          <p14:tracePt t="66467" x="5492750" y="1954213"/>
          <p14:tracePt t="66473" x="5445125" y="1954213"/>
          <p14:tracePt t="66481" x="5405438" y="1946275"/>
          <p14:tracePt t="66489" x="5357813" y="1938338"/>
          <p14:tracePt t="66497" x="5326063" y="1938338"/>
          <p14:tracePt t="66505" x="5310188" y="1938338"/>
          <p14:tracePt t="66513" x="5292725" y="1938338"/>
          <p14:tracePt t="66521" x="5284788" y="1938338"/>
          <p14:tracePt t="66624" x="5284788" y="1930400"/>
          <p14:tracePt t="66632" x="5310188" y="1922463"/>
          <p14:tracePt t="66639" x="5341938" y="1922463"/>
          <p14:tracePt t="66647" x="5381625" y="1922463"/>
          <p14:tracePt t="66656" x="5413375" y="1930400"/>
          <p14:tracePt t="66661" x="5445125" y="1946275"/>
          <p14:tracePt t="66669" x="5468938" y="1954213"/>
          <p14:tracePt t="66677" x="5484813" y="1962150"/>
          <p14:tracePt t="66685" x="5492750" y="1962150"/>
          <p14:tracePt t="66693" x="5500688" y="1970088"/>
          <p14:tracePt t="66701" x="5508625" y="1970088"/>
          <p14:tracePt t="67694" x="5508625" y="1978025"/>
          <p14:tracePt t="67702" x="5508625" y="1993900"/>
          <p14:tracePt t="67709" x="5524500" y="2041525"/>
          <p14:tracePt t="67718" x="5540375" y="2112963"/>
          <p14:tracePt t="67726" x="5540375" y="2168525"/>
          <p14:tracePt t="67732" x="5540375" y="2224088"/>
          <p14:tracePt t="67739" x="5540375" y="2289175"/>
          <p14:tracePt t="67747" x="5524500" y="2328863"/>
          <p14:tracePt t="67755" x="5516563" y="2360613"/>
          <p14:tracePt t="67764" x="5500688" y="2384425"/>
          <p14:tracePt t="67772" x="5484813" y="2400300"/>
          <p14:tracePt t="67779" x="5468938" y="2416175"/>
          <p14:tracePt t="67788" x="5453063" y="2424113"/>
          <p14:tracePt t="67795" x="5437188" y="2432050"/>
          <p14:tracePt t="67804" x="5429250" y="2439988"/>
          <p14:tracePt t="67811" x="5397500" y="2447925"/>
          <p14:tracePt t="67817" x="5381625" y="2455863"/>
          <p14:tracePt t="67826" x="5341938" y="2463800"/>
          <p14:tracePt t="67833" x="5292725" y="2471738"/>
          <p14:tracePt t="67842" x="5253038" y="2479675"/>
          <p14:tracePt t="67850" x="5205413" y="2479675"/>
          <p14:tracePt t="67857" x="5173663" y="2487613"/>
          <p14:tracePt t="67866" x="5149850" y="2487613"/>
          <p14:tracePt t="67873" x="5126038" y="2487613"/>
          <p14:tracePt t="67893" x="5102225" y="2487613"/>
          <p14:tracePt t="67897" x="5086350" y="2487613"/>
          <p14:tracePt t="67903" x="5070475" y="2487613"/>
          <p14:tracePt t="67911" x="5062538" y="2479675"/>
          <p14:tracePt t="67991" x="5054600" y="2479675"/>
          <p14:tracePt t="68065" x="5054600" y="2471738"/>
          <p14:tracePt t="68155" x="5062538" y="2471738"/>
          <p14:tracePt t="68163" x="5078413" y="2479675"/>
          <p14:tracePt t="68171" x="5110163" y="2487613"/>
          <p14:tracePt t="68179" x="5141913" y="2503488"/>
          <p14:tracePt t="68187" x="5165725" y="2503488"/>
          <p14:tracePt t="68197" x="5197475" y="2511425"/>
          <p14:tracePt t="68206" x="5229225" y="2511425"/>
          <p14:tracePt t="68213" x="5253038" y="2511425"/>
          <p14:tracePt t="68220" x="5284788" y="2511425"/>
          <p14:tracePt t="68227" x="5318125" y="2511425"/>
          <p14:tracePt t="68235" x="5341938" y="2511425"/>
          <p14:tracePt t="68243" x="5365750" y="2511425"/>
          <p14:tracePt t="68251" x="5381625" y="2511425"/>
          <p14:tracePt t="68259" x="5405438" y="2511425"/>
          <p14:tracePt t="68267" x="5421313" y="2511425"/>
          <p14:tracePt t="68276" x="5429250" y="2511425"/>
          <p14:tracePt t="68283" x="5453063" y="2511425"/>
          <p14:tracePt t="68292" x="5468938" y="2519363"/>
          <p14:tracePt t="68299" x="5492750" y="2527300"/>
          <p14:tracePt t="68308" x="5524500" y="2535238"/>
          <p14:tracePt t="68316" x="5548313" y="2535238"/>
          <p14:tracePt t="68323" x="5595938" y="2543175"/>
          <p14:tracePt t="68331" x="5635625" y="2551113"/>
          <p14:tracePt t="68340" x="5684838" y="2559050"/>
          <p14:tracePt t="68345" x="5724525" y="2559050"/>
          <p14:tracePt t="68353" x="5748338" y="2559050"/>
          <p14:tracePt t="68361" x="5772150" y="2566988"/>
          <p14:tracePt t="68369" x="5788025" y="2566988"/>
          <p14:tracePt t="68377" x="5803900" y="2566988"/>
          <p14:tracePt t="68387" x="5819775" y="2566988"/>
          <p14:tracePt t="68396" x="5827713" y="2566988"/>
          <p14:tracePt t="68404" x="5843588" y="2566988"/>
          <p14:tracePt t="68411" x="5851525" y="2566988"/>
          <p14:tracePt t="68445" x="5859463" y="2566988"/>
          <p14:tracePt t="68568" x="5859463" y="2559050"/>
          <p14:tracePt t="68573" x="5843588" y="2559050"/>
          <p14:tracePt t="68582" x="5827713" y="2559050"/>
          <p14:tracePt t="68589" x="5803900" y="2551113"/>
          <p14:tracePt t="68598" x="5740400" y="2543175"/>
          <p14:tracePt t="68606" x="5700713" y="2535238"/>
          <p14:tracePt t="68613" x="5643563" y="2519363"/>
          <p14:tracePt t="68622" x="5595938" y="2511425"/>
          <p14:tracePt t="68629" x="5540375" y="2503488"/>
          <p14:tracePt t="68638" x="5492750" y="2487613"/>
          <p14:tracePt t="68646" x="5461000" y="2479675"/>
          <p14:tracePt t="68653" x="5445125" y="2471738"/>
          <p14:tracePt t="68661" x="5437188" y="2471738"/>
          <p14:tracePt t="68668" x="5421313" y="2471738"/>
          <p14:tracePt t="68675" x="5405438" y="2463800"/>
          <p14:tracePt t="68683" x="5397500" y="2463800"/>
          <p14:tracePt t="68692" x="5389563" y="2463800"/>
          <p14:tracePt t="68699" x="5381625" y="2463800"/>
          <p14:tracePt t="68707" x="5373688" y="2463800"/>
          <p14:tracePt t="68716" x="5365750" y="2463800"/>
          <p14:tracePt t="68723" x="5349875" y="2463800"/>
          <p14:tracePt t="68731" x="5341938" y="2463800"/>
          <p14:tracePt t="68739" x="5326063" y="2463800"/>
          <p14:tracePt t="68748" x="5318125" y="2463800"/>
          <p14:tracePt t="68755" x="5300663" y="2455863"/>
          <p14:tracePt t="68763" x="5284788" y="2455863"/>
          <p14:tracePt t="68772" x="5260975" y="2447925"/>
          <p14:tracePt t="68777" x="5253038" y="2447925"/>
          <p14:tracePt t="68786" x="5237163" y="2439988"/>
          <p14:tracePt t="68793" x="5221288" y="2439988"/>
          <p14:tracePt t="68801" x="5213350" y="2439988"/>
          <p14:tracePt t="68809" x="5189538" y="2439988"/>
          <p14:tracePt t="68817" x="5173663" y="2439988"/>
          <p14:tracePt t="68825" x="5165725" y="2439988"/>
          <p14:tracePt t="68833" x="5157788" y="2439988"/>
          <p14:tracePt t="68842" x="5149850" y="2439988"/>
          <p14:tracePt t="68858" x="5141913" y="2439988"/>
          <p14:tracePt t="69071" x="5165725" y="2439988"/>
          <p14:tracePt t="69079" x="5213350" y="2439988"/>
          <p14:tracePt t="69087" x="5284788" y="2439988"/>
          <p14:tracePt t="69095" x="5365750" y="2439988"/>
          <p14:tracePt t="69103" x="5453063" y="2455863"/>
          <p14:tracePt t="69111" x="5532438" y="2479675"/>
          <p14:tracePt t="69120" x="5619750" y="2495550"/>
          <p14:tracePt t="69127" x="5700713" y="2519363"/>
          <p14:tracePt t="69136" x="5788025" y="2543175"/>
          <p14:tracePt t="69143" x="5859463" y="2559050"/>
          <p14:tracePt t="69149" x="5915025" y="2584450"/>
          <p14:tracePt t="69157" x="5946775" y="2592388"/>
          <p14:tracePt t="69165" x="5962650" y="2592388"/>
          <p14:tracePt t="69173" x="5978525" y="2600325"/>
          <p14:tracePt t="69181" x="5994400" y="2600325"/>
          <p14:tracePt t="69189" x="5994400" y="2608263"/>
          <p14:tracePt t="69198" x="6002338" y="2608263"/>
          <p14:tracePt t="69205" x="6018213" y="2608263"/>
          <p14:tracePt t="69213" x="6018213" y="2616200"/>
          <p14:tracePt t="69226" x="6026150" y="2616200"/>
          <p14:tracePt t="69409" x="6018213" y="2616200"/>
          <p14:tracePt t="69417" x="6002338" y="2616200"/>
          <p14:tracePt t="69425" x="5978525" y="2616200"/>
          <p14:tracePt t="69433" x="5962650" y="2616200"/>
          <p14:tracePt t="69439" x="5930900" y="2608263"/>
          <p14:tracePt t="69447" x="5875338" y="2600325"/>
          <p14:tracePt t="69455" x="5827713" y="2592388"/>
          <p14:tracePt t="69463" x="5772150" y="2584450"/>
          <p14:tracePt t="69471" x="5716588" y="2566988"/>
          <p14:tracePt t="69479" x="5659438" y="2559050"/>
          <p14:tracePt t="69487" x="5611813" y="2551113"/>
          <p14:tracePt t="69495" x="5556250" y="2535238"/>
          <p14:tracePt t="69503" x="5508625" y="2519363"/>
          <p14:tracePt t="69511" x="5476875" y="2511425"/>
          <p14:tracePt t="69519" x="5461000" y="2511425"/>
          <p14:tracePt t="69527" x="5453063" y="2503488"/>
          <p14:tracePt t="69533" x="5437188" y="2503488"/>
          <p14:tracePt t="69542" x="5421313" y="2503488"/>
          <p14:tracePt t="69549" x="5405438" y="2503488"/>
          <p14:tracePt t="69557" x="5381625" y="2503488"/>
          <p14:tracePt t="69565" x="5357813" y="2503488"/>
          <p14:tracePt t="69573" x="5341938" y="2503488"/>
          <p14:tracePt t="69581" x="5334000" y="2503488"/>
          <p14:tracePt t="69589" x="5326063" y="2503488"/>
          <p14:tracePt t="69601" x="5318125" y="2503488"/>
          <p14:tracePt t="71362" x="5334000" y="2479675"/>
          <p14:tracePt t="71368" x="5421313" y="2328863"/>
          <p14:tracePt t="71375" x="5468938" y="2216150"/>
          <p14:tracePt t="71383" x="5476875" y="2105025"/>
          <p14:tracePt t="71391" x="5476875" y="2041525"/>
          <p14:tracePt t="71399" x="5476875" y="1970088"/>
          <p14:tracePt t="71408" x="5476875" y="1890713"/>
          <p14:tracePt t="71416" x="5476875" y="1801813"/>
          <p14:tracePt t="71423" x="5468938" y="1738313"/>
          <p14:tracePt t="71432" x="5468938" y="1682750"/>
          <p14:tracePt t="71439" x="5445125" y="1635125"/>
          <p14:tracePt t="71447" x="5437188" y="1587500"/>
          <p14:tracePt t="71455" x="5429250" y="1555750"/>
          <p14:tracePt t="71462" x="5413375" y="1538288"/>
          <p14:tracePt t="71469" x="5397500" y="1522413"/>
          <p14:tracePt t="71477" x="5389563" y="1506538"/>
          <p14:tracePt t="71486" x="5381625" y="1490663"/>
          <p14:tracePt t="71494" x="5373688" y="1474788"/>
          <p14:tracePt t="71501" x="5365750" y="1466850"/>
          <p14:tracePt t="71509" x="5357813" y="1450975"/>
          <p14:tracePt t="71517" x="5349875" y="1435100"/>
          <p14:tracePt t="71525" x="5334000" y="1419225"/>
          <p14:tracePt t="71535" x="5334000" y="1411288"/>
          <p14:tracePt t="71541" x="5326063" y="1387475"/>
          <p14:tracePt t="71548" x="5326063" y="1371600"/>
          <p14:tracePt t="71555" x="5326063" y="1355725"/>
          <p14:tracePt t="71564" x="5326063" y="1347788"/>
          <p14:tracePt t="71571" x="5326063" y="1331913"/>
          <p14:tracePt t="71579" x="5318125" y="1308100"/>
          <p14:tracePt t="71588" x="5310188" y="1300163"/>
          <p14:tracePt t="71595" x="5292725" y="1276350"/>
          <p14:tracePt t="71604" x="5284788" y="1260475"/>
          <p14:tracePt t="71611" x="5268913" y="1244600"/>
          <p14:tracePt t="71620" x="5260975" y="1228725"/>
          <p14:tracePt t="71628" x="5260975" y="1220788"/>
          <p14:tracePt t="71635" x="5245100" y="1204913"/>
          <p14:tracePt t="71641" x="5245100" y="1187450"/>
          <p14:tracePt t="71650" x="5237163" y="1171575"/>
          <p14:tracePt t="71658" x="5237163" y="1163638"/>
          <p14:tracePt t="71665" x="5229225" y="1147763"/>
          <p14:tracePt t="71673" x="5229225" y="1131888"/>
          <p14:tracePt t="71689" x="5229225" y="1123950"/>
          <p14:tracePt t="71701" x="5229225" y="1116013"/>
          <p14:tracePt t="71791" x="5229225" y="1123950"/>
          <p14:tracePt t="71799" x="5237163" y="1139825"/>
          <p14:tracePt t="71807" x="5253038" y="1195388"/>
          <p14:tracePt t="71815" x="5300663" y="1260475"/>
          <p14:tracePt t="71824" x="5318125" y="1339850"/>
          <p14:tracePt t="71831" x="5349875" y="1403350"/>
          <p14:tracePt t="71840" x="5381625" y="1458913"/>
          <p14:tracePt t="71845" x="5397500" y="1522413"/>
          <p14:tracePt t="71854" x="5405438" y="1563688"/>
          <p14:tracePt t="71861" x="5413375" y="1579563"/>
          <p14:tracePt t="71870" x="5413375" y="1587500"/>
          <p14:tracePt t="71891" x="5421313" y="1587500"/>
          <p14:tracePt t="71922" x="5429250" y="1587500"/>
          <p14:tracePt t="71930" x="5437188" y="1571625"/>
          <p14:tracePt t="71936" x="5445125" y="1563688"/>
          <p14:tracePt t="71944" x="5461000" y="1538288"/>
          <p14:tracePt t="71952" x="5476875" y="1506538"/>
          <p14:tracePt t="71960" x="5484813" y="1474788"/>
          <p14:tracePt t="71967" x="5500688" y="1450975"/>
          <p14:tracePt t="71976" x="5508625" y="1427163"/>
          <p14:tracePt t="71983" x="5516563" y="1411288"/>
          <p14:tracePt t="71991" x="5516563" y="1403350"/>
          <p14:tracePt t="71999" x="5524500" y="1403350"/>
          <p14:tracePt t="72008" x="5524500" y="1395413"/>
          <p14:tracePt t="72118" x="5524500" y="1419225"/>
          <p14:tracePt t="72124" x="5524500" y="1435100"/>
          <p14:tracePt t="72132" x="5524500" y="1443038"/>
          <p14:tracePt t="72139" x="5524500" y="1466850"/>
          <p14:tracePt t="72147" x="5524500" y="1506538"/>
          <p14:tracePt t="72155" x="5516563" y="1563688"/>
          <p14:tracePt t="72164" x="5508625" y="1627188"/>
          <p14:tracePt t="72172" x="5500688" y="1682750"/>
          <p14:tracePt t="72179" x="5476875" y="1754188"/>
          <p14:tracePt t="72188" x="5461000" y="1825625"/>
          <p14:tracePt t="72196" x="5445125" y="1898650"/>
          <p14:tracePt t="72204" x="5437188" y="1962150"/>
          <p14:tracePt t="72212" x="5437188" y="2033588"/>
          <p14:tracePt t="72219" x="5437188" y="2089150"/>
          <p14:tracePt t="72226" x="5437188" y="2144713"/>
          <p14:tracePt t="72233" x="5437188" y="2184400"/>
          <p14:tracePt t="72241" x="5437188" y="2233613"/>
          <p14:tracePt t="72250" x="5445125" y="2249488"/>
          <p14:tracePt t="72258" x="5445125" y="2273300"/>
          <p14:tracePt t="72266" x="5445125" y="2297113"/>
          <p14:tracePt t="72273" x="5445125" y="2320925"/>
          <p14:tracePt t="72281" x="5445125" y="2328863"/>
          <p14:tracePt t="72290" x="5445125" y="2344738"/>
          <p14:tracePt t="72297" x="5445125" y="2368550"/>
          <p14:tracePt t="72305" x="5437188" y="2376488"/>
          <p14:tracePt t="72313" x="5437188" y="2392363"/>
          <p14:tracePt t="72320" x="5429250" y="2416175"/>
          <p14:tracePt t="72327" x="5421313" y="2432050"/>
          <p14:tracePt t="72337" x="5421313" y="2439988"/>
          <p14:tracePt t="72343" x="5413375" y="2455863"/>
          <p14:tracePt t="72352" x="5405438" y="2471738"/>
          <p14:tracePt t="72359" x="5405438" y="2487613"/>
          <p14:tracePt t="72367" x="5397500" y="2495550"/>
          <p14:tracePt t="72375" x="5397500" y="2511425"/>
          <p14:tracePt t="72385" x="5389563" y="2519363"/>
          <p14:tracePt t="72391" x="5389563" y="2527300"/>
          <p14:tracePt t="72399" x="5389563" y="2543175"/>
          <p14:tracePt t="72406" x="5389563" y="2559050"/>
          <p14:tracePt t="72413" x="5389563" y="2566988"/>
          <p14:tracePt t="72422" x="5389563" y="2584450"/>
          <p14:tracePt t="72429" x="5389563" y="2592388"/>
          <p14:tracePt t="72446" x="5389563" y="2600325"/>
          <p14:tracePt t="72527" x="5389563" y="2592388"/>
          <p14:tracePt t="72540" x="5389563" y="2584450"/>
          <p14:tracePt t="72547" x="5389563" y="2576513"/>
          <p14:tracePt t="72571" x="5389563" y="2566988"/>
          <p14:tracePt t="72606" x="5389563" y="2559050"/>
          <p14:tracePt t="72633" x="5389563" y="2551113"/>
          <p14:tracePt t="72661" x="5389563" y="2543175"/>
          <p14:tracePt t="72674" x="5389563" y="2535238"/>
          <p14:tracePt t="72681" x="5381625" y="2535238"/>
          <p14:tracePt t="72690" x="5381625" y="2527300"/>
          <p14:tracePt t="72697" x="5381625" y="2519363"/>
          <p14:tracePt t="72706" x="5381625" y="2511425"/>
          <p14:tracePt t="72713" x="5373688" y="2511425"/>
          <p14:tracePt t="72721" x="5373688" y="2503488"/>
          <p14:tracePt t="72729" x="5373688" y="2495550"/>
          <p14:tracePt t="72738" x="5365750" y="2487613"/>
          <p14:tracePt t="72745" x="5365750" y="2479675"/>
          <p14:tracePt t="72753" x="5357813" y="2471738"/>
          <p14:tracePt t="72761" x="5349875" y="2463800"/>
          <p14:tracePt t="72778" x="5349875" y="2455863"/>
          <p14:tracePt t="72799" x="5341938" y="2455863"/>
          <p14:tracePt t="72852" x="5341938" y="2447925"/>
          <p14:tracePt t="72902" x="5334000" y="2447925"/>
          <p14:tracePt t="75156" x="5334000" y="2439988"/>
          <p14:tracePt t="75164" x="5413375" y="2392363"/>
          <p14:tracePt t="75172" x="5548313" y="2320925"/>
          <p14:tracePt t="75180" x="5619750" y="2257425"/>
          <p14:tracePt t="75188" x="5627688" y="2224088"/>
          <p14:tracePt t="75193" x="5627688" y="2208213"/>
          <p14:tracePt t="75217" x="5627688" y="2200275"/>
          <p14:tracePt t="75225" x="5627688" y="2184400"/>
          <p14:tracePt t="75245" x="5627688" y="2168525"/>
          <p14:tracePt t="75254" x="5627688" y="2152650"/>
          <p14:tracePt t="75263" x="5627688" y="2144713"/>
          <p14:tracePt t="75271" x="5627688" y="2136775"/>
          <p14:tracePt t="75279" x="5627688" y="2128838"/>
          <p14:tracePt t="75302" x="5627688" y="2120900"/>
          <p14:tracePt t="75309" x="5627688" y="2112963"/>
          <p14:tracePt t="75318" x="5627688" y="2105025"/>
          <p14:tracePt t="75335" x="5627688" y="2097088"/>
          <p14:tracePt t="75343" x="5627688" y="2089150"/>
          <p14:tracePt t="75352" x="5627688" y="2081213"/>
          <p14:tracePt t="75359" x="5627688" y="2065338"/>
          <p14:tracePt t="75367" x="5627688" y="2049463"/>
          <p14:tracePt t="75375" x="5611813" y="2033588"/>
          <p14:tracePt t="75383" x="5611813" y="2025650"/>
          <p14:tracePt t="75391" x="5603875" y="2017713"/>
          <p14:tracePt t="75400" x="5595938" y="2009775"/>
          <p14:tracePt t="75407" x="5588000" y="2001838"/>
          <p14:tracePt t="75415" x="5572125" y="1985963"/>
          <p14:tracePt t="75423" x="5564188" y="1970088"/>
          <p14:tracePt t="75429" x="5548313" y="1962150"/>
          <p14:tracePt t="75438" x="5532438" y="1946275"/>
          <p14:tracePt t="75445" x="5524500" y="1938338"/>
          <p14:tracePt t="75453" x="5508625" y="1922463"/>
          <p14:tracePt t="75461" x="5492750" y="1906588"/>
          <p14:tracePt t="75469" x="5476875" y="1890713"/>
          <p14:tracePt t="75477" x="5461000" y="1873250"/>
          <p14:tracePt t="75486" x="5437188" y="1857375"/>
          <p14:tracePt t="75494" x="5413375" y="1849438"/>
          <p14:tracePt t="75501" x="5381625" y="1825625"/>
          <p14:tracePt t="75509" x="5349875" y="1809750"/>
          <p14:tracePt t="75518" x="5334000" y="1801813"/>
          <p14:tracePt t="75526" x="5326063" y="1793875"/>
          <p14:tracePt t="75532" x="5318125" y="1785938"/>
          <p14:tracePt t="75541" x="5310188" y="1770063"/>
          <p14:tracePt t="75550" x="5300663" y="1770063"/>
          <p14:tracePt t="75635" x="5310188" y="1762125"/>
          <p14:tracePt t="75643" x="5318125" y="1762125"/>
          <p14:tracePt t="75651" x="5326063" y="1754188"/>
          <p14:tracePt t="75657" x="5334000" y="1746250"/>
          <p14:tracePt t="75665" x="5341938" y="1746250"/>
          <p14:tracePt t="75673" x="5349875" y="1738313"/>
          <p14:tracePt t="75681" x="5357813" y="1738313"/>
          <p14:tracePt t="75689" x="5373688" y="1730375"/>
          <p14:tracePt t="75697" x="5381625" y="1722438"/>
          <p14:tracePt t="75706" x="5397500" y="1722438"/>
          <p14:tracePt t="75713" x="5413375" y="1714500"/>
          <p14:tracePt t="75721" x="5421313" y="1714500"/>
          <p14:tracePt t="75729" x="5437188" y="1714500"/>
          <p14:tracePt t="75738" x="5453063" y="1722438"/>
          <p14:tracePt t="75746" x="5484813" y="1738313"/>
          <p14:tracePt t="75753" x="5508625" y="1785938"/>
          <p14:tracePt t="75761" x="5540375" y="1833563"/>
          <p14:tracePt t="75769" x="5556250" y="1881188"/>
          <p14:tracePt t="75778" x="5580063" y="1938338"/>
          <p14:tracePt t="75786" x="5595938" y="1985963"/>
          <p14:tracePt t="75792" x="5619750" y="2041525"/>
          <p14:tracePt t="75799" x="5627688" y="2105025"/>
          <p14:tracePt t="75808" x="5635625" y="2160588"/>
          <p14:tracePt t="75816" x="5635625" y="2216150"/>
          <p14:tracePt t="75824" x="5635625" y="2257425"/>
          <p14:tracePt t="75832" x="5627688" y="2305050"/>
          <p14:tracePt t="75839" x="5611813" y="2328863"/>
          <p14:tracePt t="75847" x="5595938" y="2360613"/>
          <p14:tracePt t="75856" x="5580063" y="2384425"/>
          <p14:tracePt t="75864" x="5564188" y="2416175"/>
          <p14:tracePt t="75871" x="5548313" y="2447925"/>
          <p14:tracePt t="75877" x="5532438" y="2479675"/>
          <p14:tracePt t="75892" x="5516563" y="2495550"/>
          <p14:tracePt t="75893" x="5500688" y="2511425"/>
          <p14:tracePt t="75902" x="5484813" y="2527300"/>
          <p14:tracePt t="75909" x="5476875" y="2527300"/>
          <p14:tracePt t="75941" x="5468938" y="2527300"/>
          <p14:tracePt t="75977" x="5461000" y="2527300"/>
          <p14:tracePt t="75984" x="5453063" y="2527300"/>
          <p14:tracePt t="75991" x="5445125" y="2527300"/>
          <p14:tracePt t="76000" x="5429250" y="2527300"/>
          <p14:tracePt t="76007" x="5421313" y="2527300"/>
          <p14:tracePt t="76015" x="5405438" y="2527300"/>
          <p14:tracePt t="76023" x="5389563" y="2527300"/>
          <p14:tracePt t="76032" x="5381625" y="2527300"/>
          <p14:tracePt t="76041" x="5365750" y="2527300"/>
          <p14:tracePt t="76048" x="5349875" y="2527300"/>
          <p14:tracePt t="76057" x="5341938" y="2527300"/>
          <p14:tracePt t="76063" x="5318125" y="2527300"/>
          <p14:tracePt t="76072" x="5292725" y="2527300"/>
          <p14:tracePt t="76078" x="5260975" y="2511425"/>
          <p14:tracePt t="76086" x="5237163" y="2503488"/>
          <p14:tracePt t="76094" x="5221288" y="2495550"/>
          <p14:tracePt t="76102" x="5189538" y="2487613"/>
          <p14:tracePt t="76110" x="5157788" y="2487613"/>
          <p14:tracePt t="76119" x="5126038" y="2479675"/>
          <p14:tracePt t="76125" x="5110163" y="2479675"/>
          <p14:tracePt t="76134" x="5094288" y="2471738"/>
          <p14:tracePt t="76150" x="5094288" y="2463800"/>
          <p14:tracePt t="76158" x="5086350" y="2463800"/>
          <p14:tracePt t="76166" x="5078413" y="2463800"/>
          <p14:tracePt t="76171" x="5070475" y="2463800"/>
          <p14:tracePt t="76179" x="5070475" y="2455863"/>
          <p14:tracePt t="76188" x="5062538" y="2455863"/>
          <p14:tracePt t="76264" x="5062538" y="2447925"/>
          <p14:tracePt t="76272" x="5070475" y="2447925"/>
          <p14:tracePt t="76280" x="5094288" y="2447925"/>
          <p14:tracePt t="76287" x="5133975" y="2447925"/>
          <p14:tracePt t="76294" x="5165725" y="2447925"/>
          <p14:tracePt t="76302" x="5221288" y="2455863"/>
          <p14:tracePt t="76310" x="5276850" y="2463800"/>
          <p14:tracePt t="76318" x="5341938" y="2471738"/>
          <p14:tracePt t="76325" x="5397500" y="2471738"/>
          <p14:tracePt t="76333" x="5421313" y="2479675"/>
          <p14:tracePt t="76341" x="5445125" y="2479675"/>
          <p14:tracePt t="76349" x="5461000" y="2487613"/>
          <p14:tracePt t="76358" x="5476875" y="2487613"/>
          <p14:tracePt t="80013" x="5476875" y="2495550"/>
          <p14:tracePt t="80029" x="5484813" y="2519363"/>
          <p14:tracePt t="80036" x="5508625" y="2647950"/>
          <p14:tracePt t="80043" x="5532438" y="2719388"/>
          <p14:tracePt t="80052" x="5548313" y="2790825"/>
          <p14:tracePt t="80059" x="5564188" y="2838450"/>
          <p14:tracePt t="80068" x="5588000" y="2894013"/>
          <p14:tracePt t="80076" x="5603875" y="2951163"/>
          <p14:tracePt t="80083" x="5627688" y="3014663"/>
          <p14:tracePt t="80091" x="5635625" y="3070225"/>
          <p14:tracePt t="80099" x="5643563" y="3109913"/>
          <p14:tracePt t="80108" x="5643563" y="3165475"/>
          <p14:tracePt t="80116" x="5643563" y="3197225"/>
          <p14:tracePt t="80123" x="5643563" y="3228975"/>
          <p14:tracePt t="80130" x="5643563" y="3244850"/>
          <p14:tracePt t="80137" x="5635625" y="3262313"/>
          <p14:tracePt t="80145" x="5635625" y="3270250"/>
          <p14:tracePt t="80154" x="5635625" y="3278188"/>
          <p14:tracePt t="80296" x="5635625" y="3270250"/>
          <p14:tracePt t="80304" x="5635625" y="3262313"/>
          <p14:tracePt t="80311" x="5635625" y="3244850"/>
          <p14:tracePt t="80317" x="5635625" y="3228975"/>
          <p14:tracePt t="80325" x="5627688" y="3221038"/>
          <p14:tracePt t="80334" x="5619750" y="3205163"/>
          <p14:tracePt t="80341" x="5603875" y="3189288"/>
          <p14:tracePt t="80350" x="5595938" y="3173413"/>
          <p14:tracePt t="80357" x="5580063" y="3165475"/>
          <p14:tracePt t="80365" x="5572125" y="3149600"/>
          <p14:tracePt t="80373" x="5556250" y="3141663"/>
          <p14:tracePt t="80381" x="5548313" y="3133725"/>
          <p14:tracePt t="80389" x="5540375" y="3117850"/>
          <p14:tracePt t="80397" x="5532438" y="3117850"/>
          <p14:tracePt t="80405" x="5524500" y="3117850"/>
          <p14:tracePt t="80413" x="5524500" y="3109913"/>
          <p14:tracePt t="80419" x="5508625" y="3094038"/>
          <p14:tracePt t="80427" x="5492750" y="3078163"/>
          <p14:tracePt t="80436" x="5476875" y="3070225"/>
          <p14:tracePt t="80443" x="5461000" y="3054350"/>
          <p14:tracePt t="80452" x="5453063" y="3038475"/>
          <p14:tracePt t="80460" x="5445125" y="3022600"/>
          <p14:tracePt t="80467" x="5429250" y="3006725"/>
          <p14:tracePt t="80476" x="5421313" y="3006725"/>
          <p14:tracePt t="80483" x="5421313" y="2998788"/>
          <p14:tracePt t="80492" x="5413375" y="2998788"/>
          <p14:tracePt t="80562" x="5405438" y="2990850"/>
          <p14:tracePt t="80578" x="5405438" y="2982913"/>
          <p14:tracePt t="80585" x="5405438" y="2974975"/>
          <p14:tracePt t="80593" x="5405438" y="2967038"/>
          <p14:tracePt t="80601" x="5405438" y="2959100"/>
          <p14:tracePt t="80615" x="5405438" y="2951163"/>
          <p14:tracePt t="80639" x="5405438" y="2943225"/>
          <p14:tracePt t="80762" x="5413375" y="2959100"/>
          <p14:tracePt t="80769" x="5429250" y="3030538"/>
          <p14:tracePt t="80777" x="5484813" y="3133725"/>
          <p14:tracePt t="80785" x="5532438" y="3244850"/>
          <p14:tracePt t="80793" x="5572125" y="3373438"/>
          <p14:tracePt t="80800" x="5595938" y="3476625"/>
          <p14:tracePt t="80808" x="5619750" y="3579813"/>
          <p14:tracePt t="80815" x="5627688" y="3660775"/>
          <p14:tracePt t="80823" x="5651500" y="3748088"/>
          <p14:tracePt t="80832" x="5651500" y="3827463"/>
          <p14:tracePt t="80839" x="5667375" y="3898900"/>
          <p14:tracePt t="80848" x="5684838" y="3956050"/>
          <p14:tracePt t="80855" x="5692775" y="4011613"/>
          <p14:tracePt t="80863" x="5700713" y="4043363"/>
          <p14:tracePt t="80871" x="5700713" y="4067175"/>
          <p14:tracePt t="80880" x="5700713" y="4083050"/>
          <p14:tracePt t="80887" x="5700713" y="4098925"/>
          <p14:tracePt t="80904" x="5692775" y="4138613"/>
          <p14:tracePt t="80909" x="5692775" y="4154488"/>
          <p14:tracePt t="80919" x="5684838" y="4170363"/>
          <p14:tracePt t="80926" x="5676900" y="4186238"/>
          <p14:tracePt t="80933" x="5667375" y="4202113"/>
          <p14:tracePt t="80942" x="5659438" y="4217988"/>
          <p14:tracePt t="80949" x="5659438" y="4225925"/>
          <p14:tracePt t="80957" x="5659438" y="4241800"/>
          <p14:tracePt t="80965" x="5659438" y="4249738"/>
          <p14:tracePt t="80973" x="5651500" y="4257675"/>
          <p14:tracePt t="81298" x="5651500" y="4265613"/>
          <p14:tracePt t="81310" x="5643563" y="4273550"/>
          <p14:tracePt t="81318" x="5643563" y="4281488"/>
          <p14:tracePt t="81326" x="5635625" y="4298950"/>
          <p14:tracePt t="81334" x="5627688" y="4314825"/>
          <p14:tracePt t="81342" x="5627688" y="4338638"/>
          <p14:tracePt t="81351" x="5627688" y="4346575"/>
          <p14:tracePt t="81357" x="5627688" y="4362450"/>
          <p14:tracePt t="81365" x="5627688" y="4370388"/>
          <p14:tracePt t="81380" x="5627688" y="4378325"/>
          <p14:tracePt t="81688" x="5627688" y="4154488"/>
          <p14:tracePt t="81696" x="5611813" y="4075113"/>
          <p14:tracePt t="81701" x="5595938" y="3987800"/>
          <p14:tracePt t="81710" x="5572125" y="3890963"/>
          <p14:tracePt t="81717" x="5548313" y="3795713"/>
          <p14:tracePt t="81726" x="5532438" y="3724275"/>
          <p14:tracePt t="81733" x="5516563" y="3668713"/>
          <p14:tracePt t="81743" x="5516563" y="3621088"/>
          <p14:tracePt t="81749" x="5508625" y="3587750"/>
          <p14:tracePt t="81758" x="5500688" y="3571875"/>
          <p14:tracePt t="81765" x="5500688" y="3548063"/>
          <p14:tracePt t="81773" x="5500688" y="3516313"/>
          <p14:tracePt t="81781" x="5484813" y="3460750"/>
          <p14:tracePt t="81790" x="5484813" y="3436938"/>
          <p14:tracePt t="81797" x="5484813" y="3413125"/>
          <p14:tracePt t="81806" x="5484813" y="3389313"/>
          <p14:tracePt t="81816" x="5476875" y="3373438"/>
          <p14:tracePt t="81824" x="5468938" y="3357563"/>
          <p14:tracePt t="81829" x="5468938" y="3349625"/>
          <p14:tracePt t="81838" x="5461000" y="3333750"/>
          <p14:tracePt t="81846" x="5453063" y="3317875"/>
          <p14:tracePt t="81854" x="5445125" y="3302000"/>
          <p14:tracePt t="81861" x="5437188" y="3286125"/>
          <p14:tracePt t="81870" x="5429250" y="3270250"/>
          <p14:tracePt t="81878" x="5421313" y="3252788"/>
          <p14:tracePt t="81890" x="5421313" y="3244850"/>
          <p14:tracePt t="81894" x="5421313" y="3228975"/>
          <p14:tracePt t="81902" x="5421313" y="3221038"/>
          <p14:tracePt t="81910" x="5421313" y="3213100"/>
          <p14:tracePt t="81941" x="5413375" y="3213100"/>
          <p14:tracePt t="81953" x="5413375" y="3205163"/>
          <p14:tracePt t="81961" x="5405438" y="3197225"/>
          <p14:tracePt t="81968" x="5389563" y="3189288"/>
          <p14:tracePt t="81976" x="5381625" y="3173413"/>
          <p14:tracePt t="81984" x="5365750" y="3157538"/>
          <p14:tracePt t="81992" x="5349875" y="3141663"/>
          <p14:tracePt t="82000" x="5334000" y="3125788"/>
          <p14:tracePt t="82008" x="5318125" y="3109913"/>
          <p14:tracePt t="82016" x="5310188" y="3101975"/>
          <p14:tracePt t="82023" x="5292725" y="3086100"/>
          <p14:tracePt t="82031" x="5276850" y="3070225"/>
          <p14:tracePt t="82039" x="5260975" y="3046413"/>
          <p14:tracePt t="82047" x="5253038" y="3030538"/>
          <p14:tracePt t="82055" x="5245100" y="3022600"/>
          <p14:tracePt t="82062" x="5245100" y="3006725"/>
          <p14:tracePt t="82070" x="5245100" y="2990850"/>
          <p14:tracePt t="82077" x="5245100" y="2982913"/>
          <p14:tracePt t="82085" x="5245100" y="2974975"/>
          <p14:tracePt t="82093" x="5253038" y="2959100"/>
          <p14:tracePt t="82102" x="5260975" y="2959100"/>
          <p14:tracePt t="82109" x="5260975" y="2951163"/>
          <p14:tracePt t="82117" x="5268913" y="2935288"/>
          <p14:tracePt t="82126" x="5284788" y="2919413"/>
          <p14:tracePt t="82133" x="5292725" y="2919413"/>
          <p14:tracePt t="82141" x="5292725" y="2909888"/>
          <p14:tracePt t="82150" x="5292725" y="2901950"/>
          <p14:tracePt t="82469" x="5292725" y="2909888"/>
          <p14:tracePt t="82478" x="5292725" y="2959100"/>
          <p14:tracePt t="82485" x="5310188" y="3030538"/>
          <p14:tracePt t="82493" x="5326063" y="3094038"/>
          <p14:tracePt t="82501" x="5334000" y="3149600"/>
          <p14:tracePt t="82509" x="5357813" y="3205163"/>
          <p14:tracePt t="82518" x="5381625" y="3302000"/>
          <p14:tracePt t="82526" x="5397500" y="3389313"/>
          <p14:tracePt t="82534" x="5421313" y="3460750"/>
          <p14:tracePt t="82540" x="5437188" y="3532188"/>
          <p14:tracePt t="82547" x="5461000" y="3605213"/>
          <p14:tracePt t="82555" x="5476875" y="3652838"/>
          <p14:tracePt t="82564" x="5500688" y="3700463"/>
          <p14:tracePt t="82571" x="5516563" y="3756025"/>
          <p14:tracePt t="82580" x="5532438" y="3811588"/>
          <p14:tracePt t="82588" x="5556250" y="3875088"/>
          <p14:tracePt t="82596" x="5572125" y="3930650"/>
          <p14:tracePt t="82603" x="5595938" y="3979863"/>
          <p14:tracePt t="82611" x="5611813" y="4011613"/>
          <p14:tracePt t="82620" x="5619750" y="4035425"/>
          <p14:tracePt t="82627" x="5635625" y="4059238"/>
          <p14:tracePt t="82633" x="5643563" y="4075113"/>
          <p14:tracePt t="82642" x="5659438" y="4083050"/>
          <p14:tracePt t="82649" x="5676900" y="4098925"/>
          <p14:tracePt t="82657" x="5676900" y="4114800"/>
          <p14:tracePt t="82665" x="5684838" y="4130675"/>
          <p14:tracePt t="82673" x="5692775" y="4138613"/>
          <p14:tracePt t="82682" x="5700713" y="4146550"/>
          <p14:tracePt t="82693" x="5700713" y="4154488"/>
          <p14:tracePt t="82858" x="5700713" y="4162425"/>
          <p14:tracePt t="82869" x="5692775" y="4162425"/>
          <p14:tracePt t="82877" x="5684838" y="4170363"/>
          <p14:tracePt t="82887" x="5676900" y="4186238"/>
          <p14:tracePt t="82894" x="5667375" y="4186238"/>
          <p14:tracePt t="82902" x="5667375" y="4202113"/>
          <p14:tracePt t="82910" x="5659438" y="4210050"/>
          <p14:tracePt t="82923" x="5651500" y="4217988"/>
          <p14:tracePt t="82932" x="5651500" y="4233863"/>
          <p14:tracePt t="83779" x="5651500" y="4130675"/>
          <p14:tracePt t="83785" x="5651500" y="3995738"/>
          <p14:tracePt t="83793" x="5635625" y="3859213"/>
          <p14:tracePt t="83801" x="5627688" y="3748088"/>
          <p14:tracePt t="83810" x="5627688" y="3652838"/>
          <p14:tracePt t="83818" x="5651500" y="3571875"/>
          <p14:tracePt t="83826" x="5676900" y="3468688"/>
          <p14:tracePt t="83833" x="5692775" y="3389313"/>
          <p14:tracePt t="83841" x="5716588" y="3317875"/>
          <p14:tracePt t="83849" x="5724525" y="3244850"/>
          <p14:tracePt t="83857" x="5732463" y="3189288"/>
          <p14:tracePt t="83866" x="5756275" y="3125788"/>
          <p14:tracePt t="83873" x="5756275" y="3078163"/>
          <p14:tracePt t="83889" x="5756275" y="2990850"/>
          <p14:tracePt t="83895" x="5756275" y="2943225"/>
          <p14:tracePt t="83904" x="5756275" y="2901950"/>
          <p14:tracePt t="83912" x="5748338" y="2862263"/>
          <p14:tracePt t="83919" x="5748338" y="2806700"/>
          <p14:tracePt t="83927" x="5740400" y="2759075"/>
          <p14:tracePt t="83936" x="5740400" y="2727325"/>
          <p14:tracePt t="83943" x="5732463" y="2695575"/>
          <p14:tracePt t="83951" x="5708650" y="2663825"/>
          <p14:tracePt t="83959" x="5700713" y="2647950"/>
          <p14:tracePt t="83967" x="5684838" y="2632075"/>
          <p14:tracePt t="83975" x="5667375" y="2632075"/>
          <p14:tracePt t="83982" x="5651500" y="2616200"/>
          <p14:tracePt t="83989" x="5651500" y="2608263"/>
          <p14:tracePt t="83997" x="5635625" y="2592388"/>
          <p14:tracePt t="84005" x="5627688" y="2592388"/>
          <p14:tracePt t="84014" x="5619750" y="2584450"/>
          <p14:tracePt t="84021" x="5611813" y="2576513"/>
          <p14:tracePt t="84029" x="5595938" y="2566988"/>
          <p14:tracePt t="84046" x="5580063" y="2559050"/>
          <p14:tracePt t="84054" x="5564188" y="2543175"/>
          <p14:tracePt t="84061" x="5556250" y="2527300"/>
          <p14:tracePt t="84070" x="5540375" y="2511425"/>
          <p14:tracePt t="84075" x="5532438" y="2503488"/>
          <p14:tracePt t="84084" x="5516563" y="2495550"/>
          <p14:tracePt t="84092" x="5500688" y="2487613"/>
          <p14:tracePt t="84099" x="5500688" y="2479675"/>
          <p14:tracePt t="84107" x="5492750" y="2479675"/>
          <p14:tracePt t="84123" x="5476875" y="2479675"/>
          <p14:tracePt t="84131" x="5461000" y="2479675"/>
          <p14:tracePt t="84148" x="5453063" y="2479675"/>
          <p14:tracePt t="84155" x="5445125" y="2479675"/>
          <p14:tracePt t="84169" x="5421313" y="2479675"/>
          <p14:tracePt t="84178" x="5405438" y="2479675"/>
          <p14:tracePt t="84186" x="5397500" y="2479675"/>
          <p14:tracePt t="84193" x="5373688" y="2487613"/>
          <p14:tracePt t="84201" x="5357813" y="2487613"/>
          <p14:tracePt t="84209" x="5341938" y="2495550"/>
          <p14:tracePt t="84217" x="5326063" y="2495550"/>
          <p14:tracePt t="84225" x="5300663" y="2495550"/>
          <p14:tracePt t="84233" x="5276850" y="2503488"/>
          <p14:tracePt t="84242" x="5253038" y="2503488"/>
          <p14:tracePt t="84250" x="5245100" y="2503488"/>
          <p14:tracePt t="84258" x="5221288" y="2503488"/>
          <p14:tracePt t="84263" x="5205413" y="2503488"/>
          <p14:tracePt t="84272" x="5197475" y="2511425"/>
          <p14:tracePt t="84279" x="5173663" y="2511425"/>
          <p14:tracePt t="84288" x="5149850" y="2519363"/>
          <p14:tracePt t="84296" x="5133975" y="2519363"/>
          <p14:tracePt t="84303" x="5126038" y="2519363"/>
          <p14:tracePt t="84312" x="5118100" y="2519363"/>
          <p14:tracePt t="84319" x="5102225" y="2527300"/>
          <p14:tracePt t="84401" x="5110163" y="2527300"/>
          <p14:tracePt t="84421" x="5118100" y="2527300"/>
          <p14:tracePt t="84437" x="5133975" y="2527300"/>
          <p14:tracePt t="84446" x="5149850" y="2519363"/>
          <p14:tracePt t="84454" x="5157788" y="2511425"/>
          <p14:tracePt t="84459" x="5173663" y="2511425"/>
          <p14:tracePt t="84467" x="5181600" y="2503488"/>
          <p14:tracePt t="84476" x="5189538" y="2495550"/>
          <p14:tracePt t="84483" x="5205413" y="2495550"/>
          <p14:tracePt t="84492" x="5221288" y="2487613"/>
          <p14:tracePt t="84500" x="5237163" y="2479675"/>
          <p14:tracePt t="84508" x="5245100" y="2471738"/>
          <p14:tracePt t="84515" x="5260975" y="2463800"/>
          <p14:tracePt t="84523" x="5276850" y="2455863"/>
          <p14:tracePt t="84531" x="5292725" y="2447925"/>
          <p14:tracePt t="84539" x="5318125" y="2432050"/>
          <p14:tracePt t="84546" x="5326063" y="2432050"/>
          <p14:tracePt t="84554" x="5341938" y="2432050"/>
          <p14:tracePt t="84562" x="5357813" y="2424113"/>
          <p14:tracePt t="84569" x="5365750" y="2424113"/>
          <p14:tracePt t="84577" x="5381625" y="2416175"/>
          <p14:tracePt t="84586" x="5397500" y="2416175"/>
          <p14:tracePt t="84593" x="5405438" y="2416175"/>
          <p14:tracePt t="84663" x="5389563" y="2416175"/>
          <p14:tracePt t="84671" x="5373688" y="2424113"/>
          <p14:tracePt t="84679" x="5365750" y="2432050"/>
          <p14:tracePt t="84687" x="5334000" y="2439988"/>
          <p14:tracePt t="84695" x="5310188" y="2447925"/>
          <p14:tracePt t="84703" x="5276850" y="2463800"/>
          <p14:tracePt t="84711" x="5229225" y="2471738"/>
          <p14:tracePt t="84719" x="5205413" y="2479675"/>
          <p14:tracePt t="84728" x="5173663" y="2487613"/>
          <p14:tracePt t="84735" x="5165725" y="2495550"/>
          <p14:tracePt t="84742" x="5149850" y="2495550"/>
          <p14:tracePt t="84749" x="5141913" y="2495550"/>
          <p14:tracePt t="84757" x="5141913" y="2503488"/>
          <p14:tracePt t="84806" x="5157788" y="2503488"/>
          <p14:tracePt t="84813" x="5165725" y="2503488"/>
          <p14:tracePt t="84821" x="5181600" y="2503488"/>
          <p14:tracePt t="84829" x="5205413" y="2503488"/>
          <p14:tracePt t="84836" x="5221288" y="2503488"/>
          <p14:tracePt t="84843" x="5253038" y="2503488"/>
          <p14:tracePt t="84852" x="5284788" y="2503488"/>
          <p14:tracePt t="84859" x="5326063" y="2503488"/>
          <p14:tracePt t="84868" x="5357813" y="2511425"/>
          <p14:tracePt t="84888" x="5413375" y="2519363"/>
          <p14:tracePt t="84891" x="5429250" y="2519363"/>
          <p14:tracePt t="84900" x="5453063" y="2519363"/>
          <p14:tracePt t="84907" x="5468938" y="2519363"/>
          <p14:tracePt t="84915" x="5484813" y="2519363"/>
          <p14:tracePt t="84923" x="5492750" y="2519363"/>
          <p14:tracePt t="84937" x="5500688" y="2519363"/>
          <p14:tracePt t="85025" x="5492750" y="2519363"/>
          <p14:tracePt t="85032" x="5476875" y="2527300"/>
          <p14:tracePt t="85039" x="5461000" y="2527300"/>
          <p14:tracePt t="85047" x="5445125" y="2535238"/>
          <p14:tracePt t="85056" x="5437188" y="2535238"/>
          <p14:tracePt t="85063" x="5421313" y="2535238"/>
          <p14:tracePt t="85071" x="5405438" y="2535238"/>
          <p14:tracePt t="85165" x="5413375" y="2535238"/>
          <p14:tracePt t="85174" x="5421313" y="2535238"/>
          <p14:tracePt t="85189" x="5437188" y="2535238"/>
          <p14:tracePt t="85197" x="5445125" y="2527300"/>
          <p14:tracePt t="85206" x="5453063" y="2519363"/>
          <p14:tracePt t="85214" x="5461000" y="2519363"/>
          <p14:tracePt t="85219" x="5468938" y="2519363"/>
          <p14:tracePt t="85227" x="5476875" y="2519363"/>
          <p14:tracePt t="85235" x="5484813" y="2511425"/>
          <p14:tracePt t="85243" x="5500688" y="2511425"/>
          <p14:tracePt t="85252" x="5500688" y="2503488"/>
          <p14:tracePt t="85259" x="5516563" y="2503488"/>
          <p14:tracePt t="85268" x="5524500" y="2503488"/>
          <p14:tracePt t="85276" x="5532438" y="2503488"/>
          <p14:tracePt t="85283" x="5548313" y="2503488"/>
          <p14:tracePt t="85304" x="5556250" y="2503488"/>
          <p14:tracePt t="85921" x="5540375" y="2495550"/>
          <p14:tracePt t="85929" x="5508625" y="2495550"/>
          <p14:tracePt t="85937" x="5484813" y="2487613"/>
          <p14:tracePt t="85946" x="5461000" y="2479675"/>
          <p14:tracePt t="85953" x="5421313" y="2463800"/>
          <p14:tracePt t="85962" x="5397500" y="2455863"/>
          <p14:tracePt t="85969" x="5373688" y="2455863"/>
          <p14:tracePt t="85978" x="5349875" y="2455863"/>
          <p14:tracePt t="85985" x="5334000" y="2447925"/>
          <p14:tracePt t="85991" x="5326063" y="2447925"/>
          <p14:tracePt t="85999" x="5310188" y="2447925"/>
          <p14:tracePt t="86008" x="5292725" y="2447925"/>
          <p14:tracePt t="86016" x="5268913" y="2447925"/>
          <p14:tracePt t="86024" x="5253038" y="2455863"/>
          <p14:tracePt t="86032" x="5197475" y="2471738"/>
          <p14:tracePt t="86039" x="5141913" y="2487613"/>
          <p14:tracePt t="86048" x="5078413" y="2503488"/>
          <p14:tracePt t="86055" x="5022850" y="2527300"/>
          <p14:tracePt t="86063" x="4967288" y="2543175"/>
          <p14:tracePt t="86072" x="4918075" y="2559050"/>
          <p14:tracePt t="86079" x="4870450" y="2584450"/>
          <p14:tracePt t="86087" x="4822825" y="2600325"/>
          <p14:tracePt t="86094" x="4767263" y="2616200"/>
          <p14:tracePt t="86102" x="4719638" y="2640013"/>
          <p14:tracePt t="86109" x="4687888" y="2655888"/>
          <p14:tracePt t="86118" x="4648200" y="2679700"/>
          <p14:tracePt t="86125" x="4624388" y="2695575"/>
          <p14:tracePt t="86133" x="4608513" y="2719388"/>
          <p14:tracePt t="86142" x="4592638" y="2743200"/>
          <p14:tracePt t="86149" x="4567238" y="2759075"/>
          <p14:tracePt t="86157" x="4551363" y="2782888"/>
          <p14:tracePt t="86166" x="4535488" y="2798763"/>
          <p14:tracePt t="86173" x="4519613" y="2806700"/>
          <p14:tracePt t="86181" x="4503738" y="2830513"/>
          <p14:tracePt t="86188" x="4487863" y="2854325"/>
          <p14:tracePt t="86196" x="4479925" y="2870200"/>
          <p14:tracePt t="86203" x="4479925" y="2894013"/>
          <p14:tracePt t="86211" x="4471988" y="2901950"/>
          <p14:tracePt t="86219" x="4464050" y="2919413"/>
          <p14:tracePt t="86228" x="4464050" y="2943225"/>
          <p14:tracePt t="86235" x="4464050" y="2967038"/>
          <p14:tracePt t="86243" x="4464050" y="2974975"/>
          <p14:tracePt t="86251" x="4464050" y="2990850"/>
          <p14:tracePt t="86259" x="4464050" y="3006725"/>
          <p14:tracePt t="86268" x="4464050" y="3014663"/>
          <p14:tracePt t="86274" x="4464050" y="3038475"/>
          <p14:tracePt t="86281" x="4464050" y="3062288"/>
          <p14:tracePt t="86290" x="4471988" y="3070225"/>
          <p14:tracePt t="86297" x="4471988" y="3086100"/>
          <p14:tracePt t="86306" x="4479925" y="3109913"/>
          <p14:tracePt t="86314" x="4487863" y="3125788"/>
          <p14:tracePt t="86321" x="4495800" y="3141663"/>
          <p14:tracePt t="86330" x="4511675" y="3149600"/>
          <p14:tracePt t="86337" x="4527550" y="3165475"/>
          <p14:tracePt t="86346" x="4543425" y="3181350"/>
          <p14:tracePt t="86354" x="4551363" y="3197225"/>
          <p14:tracePt t="86362" x="4567238" y="3213100"/>
          <p14:tracePt t="86371" x="4584700" y="3221038"/>
          <p14:tracePt t="86376" x="4600575" y="3244850"/>
          <p14:tracePt t="86387" x="4616450" y="3270250"/>
          <p14:tracePt t="86391" x="4632325" y="3286125"/>
          <p14:tracePt t="86399" x="4656138" y="3309938"/>
          <p14:tracePt t="86408" x="4672013" y="3325813"/>
          <p14:tracePt t="86416" x="4679950" y="3341688"/>
          <p14:tracePt t="86424" x="4695825" y="3349625"/>
          <p14:tracePt t="86432" x="4711700" y="3373438"/>
          <p14:tracePt t="86440" x="4727575" y="3389313"/>
          <p14:tracePt t="86447" x="4743450" y="3405188"/>
          <p14:tracePt t="86456" x="4743450" y="3413125"/>
          <p14:tracePt t="86464" x="4759325" y="3421063"/>
          <p14:tracePt t="86470" x="4767263" y="3436938"/>
          <p14:tracePt t="86478" x="4783138" y="3452813"/>
          <p14:tracePt t="86485" x="4799013" y="3468688"/>
          <p14:tracePt t="86493" x="4806950" y="3476625"/>
          <p14:tracePt t="86502" x="4814888" y="3492500"/>
          <p14:tracePt t="86510" x="4830763" y="3508375"/>
          <p14:tracePt t="86518" x="4846638" y="3524250"/>
          <p14:tracePt t="86526" x="4862513" y="3540125"/>
          <p14:tracePt t="86534" x="4878388" y="3556000"/>
          <p14:tracePt t="86542" x="4886325" y="3563938"/>
          <p14:tracePt t="86549" x="4902200" y="3579813"/>
          <p14:tracePt t="86555" x="4918075" y="3595688"/>
          <p14:tracePt t="86564" x="4933950" y="3613150"/>
          <p14:tracePt t="86571" x="4951413" y="3629025"/>
          <p14:tracePt t="86580" x="4967288" y="3644900"/>
          <p14:tracePt t="86587" x="4975225" y="3652838"/>
          <p14:tracePt t="86595" x="4991100" y="3668713"/>
          <p14:tracePt t="86603" x="5014913" y="3692525"/>
          <p14:tracePt t="86612" x="5038725" y="3716338"/>
          <p14:tracePt t="86620" x="5078413" y="3740150"/>
          <p14:tracePt t="86628" x="5110163" y="3779838"/>
          <p14:tracePt t="86635" x="5173663" y="3811588"/>
          <p14:tracePt t="86643" x="5229225" y="3843338"/>
          <p14:tracePt t="86651" x="5276850" y="3867150"/>
          <p14:tracePt t="86657" x="5341938" y="3898900"/>
          <p14:tracePt t="86665" x="5389563" y="3914775"/>
          <p14:tracePt t="86674" x="5445125" y="3922713"/>
          <p14:tracePt t="86681" x="5492750" y="3948113"/>
          <p14:tracePt t="86689" x="5532438" y="3963988"/>
          <p14:tracePt t="86697" x="5556250" y="3971925"/>
          <p14:tracePt t="86705" x="5572125" y="3979863"/>
          <p14:tracePt t="86713" x="5595938" y="3979863"/>
          <p14:tracePt t="86721" x="5611813" y="3979863"/>
          <p14:tracePt t="86729" x="5627688" y="3979863"/>
          <p14:tracePt t="86737" x="5643563" y="3979863"/>
          <p14:tracePt t="86753" x="5651500" y="3979863"/>
          <p14:tracePt t="86762" x="5659438" y="3979863"/>
          <p14:tracePt t="86957" x="5659438" y="3971925"/>
          <p14:tracePt t="86983" x="5651500" y="3971925"/>
          <p14:tracePt t="87015" x="5643563" y="3971925"/>
          <p14:tracePt t="87032" x="5643563" y="3963988"/>
          <p14:tracePt t="87039" x="5635625" y="3963988"/>
          <p14:tracePt t="87051" x="5627688" y="3963988"/>
          <p14:tracePt t="87065" x="5619750" y="3963988"/>
          <p14:tracePt t="87074" x="5611813" y="3956050"/>
          <p14:tracePt t="87082" x="5603875" y="3948113"/>
          <p14:tracePt t="87089" x="5588000" y="3948113"/>
          <p14:tracePt t="87098" x="5572125" y="3938588"/>
          <p14:tracePt t="87106" x="5556250" y="3922713"/>
          <p14:tracePt t="87114" x="5548313" y="3914775"/>
          <p14:tracePt t="87121" x="5532438" y="3906838"/>
          <p14:tracePt t="87129" x="5516563" y="3906838"/>
          <p14:tracePt t="87137" x="5500688" y="3898900"/>
          <p14:tracePt t="87145" x="5492750" y="3890963"/>
          <p14:tracePt t="87153" x="5484813" y="3890963"/>
          <p14:tracePt t="87159" x="5468938" y="3890963"/>
          <p14:tracePt t="87168" x="5461000" y="3890963"/>
          <p14:tracePt t="87176" x="5445125" y="3890963"/>
          <p14:tracePt t="87183" x="5429250" y="3890963"/>
          <p14:tracePt t="87191" x="5413375" y="3890963"/>
          <p14:tracePt t="87200" x="5381625" y="3890963"/>
          <p14:tracePt t="87207" x="5349875" y="3890963"/>
          <p14:tracePt t="87216" x="5318125" y="3898900"/>
          <p14:tracePt t="87223" x="5268913" y="3906838"/>
          <p14:tracePt t="87231" x="5229225" y="3914775"/>
          <p14:tracePt t="87239" x="5197475" y="3914775"/>
          <p14:tracePt t="87248" x="5165725" y="3914775"/>
          <p14:tracePt t="87253" x="5149850" y="3914775"/>
          <p14:tracePt t="87261" x="5133975" y="3922713"/>
          <p14:tracePt t="87269" x="5118100" y="3930650"/>
          <p14:tracePt t="87277" x="5102225" y="3930650"/>
          <p14:tracePt t="87285" x="5086350" y="3948113"/>
          <p14:tracePt t="87293" x="5078413" y="3963988"/>
          <p14:tracePt t="87301" x="5062538" y="3979863"/>
          <p14:tracePt t="87310" x="5046663" y="4003675"/>
          <p14:tracePt t="87318" x="5030788" y="4019550"/>
          <p14:tracePt t="87326" x="5014913" y="4027488"/>
          <p14:tracePt t="87333" x="4999038" y="4043363"/>
          <p14:tracePt t="87342" x="4999038" y="4059238"/>
          <p14:tracePt t="87350" x="4991100" y="4083050"/>
          <p14:tracePt t="87356" x="4983163" y="4106863"/>
          <p14:tracePt t="87364" x="4975225" y="4114800"/>
          <p14:tracePt t="87371" x="4967288" y="4138613"/>
          <p14:tracePt t="87379" x="4959350" y="4162425"/>
          <p14:tracePt t="87387" x="4943475" y="4186238"/>
          <p14:tracePt t="87395" x="4943475" y="4217988"/>
          <p14:tracePt t="87403" x="4943475" y="4241800"/>
          <p14:tracePt t="87412" x="4933950" y="4291013"/>
          <p14:tracePt t="87419" x="4926013" y="4322763"/>
          <p14:tracePt t="87428" x="4910138" y="4362450"/>
          <p14:tracePt t="87435" x="4902200" y="4410075"/>
          <p14:tracePt t="87443" x="4886325" y="4457700"/>
          <p14:tracePt t="87449" x="4886325" y="4473575"/>
          <p14:tracePt t="87457" x="4862513" y="4513263"/>
          <p14:tracePt t="87465" x="4846638" y="4545013"/>
          <p14:tracePt t="87474" x="4830763" y="4568825"/>
          <p14:tracePt t="87481" x="4830763" y="4584700"/>
          <p14:tracePt t="87489" x="4806950" y="4633913"/>
          <p14:tracePt t="87498" x="4791075" y="4665663"/>
          <p14:tracePt t="87505" x="4775200" y="4689475"/>
          <p14:tracePt t="87513" x="4759325" y="4713288"/>
          <p14:tracePt t="87522" x="4743450" y="4752975"/>
          <p14:tracePt t="87530" x="4735513" y="4784725"/>
          <p14:tracePt t="87535" x="4719638" y="4808538"/>
          <p14:tracePt t="87543" x="4711700" y="4832350"/>
          <p14:tracePt t="87551" x="4695825" y="4856163"/>
          <p14:tracePt t="87559" x="4695825" y="4887913"/>
          <p14:tracePt t="87568" x="4679950" y="4903788"/>
          <p14:tracePt t="87576" x="4656138" y="4951413"/>
          <p14:tracePt t="87583" x="4648200" y="4976813"/>
          <p14:tracePt t="87592" x="4640263" y="5000625"/>
          <p14:tracePt t="87599" x="4632325" y="5016500"/>
          <p14:tracePt t="87607" x="4624388" y="5040313"/>
          <p14:tracePt t="87616" x="4616450" y="5056188"/>
          <p14:tracePt t="87623" x="4608513" y="5072063"/>
          <p14:tracePt t="87632" x="4608513" y="5080000"/>
          <p14:tracePt t="87638" x="4608513" y="5103813"/>
          <p14:tracePt t="87645" x="4608513" y="5111750"/>
          <p14:tracePt t="87653" x="4608513" y="5119688"/>
          <p14:tracePt t="87661" x="4600575" y="5119688"/>
          <p14:tracePt t="87669" x="4600575" y="5127625"/>
          <p14:tracePt t="87677" x="4600575" y="5135563"/>
          <p14:tracePt t="87693" x="4600575" y="5143500"/>
          <p14:tracePt t="87701" x="4600575" y="5159375"/>
          <p14:tracePt t="87718" x="4608513" y="5175250"/>
          <p14:tracePt t="87723" x="4616450" y="5191125"/>
          <p14:tracePt t="87732" x="4624388" y="5207000"/>
          <p14:tracePt t="87739" x="4632325" y="5214938"/>
          <p14:tracePt t="87747" x="4648200" y="5230813"/>
          <p14:tracePt t="87756" x="4664075" y="5246688"/>
          <p14:tracePt t="87763" x="4679950" y="5262563"/>
          <p14:tracePt t="87771" x="4695825" y="5278438"/>
          <p14:tracePt t="87779" x="4703763" y="5286375"/>
          <p14:tracePt t="87788" x="4719638" y="5294313"/>
          <p14:tracePt t="87795" x="4735513" y="5310188"/>
          <p14:tracePt t="87804" x="4751388" y="5327650"/>
          <p14:tracePt t="87811" x="4767263" y="5343525"/>
          <p14:tracePt t="87819" x="4791075" y="5359400"/>
          <p14:tracePt t="87825" x="4806950" y="5375275"/>
          <p14:tracePt t="87834" x="4830763" y="5391150"/>
          <p14:tracePt t="87841" x="4854575" y="5399088"/>
          <p14:tracePt t="87849" x="4878388" y="5414963"/>
          <p14:tracePt t="87857" x="4902200" y="5430838"/>
          <p14:tracePt t="87866" x="4918075" y="5430838"/>
          <p14:tracePt t="87873" x="4926013" y="5438775"/>
          <p14:tracePt t="87882" x="4943475" y="5446713"/>
          <p14:tracePt t="87889" x="4959350" y="5446713"/>
          <p14:tracePt t="87897" x="4967288" y="5454650"/>
          <p14:tracePt t="87905" x="4983163" y="5454650"/>
          <p14:tracePt t="87913" x="4991100" y="5454650"/>
          <p14:tracePt t="87921" x="4999038" y="5454650"/>
          <p14:tracePt t="87933" x="4999038" y="5462588"/>
          <p14:tracePt t="88167" x="5022850" y="5462588"/>
          <p14:tracePt t="88176" x="5062538" y="5462588"/>
          <p14:tracePt t="88183" x="5141913" y="5462588"/>
          <p14:tracePt t="88191" x="5253038" y="5478463"/>
          <p14:tracePt t="88199" x="5373688" y="5502275"/>
          <p14:tracePt t="88208" x="5516563" y="5526088"/>
          <p14:tracePt t="88216" x="5651500" y="5549900"/>
          <p14:tracePt t="88224" x="5764213" y="5557838"/>
          <p14:tracePt t="88232" x="5843588" y="5581650"/>
          <p14:tracePt t="88239" x="5930900" y="5589588"/>
          <p14:tracePt t="88247" x="5994400" y="5605463"/>
          <p14:tracePt t="88253" x="6051550" y="5605463"/>
          <p14:tracePt t="88261" x="6099175" y="5597525"/>
          <p14:tracePt t="88269" x="6115050" y="5597525"/>
          <p14:tracePt t="88277" x="6122988" y="5597525"/>
          <p14:tracePt t="88286" x="6130925" y="5597525"/>
          <p14:tracePt t="88293" x="6138863" y="5597525"/>
          <p14:tracePt t="88301" x="6146800" y="5597525"/>
          <p14:tracePt t="98262" x="6138863" y="5557838"/>
          <p14:tracePt t="98269" x="6122988" y="5470525"/>
          <p14:tracePt t="98277" x="6075363" y="5383213"/>
          <p14:tracePt t="98285" x="6018213" y="5278438"/>
          <p14:tracePt t="98293" x="5954713" y="5191125"/>
          <p14:tracePt t="98301" x="5899150" y="5119688"/>
          <p14:tracePt t="98309" x="5851525" y="5056188"/>
          <p14:tracePt t="98317" x="5819775" y="5008563"/>
          <p14:tracePt t="98325" x="5803900" y="4992688"/>
          <p14:tracePt t="98457" x="5803900" y="4984750"/>
          <p14:tracePt t="98571" x="5803900" y="4967288"/>
          <p14:tracePt t="98579" x="5803900" y="4935538"/>
          <p14:tracePt t="98587" x="5803900" y="4895850"/>
          <p14:tracePt t="98595" x="5795963" y="4856163"/>
          <p14:tracePt t="98604" x="5772150" y="4808538"/>
          <p14:tracePt t="98611" x="5756275" y="4776788"/>
          <p14:tracePt t="98619" x="5756275" y="4752975"/>
          <p14:tracePt t="98628" x="5748338" y="4721225"/>
          <p14:tracePt t="98635" x="5748338" y="4697413"/>
          <p14:tracePt t="98643" x="5748338" y="4673600"/>
          <p14:tracePt t="98651" x="5748338" y="4657725"/>
          <p14:tracePt t="98659" x="5748338" y="4633913"/>
          <p14:tracePt t="98667" x="5756275" y="4616450"/>
          <p14:tracePt t="98676" x="5756275" y="4608513"/>
          <p14:tracePt t="98751" x="5756275" y="4600575"/>
          <p14:tracePt t="98932" x="5764213" y="4600575"/>
          <p14:tracePt t="98943" x="5772150" y="4584700"/>
          <p14:tracePt t="98949" x="5780088" y="4505325"/>
          <p14:tracePt t="98957" x="5772150" y="4354513"/>
          <p14:tracePt t="98965" x="5740400" y="4162425"/>
          <p14:tracePt t="98973" x="5643563" y="3930650"/>
          <p14:tracePt t="98981" x="5564188" y="3676650"/>
          <p14:tracePt t="98989" x="5468938" y="3397250"/>
          <p14:tracePt t="98997" x="5365750" y="3133725"/>
          <p14:tracePt t="99006" x="5300663" y="2862263"/>
          <p14:tracePt t="99013" x="5276850" y="2655888"/>
          <p14:tracePt t="99021" x="5260975" y="2447925"/>
          <p14:tracePt t="99030" x="5268913" y="2192338"/>
          <p14:tracePt t="99038" x="5300663" y="1930400"/>
          <p14:tracePt t="99043" x="5326063" y="1722438"/>
          <p14:tracePt t="99051" x="5341938" y="1587500"/>
          <p14:tracePt t="99061" x="5349875" y="1506538"/>
          <p14:tracePt t="99070" x="5357813" y="1443038"/>
          <p14:tracePt t="99078" x="5365750" y="1403350"/>
          <p14:tracePt t="99086" x="5373688" y="1387475"/>
          <p14:tracePt t="99093" x="5373688" y="1379538"/>
          <p14:tracePt t="99144" x="5381625" y="1379538"/>
          <p14:tracePt t="99168" x="5381625" y="1371600"/>
          <p14:tracePt t="99175" x="5421313" y="1347788"/>
          <p14:tracePt t="99183" x="5453063" y="1323975"/>
          <p14:tracePt t="99192" x="5468938" y="1308100"/>
          <p14:tracePt t="99197" x="5484813" y="1292225"/>
          <p14:tracePt t="99205" x="5484813" y="1276350"/>
          <p14:tracePt t="99213" x="5484813" y="1268413"/>
          <p14:tracePt t="99221" x="5484813" y="1260475"/>
          <p14:tracePt t="99230" x="5484813" y="1252538"/>
          <p14:tracePt t="99372" x="5484813" y="1260475"/>
          <p14:tracePt t="99379" x="5484813" y="1300163"/>
          <p14:tracePt t="99386" x="5508625" y="1371600"/>
          <p14:tracePt t="99393" x="5524500" y="1443038"/>
          <p14:tracePt t="99402" x="5524500" y="1514475"/>
          <p14:tracePt t="99409" x="5524500" y="1571625"/>
          <p14:tracePt t="99417" x="5524500" y="1627188"/>
          <p14:tracePt t="99425" x="5516563" y="1674813"/>
          <p14:tracePt t="99434" x="5516563" y="1706563"/>
          <p14:tracePt t="99441" x="5500688" y="1722438"/>
          <p14:tracePt t="99449" x="5492750" y="1738313"/>
          <p14:tracePt t="99458" x="5484813" y="1754188"/>
          <p14:tracePt t="99465" x="5484813" y="1770063"/>
          <p14:tracePt t="99479" x="5484813" y="1778000"/>
          <p14:tracePt t="99488" x="5492750" y="1785938"/>
          <p14:tracePt t="99496" x="5500688" y="1793875"/>
          <p14:tracePt t="99503" x="5508625" y="1801813"/>
          <p14:tracePt t="99511" x="5524500" y="1817688"/>
          <p14:tracePt t="99519" x="5532438" y="1833563"/>
          <p14:tracePt t="99528" x="5532438" y="1849438"/>
          <p14:tracePt t="99535" x="5532438" y="1857375"/>
          <p14:tracePt t="99544" x="5524500" y="1873250"/>
          <p14:tracePt t="99552" x="5508625" y="1881188"/>
          <p14:tracePt t="99559" x="5500688" y="1898650"/>
          <p14:tracePt t="99567" x="5484813" y="1906588"/>
          <p14:tracePt t="99574" x="5476875" y="1922463"/>
          <p14:tracePt t="99581" x="5461000" y="1938338"/>
          <p14:tracePt t="99590" x="5453063" y="1954213"/>
          <p14:tracePt t="99597" x="5453063" y="1962150"/>
          <p14:tracePt t="99605" x="5445125" y="1962150"/>
          <p14:tracePt t="99653" x="5445125" y="1954213"/>
          <p14:tracePt t="99662" x="5429250" y="1938338"/>
          <p14:tracePt t="99669" x="5413375" y="1930400"/>
          <p14:tracePt t="99675" x="5381625" y="1930400"/>
          <p14:tracePt t="99683" x="5334000" y="1914525"/>
          <p14:tracePt t="99691" x="5276850" y="1914525"/>
          <p14:tracePt t="99699" x="5229225" y="1906588"/>
          <p14:tracePt t="99707" x="5197475" y="1898650"/>
          <p14:tracePt t="99715" x="5165725" y="1881188"/>
          <p14:tracePt t="99723" x="5141913" y="1873250"/>
          <p14:tracePt t="99731" x="5118100" y="1865313"/>
          <p14:tracePt t="99739" x="5110163" y="1865313"/>
          <p14:tracePt t="99747" x="5094288" y="1857375"/>
          <p14:tracePt t="99755" x="5078413" y="1857375"/>
          <p14:tracePt t="99761" x="5070475" y="1857375"/>
          <p14:tracePt t="99769" x="5054600" y="1857375"/>
          <p14:tracePt t="99778" x="5038725" y="1857375"/>
          <p14:tracePt t="99793" x="5022850" y="1857375"/>
          <p14:tracePt t="99806" x="5014913" y="1857375"/>
          <p14:tracePt t="99887" x="5022850" y="1857375"/>
          <p14:tracePt t="99896" x="5030788" y="1857375"/>
          <p14:tracePt t="99903" x="5046663" y="1857375"/>
          <p14:tracePt t="99911" x="5070475" y="1857375"/>
          <p14:tracePt t="99919" x="5086350" y="1857375"/>
          <p14:tracePt t="99927" x="5110163" y="1857375"/>
          <p14:tracePt t="99936" x="5141913" y="1857375"/>
          <p14:tracePt t="99944" x="5181600" y="1857375"/>
          <p14:tracePt t="99952" x="5237163" y="1857375"/>
          <p14:tracePt t="99958" x="5300663" y="1881188"/>
          <p14:tracePt t="99966" x="5357813" y="1898650"/>
          <p14:tracePt t="99973" x="5413375" y="1906588"/>
          <p14:tracePt t="99981" x="5461000" y="1914525"/>
          <p14:tracePt t="99990" x="5500688" y="1930400"/>
          <p14:tracePt t="99997" x="5556250" y="1938338"/>
          <p14:tracePt t="100005" x="5611813" y="1938338"/>
          <p14:tracePt t="100014" x="5676900" y="1946275"/>
          <p14:tracePt t="100022" x="5716588" y="1946275"/>
          <p14:tracePt t="100029" x="5756275" y="1946275"/>
          <p14:tracePt t="100037" x="5788025" y="1954213"/>
          <p14:tracePt t="100043" x="5811838" y="1954213"/>
          <p14:tracePt t="100052" x="5819775" y="1954213"/>
          <p14:tracePt t="100060" x="5835650" y="1954213"/>
          <p14:tracePt t="100067" x="5843588" y="1954213"/>
          <p14:tracePt t="100144" x="5843588" y="1962150"/>
          <p14:tracePt t="100149" x="5811838" y="1962150"/>
          <p14:tracePt t="100157" x="5756275" y="1962150"/>
          <p14:tracePt t="100166" x="5692775" y="1970088"/>
          <p14:tracePt t="100173" x="5595938" y="1970088"/>
          <p14:tracePt t="100181" x="5468938" y="1954213"/>
          <p14:tracePt t="100190" x="5357813" y="1930400"/>
          <p14:tracePt t="100198" x="5276850" y="1914525"/>
          <p14:tracePt t="100206" x="5213350" y="1890713"/>
          <p14:tracePt t="100214" x="5181600" y="1873250"/>
          <p14:tracePt t="100221" x="5165725" y="1865313"/>
          <p14:tracePt t="100295" x="5173663" y="1865313"/>
          <p14:tracePt t="100304" x="5181600" y="1865313"/>
          <p14:tracePt t="100312" x="5197475" y="1857375"/>
          <p14:tracePt t="100320" x="5213350" y="1849438"/>
          <p14:tracePt t="100327" x="5229225" y="1841500"/>
          <p14:tracePt t="100333" x="5237163" y="1841500"/>
          <p14:tracePt t="100341" x="5260975" y="1833563"/>
          <p14:tracePt t="100349" x="5292725" y="1833563"/>
          <p14:tracePt t="100358" x="5326063" y="1833563"/>
          <p14:tracePt t="100365" x="5357813" y="1833563"/>
          <p14:tracePt t="100373" x="5373688" y="1833563"/>
          <p14:tracePt t="100381" x="5405438" y="1833563"/>
          <p14:tracePt t="100390" x="5429250" y="1841500"/>
          <p14:tracePt t="100397" x="5453063" y="1849438"/>
          <p14:tracePt t="100405" x="5468938" y="1857375"/>
          <p14:tracePt t="100413" x="5476875" y="1865313"/>
          <p14:tracePt t="100422" x="5484813" y="1865313"/>
          <p14:tracePt t="100495" x="5492750" y="1865313"/>
          <p14:tracePt t="100582" x="5492750" y="1873250"/>
          <p14:tracePt t="100590" x="5484813" y="1873250"/>
          <p14:tracePt t="100597" x="5476875" y="1873250"/>
          <p14:tracePt t="100605" x="5461000" y="1873250"/>
          <p14:tracePt t="100613" x="5445125" y="1873250"/>
          <p14:tracePt t="100619" x="5437188" y="1873250"/>
          <p14:tracePt t="100627" x="5421313" y="1873250"/>
          <p14:tracePt t="100635" x="5413375" y="1873250"/>
          <p14:tracePt t="100643" x="5413375" y="1881188"/>
          <p14:tracePt t="100733" x="5429250" y="1881188"/>
          <p14:tracePt t="100742" x="5468938" y="1881188"/>
          <p14:tracePt t="100749" x="5524500" y="1881188"/>
          <p14:tracePt t="100757" x="5595938" y="1881188"/>
          <p14:tracePt t="100765" x="5651500" y="1881188"/>
          <p14:tracePt t="100773" x="5708650" y="1881188"/>
          <p14:tracePt t="100781" x="5748338" y="1890713"/>
          <p14:tracePt t="100791" x="5780088" y="1898650"/>
          <p14:tracePt t="100797" x="5795963" y="1898650"/>
          <p14:tracePt t="100805" x="5811838" y="1898650"/>
          <p14:tracePt t="100868" x="5788025" y="1898650"/>
          <p14:tracePt t="100876" x="5772150" y="1898650"/>
          <p14:tracePt t="100883" x="5748338" y="1898650"/>
          <p14:tracePt t="100891" x="5716588" y="1898650"/>
          <p14:tracePt t="100899" x="5667375" y="1898650"/>
          <p14:tracePt t="100908" x="5603875" y="1873250"/>
          <p14:tracePt t="100913" x="5524500" y="1865313"/>
          <p14:tracePt t="100922" x="5453063" y="1849438"/>
          <p14:tracePt t="100929" x="5397500" y="1833563"/>
          <p14:tracePt t="100938" x="5373688" y="1825625"/>
          <p14:tracePt t="100946" x="5365750" y="1825625"/>
          <p14:tracePt t="101004" x="5373688" y="1825625"/>
          <p14:tracePt t="101012" x="5389563" y="1825625"/>
          <p14:tracePt t="101019" x="5413375" y="1825625"/>
          <p14:tracePt t="101027" x="5421313" y="1817688"/>
          <p14:tracePt t="101035" x="5437188" y="1817688"/>
          <p14:tracePt t="101044" x="5461000" y="1809750"/>
          <p14:tracePt t="101052" x="5484813" y="1809750"/>
          <p14:tracePt t="101059" x="5492750" y="1801813"/>
          <p14:tracePt t="101067" x="5508625" y="1801813"/>
          <p14:tracePt t="101075" x="5516563" y="1801813"/>
          <p14:tracePt t="101154" x="5500688" y="1801813"/>
          <p14:tracePt t="101161" x="5492750" y="1801813"/>
          <p14:tracePt t="101169" x="5468938" y="1801813"/>
          <p14:tracePt t="101178" x="5437188" y="1809750"/>
          <p14:tracePt t="101186" x="5421313" y="1809750"/>
          <p14:tracePt t="101192" x="5413375" y="1809750"/>
          <p14:tracePt t="101199" x="5397500" y="1809750"/>
          <p14:tracePt t="101207" x="5381625" y="1809750"/>
          <p14:tracePt t="101227" x="5373688" y="1809750"/>
          <p14:tracePt t="101267" x="5373688" y="1817688"/>
          <p14:tracePt t="101287" x="5389563" y="1817688"/>
          <p14:tracePt t="101293" x="5405438" y="1817688"/>
          <p14:tracePt t="101301" x="5413375" y="1817688"/>
          <p14:tracePt t="101309" x="5429250" y="1817688"/>
          <p14:tracePt t="101317" x="5445125" y="1809750"/>
          <p14:tracePt t="101326" x="5453063" y="1809750"/>
          <p14:tracePt t="101333" x="5468938" y="1801813"/>
          <p14:tracePt t="101341" x="5484813" y="1793875"/>
          <p14:tracePt t="101349" x="5492750" y="1793875"/>
          <p14:tracePt t="103768" x="5492750" y="1809750"/>
          <p14:tracePt t="103775" x="5461000" y="1865313"/>
          <p14:tracePt t="103783" x="5421313" y="1914525"/>
          <p14:tracePt t="103791" x="5357813" y="1970088"/>
          <p14:tracePt t="103800" x="5292725" y="2033588"/>
          <p14:tracePt t="103807" x="5205413" y="2097088"/>
          <p14:tracePt t="103813" x="5102225" y="2176463"/>
          <p14:tracePt t="103821" x="5006975" y="2249488"/>
          <p14:tracePt t="103830" x="4918075" y="2281238"/>
          <p14:tracePt t="103837" x="4830763" y="2320925"/>
          <p14:tracePt t="103845" x="4743450" y="2368550"/>
          <p14:tracePt t="103854" x="4679950" y="2416175"/>
          <p14:tracePt t="103861" x="4624388" y="2447925"/>
          <p14:tracePt t="103869" x="4559300" y="2479675"/>
          <p14:tracePt t="103877" x="4479925" y="2495550"/>
          <p14:tracePt t="103885" x="4392613" y="2519363"/>
          <p14:tracePt t="103897" x="4321175" y="2535238"/>
          <p14:tracePt t="103901" x="4249738" y="2559050"/>
          <p14:tracePt t="103909" x="4192588" y="2584450"/>
          <p14:tracePt t="103915" x="4129088" y="2600325"/>
          <p14:tracePt t="103924" x="4073525" y="2616200"/>
          <p14:tracePt t="103931" x="4010025" y="2640013"/>
          <p14:tracePt t="103939" x="3970338" y="2655888"/>
          <p14:tracePt t="103947" x="3930650" y="2687638"/>
          <p14:tracePt t="103955" x="3898900" y="2719388"/>
          <p14:tracePt t="103963" x="3859213" y="2759075"/>
          <p14:tracePt t="103971" x="3810000" y="2798763"/>
          <p14:tracePt t="103979" x="3778250" y="2814638"/>
          <p14:tracePt t="103987" x="3762375" y="2830513"/>
          <p14:tracePt t="103995" x="3746500" y="2838450"/>
          <p14:tracePt t="104002" x="3730625" y="2854325"/>
          <p14:tracePt t="104009" x="3722688" y="2854325"/>
          <p14:tracePt t="104017" x="3722688" y="2862263"/>
          <p14:tracePt t="104025" x="3714750" y="2862263"/>
          <p14:tracePt t="104037" x="3706813" y="2862263"/>
          <p14:tracePt t="104077" x="3706813" y="2870200"/>
          <p14:tracePt t="104089" x="3698875" y="2870200"/>
          <p14:tracePt t="104098" x="3690938" y="2870200"/>
          <p14:tracePt t="104103" x="3675063" y="2878138"/>
          <p14:tracePt t="104111" x="3667125" y="2886075"/>
          <p14:tracePt t="104119" x="3651250" y="2894013"/>
          <p14:tracePt t="104127" x="3627438" y="2909888"/>
          <p14:tracePt t="104135" x="3603625" y="2927350"/>
          <p14:tracePt t="104144" x="3571875" y="2935288"/>
          <p14:tracePt t="104151" x="3540125" y="2951163"/>
          <p14:tracePt t="104160" x="3500438" y="2959100"/>
          <p14:tracePt t="104167" x="3467100" y="2967038"/>
          <p14:tracePt t="104176" x="3419475" y="2974975"/>
          <p14:tracePt t="104183" x="3371850" y="2982913"/>
          <p14:tracePt t="104191" x="3332163" y="2982913"/>
          <p14:tracePt t="104197" x="3292475" y="2982913"/>
          <p14:tracePt t="104205" x="3260725" y="2990850"/>
          <p14:tracePt t="104213" x="3213100" y="2998788"/>
          <p14:tracePt t="104221" x="3157538" y="2998788"/>
          <p14:tracePt t="104229" x="3133725" y="2998788"/>
          <p14:tracePt t="104238" x="3100388" y="2998788"/>
          <p14:tracePt t="104245" x="3068638" y="2998788"/>
          <p14:tracePt t="104253" x="3052763" y="2998788"/>
          <p14:tracePt t="104261" x="3044825" y="2998788"/>
          <p14:tracePt t="104270" x="3028950" y="2998788"/>
          <p14:tracePt t="104277" x="3013075" y="2998788"/>
          <p14:tracePt t="104291" x="2997200" y="2998788"/>
          <p14:tracePt t="104372" x="2989263" y="2998788"/>
          <p14:tracePt t="104402" x="2981325" y="2998788"/>
          <p14:tracePt t="104697" x="2981325" y="2982913"/>
          <p14:tracePt t="104704" x="2973388" y="2967038"/>
          <p14:tracePt t="104713" x="2965450" y="2951163"/>
          <p14:tracePt t="104722" x="2965450" y="2935288"/>
          <p14:tracePt t="104729" x="2965450" y="2927350"/>
          <p14:tracePt t="104737" x="2965450" y="2909888"/>
          <p14:tracePt t="104749" x="2965450" y="2901950"/>
          <p14:tracePt t="104792" x="2965450" y="2894013"/>
          <p14:tracePt t="104800" x="2973388" y="2894013"/>
          <p14:tracePt t="104807" x="2989263" y="2894013"/>
          <p14:tracePt t="104816" x="3021013" y="2886075"/>
          <p14:tracePt t="104823" x="3076575" y="2886075"/>
          <p14:tracePt t="104832" x="3133725" y="2886075"/>
          <p14:tracePt t="104839" x="3221038" y="2894013"/>
          <p14:tracePt t="104847" x="3284538" y="2909888"/>
          <p14:tracePt t="104855" x="3355975" y="2927350"/>
          <p14:tracePt t="104863" x="3443288" y="2951163"/>
          <p14:tracePt t="104869" x="3516313" y="2967038"/>
          <p14:tracePt t="104881" x="3571875" y="2990850"/>
          <p14:tracePt t="104885" x="3627438" y="2990850"/>
          <p14:tracePt t="104894" x="3651250" y="3006725"/>
          <p14:tracePt t="104901" x="3667125" y="3014663"/>
          <p14:tracePt t="104909" x="3675063" y="3014663"/>
          <p14:tracePt t="104988" x="3635375" y="3014663"/>
          <p14:tracePt t="104995" x="3595688" y="3014663"/>
          <p14:tracePt t="105004" x="3556000" y="3014663"/>
          <p14:tracePt t="105011" x="3500438" y="3006725"/>
          <p14:tracePt t="105019" x="3443288" y="2998788"/>
          <p14:tracePt t="105027" x="3379788" y="2990850"/>
          <p14:tracePt t="105036" x="3324225" y="2967038"/>
          <p14:tracePt t="105044" x="3276600" y="2959100"/>
          <p14:tracePt t="105052" x="3260725" y="2943225"/>
          <p14:tracePt t="105059" x="3244850" y="2943225"/>
          <p14:tracePt t="105065" x="3236913" y="2943225"/>
          <p14:tracePt t="105125" x="3252788" y="2943225"/>
          <p14:tracePt t="105134" x="3276600" y="2943225"/>
          <p14:tracePt t="105142" x="3316288" y="2943225"/>
          <p14:tracePt t="105149" x="3371850" y="2943225"/>
          <p14:tracePt t="105155" x="3427413" y="2943225"/>
          <p14:tracePt t="105163" x="3500438" y="2943225"/>
          <p14:tracePt t="105171" x="3556000" y="2943225"/>
          <p14:tracePt t="105179" x="3611563" y="2943225"/>
          <p14:tracePt t="105188" x="3627438" y="2943225"/>
          <p14:tracePt t="105195" x="3635375" y="2943225"/>
          <p14:tracePt t="105204" x="3643313" y="2943225"/>
          <p14:tracePt t="105313" x="3635375" y="2943225"/>
          <p14:tracePt t="105322" x="3635375" y="2951163"/>
          <p14:tracePt t="105329" x="3627438" y="2951163"/>
          <p14:tracePt t="105337" x="3619500" y="2951163"/>
          <p14:tracePt t="106196" x="3611563" y="2951163"/>
          <p14:tracePt t="106208" x="3603625" y="2951163"/>
          <p14:tracePt t="106215" x="3579813" y="2951163"/>
          <p14:tracePt t="106222" x="3532188" y="2951163"/>
          <p14:tracePt t="106230" x="3500438" y="2943225"/>
          <p14:tracePt t="106237" x="3459163" y="2943225"/>
          <p14:tracePt t="106245" x="3403600" y="2943225"/>
          <p14:tracePt t="106254" x="3348038" y="2943225"/>
          <p14:tracePt t="106261" x="3292475" y="2943225"/>
          <p14:tracePt t="106269" x="3236913" y="2935288"/>
          <p14:tracePt t="106277" x="3173413" y="2919413"/>
          <p14:tracePt t="106286" x="3133725" y="2901950"/>
          <p14:tracePt t="106293" x="3084513" y="2894013"/>
          <p14:tracePt t="106301" x="3068638" y="2886075"/>
          <p14:tracePt t="106310" x="3052763" y="2886075"/>
          <p14:tracePt t="106315" x="3036888" y="2886075"/>
          <p14:tracePt t="106324" x="3021013" y="2886075"/>
          <p14:tracePt t="106340" x="3005138" y="2886075"/>
          <p14:tracePt t="106347" x="2997200" y="2886075"/>
          <p14:tracePt t="106355" x="2989263" y="2878138"/>
          <p14:tracePt t="106364" x="2965450" y="2878138"/>
          <p14:tracePt t="106371" x="2933700" y="2870200"/>
          <p14:tracePt t="106379" x="2901950" y="2870200"/>
          <p14:tracePt t="106388" x="2886075" y="2870200"/>
          <p14:tracePt t="106395" x="2870200" y="2870200"/>
          <p14:tracePt t="106402" x="2854325" y="2870200"/>
          <p14:tracePt t="106410" x="2846388" y="2870200"/>
          <p14:tracePt t="106418" x="2838450" y="2870200"/>
          <p14:tracePt t="106498" x="2846388" y="2870200"/>
          <p14:tracePt t="106506" x="2878138" y="2870200"/>
          <p14:tracePt t="106511" x="2909888" y="2878138"/>
          <p14:tracePt t="106519" x="2965450" y="2886075"/>
          <p14:tracePt t="106527" x="3052763" y="2894013"/>
          <p14:tracePt t="106535" x="3109913" y="2909888"/>
          <p14:tracePt t="106543" x="3181350" y="2935288"/>
          <p14:tracePt t="106552" x="3252788" y="2943225"/>
          <p14:tracePt t="106560" x="3332163" y="2967038"/>
          <p14:tracePt t="106567" x="3395663" y="2974975"/>
          <p14:tracePt t="106575" x="3451225" y="2982913"/>
          <p14:tracePt t="106583" x="3508375" y="2982913"/>
          <p14:tracePt t="106591" x="3532188" y="2982913"/>
          <p14:tracePt t="106598" x="3579813" y="2982913"/>
          <p14:tracePt t="106606" x="3587750" y="2982913"/>
          <p14:tracePt t="106614" x="3603625" y="2982913"/>
          <p14:tracePt t="106621" x="3611563" y="2982913"/>
          <p14:tracePt t="106716" x="3595688" y="2974975"/>
          <p14:tracePt t="106723" x="3556000" y="2967038"/>
          <p14:tracePt t="106731" x="3516313" y="2959100"/>
          <p14:tracePt t="106739" x="3451225" y="2935288"/>
          <p14:tracePt t="106747" x="3395663" y="2927350"/>
          <p14:tracePt t="106756" x="3324225" y="2909888"/>
          <p14:tracePt t="106763" x="3236913" y="2886075"/>
          <p14:tracePt t="106772" x="3181350" y="2878138"/>
          <p14:tracePt t="106780" x="3125788" y="2878138"/>
          <p14:tracePt t="106788" x="3092450" y="2878138"/>
          <p14:tracePt t="106793" x="3084513" y="2878138"/>
          <p14:tracePt t="106801" x="3076575" y="2878138"/>
          <p14:tracePt t="106866" x="3084513" y="2870200"/>
          <p14:tracePt t="106873" x="3100388" y="2870200"/>
          <p14:tracePt t="106881" x="3133725" y="2870200"/>
          <p14:tracePt t="106887" x="3173413" y="2870200"/>
          <p14:tracePt t="106896" x="3228975" y="2870200"/>
          <p14:tracePt t="106903" x="3292475" y="2894013"/>
          <p14:tracePt t="106912" x="3332163" y="2901950"/>
          <p14:tracePt t="106919" x="3355975" y="2901950"/>
          <p14:tracePt t="106927" x="3363913" y="2901950"/>
          <p14:tracePt t="107409" x="3363913" y="2886075"/>
          <p14:tracePt t="107417" x="3363913" y="2878138"/>
          <p14:tracePt t="107426" x="3363913" y="2862263"/>
          <p14:tracePt t="107433" x="3363913" y="2838450"/>
          <p14:tracePt t="107441" x="3371850" y="2822575"/>
          <p14:tracePt t="107449" x="3379788" y="2806700"/>
          <p14:tracePt t="107458" x="3387725" y="2774950"/>
          <p14:tracePt t="107466" x="3395663" y="2751138"/>
          <p14:tracePt t="107474" x="3403600" y="2719388"/>
          <p14:tracePt t="107481" x="3411538" y="2671763"/>
          <p14:tracePt t="107490" x="3427413" y="2632075"/>
          <p14:tracePt t="107497" x="3427413" y="2600325"/>
          <p14:tracePt t="107506" x="3435350" y="2559050"/>
          <p14:tracePt t="107513" x="3443288" y="2503488"/>
          <p14:tracePt t="107522" x="3443288" y="2447925"/>
          <p14:tracePt t="107529" x="3443288" y="2384425"/>
          <p14:tracePt t="107538" x="3419475" y="2328863"/>
          <p14:tracePt t="107545" x="3403600" y="2257425"/>
          <p14:tracePt t="107553" x="3379788" y="2184400"/>
          <p14:tracePt t="107561" x="3363913" y="2128838"/>
          <p14:tracePt t="107570" x="3340100" y="2065338"/>
          <p14:tracePt t="107577" x="3308350" y="2009775"/>
          <p14:tracePt t="107583" x="3292475" y="1946275"/>
          <p14:tracePt t="107591" x="3276600" y="1914525"/>
          <p14:tracePt t="107599" x="3252788" y="1865313"/>
          <p14:tracePt t="107607" x="3252788" y="1849438"/>
          <p14:tracePt t="107616" x="3236913" y="1833563"/>
          <p14:tracePt t="107623" x="3228975" y="1825625"/>
          <p14:tracePt t="107631" x="3228975" y="1817688"/>
          <p14:tracePt t="107639" x="3221038" y="1817688"/>
          <p14:tracePt t="107663" x="3213100" y="1817688"/>
          <p14:tracePt t="107685" x="3205163" y="1817688"/>
          <p14:tracePt t="107694" x="3197225" y="1809750"/>
          <p14:tracePt t="107709" x="3197225" y="1801813"/>
          <p14:tracePt t="107722" x="3189288" y="1801813"/>
          <p14:tracePt t="107729" x="3181350" y="1793875"/>
          <p14:tracePt t="107741" x="3173413" y="1793875"/>
          <p14:tracePt t="107758" x="3157538" y="1793875"/>
          <p14:tracePt t="107766" x="3141663" y="1793875"/>
          <p14:tracePt t="107771" x="3133725" y="1793875"/>
          <p14:tracePt t="107779" x="3125788" y="1801813"/>
          <p14:tracePt t="107788" x="3117850" y="1809750"/>
          <p14:tracePt t="107795" x="3109913" y="1809750"/>
          <p14:tracePt t="107803" x="3100388" y="1809750"/>
          <p14:tracePt t="107811" x="3084513" y="1817688"/>
          <p14:tracePt t="107819" x="3076575" y="1825625"/>
          <p14:tracePt t="107827" x="3060700" y="1841500"/>
          <p14:tracePt t="107836" x="3044825" y="1857375"/>
          <p14:tracePt t="107843" x="3028950" y="1873250"/>
          <p14:tracePt t="107852" x="3021013" y="1881188"/>
          <p14:tracePt t="107859" x="3013075" y="1898650"/>
          <p14:tracePt t="107865" x="3005138" y="1914525"/>
          <p14:tracePt t="107873" x="2997200" y="1930400"/>
          <p14:tracePt t="107881" x="2981325" y="1946275"/>
          <p14:tracePt t="107889" x="2973388" y="1946275"/>
          <p14:tracePt t="107898" x="2965450" y="1954213"/>
          <p14:tracePt t="107905" x="2965450" y="1962150"/>
          <p14:tracePt t="107925" x="2965450" y="1970088"/>
          <p14:tracePt t="107937" x="2957513" y="1970088"/>
          <p14:tracePt t="107950" x="2949575" y="1970088"/>
          <p14:tracePt t="107987" x="2941638" y="1970088"/>
          <p14:tracePt t="107995" x="2933700" y="1970088"/>
          <p14:tracePt t="108003" x="2925763" y="1970088"/>
          <p14:tracePt t="108011" x="2909888" y="1970088"/>
          <p14:tracePt t="108019" x="2894013" y="1954213"/>
          <p14:tracePt t="108027" x="2878138" y="1954213"/>
          <p14:tracePt t="108036" x="2870200" y="1946275"/>
          <p14:tracePt t="108043" x="2862263" y="1938338"/>
          <p14:tracePt t="108052" x="2854325" y="1930400"/>
          <p14:tracePt t="108057" x="2846388" y="1930400"/>
          <p14:tracePt t="108113" x="2854325" y="1930400"/>
          <p14:tracePt t="108122" x="2862263" y="1930400"/>
          <p14:tracePt t="108129" x="2870200" y="1930400"/>
          <p14:tracePt t="108138" x="2886075" y="1922463"/>
          <p14:tracePt t="108146" x="2894013" y="1922463"/>
          <p14:tracePt t="108152" x="2909888" y="1922463"/>
          <p14:tracePt t="108159" x="2925763" y="1922463"/>
          <p14:tracePt t="108168" x="2933700" y="1922463"/>
          <p14:tracePt t="108176" x="2949575" y="1922463"/>
          <p14:tracePt t="108183" x="2973388" y="1930400"/>
          <p14:tracePt t="108191" x="3005138" y="1946275"/>
          <p14:tracePt t="108199" x="3036888" y="1954213"/>
          <p14:tracePt t="108207" x="3068638" y="1970088"/>
          <p14:tracePt t="108216" x="3117850" y="1993900"/>
          <p14:tracePt t="108223" x="3165475" y="2001838"/>
          <p14:tracePt t="108231" x="3189288" y="2001838"/>
          <p14:tracePt t="108239" x="3221038" y="2001838"/>
          <p14:tracePt t="108246" x="3268663" y="2009775"/>
          <p14:tracePt t="108254" x="3300413" y="2017713"/>
          <p14:tracePt t="108261" x="3324225" y="2017713"/>
          <p14:tracePt t="108270" x="3355975" y="2017713"/>
          <p14:tracePt t="108277" x="3395663" y="2025650"/>
          <p14:tracePt t="108285" x="3443288" y="2025650"/>
          <p14:tracePt t="108293" x="3500438" y="2025650"/>
          <p14:tracePt t="108302" x="3556000" y="2025650"/>
          <p14:tracePt t="108309" x="3611563" y="2025650"/>
          <p14:tracePt t="108317" x="3635375" y="2025650"/>
          <p14:tracePt t="108326" x="3651250" y="2025650"/>
          <p14:tracePt t="108333" x="3667125" y="2025650"/>
          <p14:tracePt t="108462" x="3659188" y="2017713"/>
          <p14:tracePt t="108470" x="3627438" y="2017713"/>
          <p14:tracePt t="108478" x="3595688" y="2017713"/>
          <p14:tracePt t="108485" x="3571875" y="2017713"/>
          <p14:tracePt t="108493" x="3524250" y="2017713"/>
          <p14:tracePt t="108501" x="3467100" y="2009775"/>
          <p14:tracePt t="108509" x="3411538" y="2001838"/>
          <p14:tracePt t="108517" x="3355975" y="1993900"/>
          <p14:tracePt t="108526" x="3300413" y="1985963"/>
          <p14:tracePt t="108533" x="3244850" y="1970088"/>
          <p14:tracePt t="108539" x="3189288" y="1970088"/>
          <p14:tracePt t="108547" x="3141663" y="1970088"/>
          <p14:tracePt t="108555" x="3117850" y="1970088"/>
          <p14:tracePt t="108564" x="3068638" y="1962150"/>
          <p14:tracePt t="108571" x="3028950" y="1954213"/>
          <p14:tracePt t="108579" x="2973388" y="1954213"/>
          <p14:tracePt t="108587" x="2917825" y="1946275"/>
          <p14:tracePt t="108595" x="2886075" y="1938338"/>
          <p14:tracePt t="108603" x="2854325" y="1930400"/>
          <p14:tracePt t="108611" x="2838450" y="1922463"/>
          <p14:tracePt t="108619" x="2822575" y="1922463"/>
          <p14:tracePt t="108627" x="2814638" y="1922463"/>
          <p14:tracePt t="108633" x="2798763" y="1922463"/>
          <p14:tracePt t="108641" x="2782888" y="1922463"/>
          <p14:tracePt t="108729" x="2798763" y="1922463"/>
          <p14:tracePt t="108737" x="2806700" y="1922463"/>
          <p14:tracePt t="108745" x="2822575" y="1922463"/>
          <p14:tracePt t="108753" x="2854325" y="1922463"/>
          <p14:tracePt t="108761" x="2894013" y="1922463"/>
          <p14:tracePt t="108769" x="2933700" y="1922463"/>
          <p14:tracePt t="108777" x="2965450" y="1922463"/>
          <p14:tracePt t="108785" x="2989263" y="1922463"/>
          <p14:tracePt t="108793" x="2997200" y="1922463"/>
          <p14:tracePt t="108801" x="3013075" y="1922463"/>
          <p14:tracePt t="108809" x="3021013" y="1922463"/>
          <p14:tracePt t="108841" x="3028950" y="1922463"/>
          <p14:tracePt t="108851" x="3036888" y="1922463"/>
          <p14:tracePt t="108859" x="3044825" y="1922463"/>
          <p14:tracePt t="108867" x="3052763" y="1922463"/>
          <p14:tracePt t="108876" x="3068638" y="1922463"/>
          <p14:tracePt t="108892" x="3084513" y="1914525"/>
          <p14:tracePt t="108899" x="3092450" y="1914525"/>
          <p14:tracePt t="108907" x="3100388" y="1914525"/>
          <p14:tracePt t="108931" x="3109913" y="1914525"/>
          <p14:tracePt t="108985" x="3117850" y="1914525"/>
          <p14:tracePt t="109063" x="3109913" y="1914525"/>
          <p14:tracePt t="109071" x="3100388" y="1914525"/>
          <p14:tracePt t="109079" x="3084513" y="1922463"/>
          <p14:tracePt t="109087" x="3068638" y="1922463"/>
          <p14:tracePt t="109095" x="3044825" y="1922463"/>
          <p14:tracePt t="109103" x="3028950" y="1922463"/>
          <p14:tracePt t="109111" x="2997200" y="1922463"/>
          <p14:tracePt t="109119" x="2941638" y="1922463"/>
          <p14:tracePt t="109127" x="2909888" y="1914525"/>
          <p14:tracePt t="109133" x="2878138" y="1906588"/>
          <p14:tracePt t="109141" x="2854325" y="1890713"/>
          <p14:tracePt t="109149" x="2846388" y="1890713"/>
          <p14:tracePt t="109157" x="2830513" y="1881188"/>
          <p14:tracePt t="109165" x="2814638" y="1873250"/>
          <p14:tracePt t="109173" x="2806700" y="1873250"/>
          <p14:tracePt t="109181" x="2798763" y="1873250"/>
          <p14:tracePt t="109189" x="2790825" y="1873250"/>
          <p14:tracePt t="109210" x="2782888" y="1873250"/>
          <p14:tracePt t="109381" x="2790825" y="1873250"/>
          <p14:tracePt t="109389" x="2806700" y="1865313"/>
          <p14:tracePt t="109397" x="2814638" y="1865313"/>
          <p14:tracePt t="109405" x="2838450" y="1865313"/>
          <p14:tracePt t="109413" x="2862263" y="1865313"/>
          <p14:tracePt t="109421" x="2894013" y="1865313"/>
          <p14:tracePt t="109429" x="2941638" y="1865313"/>
          <p14:tracePt t="109437" x="3005138" y="1873250"/>
          <p14:tracePt t="109445" x="3044825" y="1881188"/>
          <p14:tracePt t="109453" x="3076575" y="1881188"/>
          <p14:tracePt t="109461" x="3109913" y="1890713"/>
          <p14:tracePt t="109469" x="3141663" y="1890713"/>
          <p14:tracePt t="109477" x="3165475" y="1890713"/>
          <p14:tracePt t="109485" x="3197225" y="1890713"/>
          <p14:tracePt t="109492" x="3228975" y="1890713"/>
          <p14:tracePt t="109501" x="3252788" y="1890713"/>
          <p14:tracePt t="109509" x="3268663" y="1890713"/>
          <p14:tracePt t="109517" x="3276600" y="1890713"/>
          <p14:tracePt t="109525" x="3292475" y="1890713"/>
          <p14:tracePt t="109533" x="3308350" y="1881188"/>
          <p14:tracePt t="109542" x="3316288" y="1881188"/>
          <p14:tracePt t="109549" x="3324225" y="1881188"/>
          <p14:tracePt t="109569" x="3332163" y="1881188"/>
          <p14:tracePt t="109761" x="3324225" y="1881188"/>
          <p14:tracePt t="109769" x="3308350" y="1890713"/>
          <p14:tracePt t="109777" x="3300413" y="1898650"/>
          <p14:tracePt t="109785" x="3284538" y="1906588"/>
          <p14:tracePt t="109793" x="3260725" y="1906588"/>
          <p14:tracePt t="109801" x="3244850" y="1914525"/>
          <p14:tracePt t="109807" x="3228975" y="1914525"/>
          <p14:tracePt t="109815" x="3213100" y="1914525"/>
          <p14:tracePt t="109823" x="3197225" y="1914525"/>
          <p14:tracePt t="109831" x="3189288" y="1914525"/>
          <p14:tracePt t="109839" x="3173413" y="1914525"/>
          <p14:tracePt t="109847" x="3157538" y="1914525"/>
          <p14:tracePt t="109855" x="3141663" y="1914525"/>
          <p14:tracePt t="109863" x="3125788" y="1914525"/>
          <p14:tracePt t="109871" x="3109913" y="1914525"/>
          <p14:tracePt t="109892" x="3084513" y="1922463"/>
          <p14:tracePt t="109895" x="3076575" y="1922463"/>
          <p14:tracePt t="109953" x="3100388" y="1922463"/>
          <p14:tracePt t="109961" x="3125788" y="1922463"/>
          <p14:tracePt t="109969" x="3173413" y="1922463"/>
          <p14:tracePt t="109977" x="3213100" y="1906588"/>
          <p14:tracePt t="109985" x="3268663" y="1906588"/>
          <p14:tracePt t="109992" x="3324225" y="1898650"/>
          <p14:tracePt t="109999" x="3395663" y="1898650"/>
          <p14:tracePt t="110007" x="3451225" y="1898650"/>
          <p14:tracePt t="110016" x="3508375" y="1890713"/>
          <p14:tracePt t="110023" x="3563938" y="1890713"/>
          <p14:tracePt t="110031" x="3595688" y="1890713"/>
          <p14:tracePt t="110040" x="3619500" y="1890713"/>
          <p14:tracePt t="110047" x="3627438" y="1890713"/>
          <p14:tracePt t="110056" x="3643313" y="1890713"/>
          <p14:tracePt t="110071" x="3651250" y="1890713"/>
          <p14:tracePt t="110188" x="3635375" y="1890713"/>
          <p14:tracePt t="110196" x="3579813" y="1890713"/>
          <p14:tracePt t="110203" x="3524250" y="1898650"/>
          <p14:tracePt t="110211" x="3467100" y="1898650"/>
          <p14:tracePt t="110219" x="3387725" y="1898650"/>
          <p14:tracePt t="110227" x="3308350" y="1898650"/>
          <p14:tracePt t="110236" x="3236913" y="1873250"/>
          <p14:tracePt t="110243" x="3149600" y="1857375"/>
          <p14:tracePt t="110251" x="3092450" y="1849438"/>
          <p14:tracePt t="110259" x="3036888" y="1833563"/>
          <p14:tracePt t="110267" x="3005138" y="1833563"/>
          <p14:tracePt t="110275" x="2981325" y="1825625"/>
          <p14:tracePt t="110282" x="2965450" y="1825625"/>
          <p14:tracePt t="110289" x="2957513" y="1825625"/>
          <p14:tracePt t="110298" x="2949575" y="1825625"/>
          <p14:tracePt t="110375" x="2965450" y="1825625"/>
          <p14:tracePt t="110384" x="2981325" y="1825625"/>
          <p14:tracePt t="110391" x="3013075" y="1825625"/>
          <p14:tracePt t="110400" x="3052763" y="1817688"/>
          <p14:tracePt t="110407" x="3125788" y="1825625"/>
          <p14:tracePt t="110415" x="3205163" y="1833563"/>
          <p14:tracePt t="110423" x="3292475" y="1841500"/>
          <p14:tracePt t="110431" x="3355975" y="1857375"/>
          <p14:tracePt t="110439" x="3411538" y="1857375"/>
          <p14:tracePt t="110447" x="3459163" y="1857375"/>
          <p14:tracePt t="110455" x="3500438" y="1857375"/>
          <p14:tracePt t="110464" x="3516313" y="1857375"/>
          <p14:tracePt t="110469" x="3524250" y="1857375"/>
          <p14:tracePt t="110659" x="3516313" y="1865313"/>
          <p14:tracePt t="110666" x="3508375" y="1873250"/>
          <p14:tracePt t="110681" x="3500438" y="1873250"/>
          <p14:tracePt t="110689" x="3492500" y="1873250"/>
          <p14:tracePt t="110787" x="3492500" y="1881188"/>
          <p14:tracePt t="111053" x="3500438" y="1881188"/>
          <p14:tracePt t="111138" x="3508375" y="1881188"/>
          <p14:tracePt t="111227" x="3500438" y="1881188"/>
          <p14:tracePt t="111233" x="3492500" y="1890713"/>
          <p14:tracePt t="111241" x="3476625" y="1898650"/>
          <p14:tracePt t="111249" x="3459163" y="1898650"/>
          <p14:tracePt t="111258" x="3451225" y="1906588"/>
          <p14:tracePt t="111265" x="3435350" y="1906588"/>
          <p14:tracePt t="111273" x="3427413" y="1906588"/>
          <p14:tracePt t="111281" x="3419475" y="1906588"/>
          <p14:tracePt t="111289" x="3411538" y="1906588"/>
          <p14:tracePt t="111297" x="3403600" y="1906588"/>
          <p14:tracePt t="111305" x="3395663" y="1906588"/>
          <p14:tracePt t="111313" x="3387725" y="1906588"/>
          <p14:tracePt t="111321" x="3379788" y="1914525"/>
          <p14:tracePt t="111327" x="3371850" y="1914525"/>
          <p14:tracePt t="111335" x="3363913" y="1914525"/>
          <p14:tracePt t="111343" x="3355975" y="1914525"/>
          <p14:tracePt t="111351" x="3348038" y="1914525"/>
          <p14:tracePt t="111359" x="3340100" y="1914525"/>
          <p14:tracePt t="111367" x="3324225" y="1914525"/>
          <p14:tracePt t="111375" x="3316288" y="1914525"/>
          <p14:tracePt t="111384" x="3300413" y="1914525"/>
          <p14:tracePt t="111391" x="3276600" y="1914525"/>
          <p14:tracePt t="111399" x="3252788" y="1914525"/>
          <p14:tracePt t="111408" x="3236913" y="1914525"/>
          <p14:tracePt t="111416" x="3221038" y="1914525"/>
          <p14:tracePt t="111422" x="3205163" y="1914525"/>
          <p14:tracePt t="111429" x="3197225" y="1914525"/>
          <p14:tracePt t="111437" x="3181350" y="1914525"/>
          <p14:tracePt t="111445" x="3165475" y="1906588"/>
          <p14:tracePt t="111453" x="3157538" y="1906588"/>
          <p14:tracePt t="111461" x="3149600" y="1906588"/>
          <p14:tracePt t="111469" x="3141663" y="1906588"/>
          <p14:tracePt t="111477" x="3133725" y="1906588"/>
          <p14:tracePt t="111587" x="3141663" y="1906588"/>
          <p14:tracePt t="111595" x="3157538" y="1922463"/>
          <p14:tracePt t="111603" x="3189288" y="1938338"/>
          <p14:tracePt t="111611" x="3221038" y="1954213"/>
          <p14:tracePt t="111617" x="3268663" y="1970088"/>
          <p14:tracePt t="111625" x="3300413" y="1978025"/>
          <p14:tracePt t="111635" x="3332163" y="1985963"/>
          <p14:tracePt t="111641" x="3348038" y="1993900"/>
          <p14:tracePt t="111649" x="3363913" y="1993900"/>
          <p14:tracePt t="111658" x="3387725" y="1993900"/>
          <p14:tracePt t="111666" x="3395663" y="1993900"/>
          <p14:tracePt t="111673" x="3411538" y="1993900"/>
          <p14:tracePt t="111682" x="3419475" y="1993900"/>
          <p14:tracePt t="111689" x="3427413" y="1993900"/>
          <p14:tracePt t="111698" x="3435350" y="1993900"/>
          <p14:tracePt t="111706" x="3443288" y="1993900"/>
          <p14:tracePt t="111713" x="3451225" y="1993900"/>
          <p14:tracePt t="111722" x="3459163" y="1993900"/>
          <p14:tracePt t="111729" x="3467100" y="1993900"/>
          <p14:tracePt t="111735" x="3476625" y="1993900"/>
          <p14:tracePt t="111743" x="3476625" y="1985963"/>
          <p14:tracePt t="111751" x="3484563" y="1978025"/>
          <p14:tracePt t="111768" x="3492500" y="1978025"/>
          <p14:tracePt t="111783" x="3492500" y="1970088"/>
          <p14:tracePt t="111799" x="3492500" y="1962150"/>
          <p14:tracePt t="111848" x="3492500" y="1954213"/>
          <p14:tracePt t="111868" x="3484563" y="1946275"/>
          <p14:tracePt t="111873" x="3484563" y="1938338"/>
          <p14:tracePt t="111882" x="3476625" y="1938338"/>
          <p14:tracePt t="111889" x="3467100" y="1938338"/>
          <p14:tracePt t="111898" x="3451225" y="1938338"/>
          <p14:tracePt t="111905" x="3443288" y="1938338"/>
          <p14:tracePt t="111913" x="3427413" y="1938338"/>
          <p14:tracePt t="111922" x="3411538" y="1938338"/>
          <p14:tracePt t="111930" x="3395663" y="1938338"/>
          <p14:tracePt t="111937" x="3379788" y="1938338"/>
          <p14:tracePt t="111946" x="3355975" y="1930400"/>
          <p14:tracePt t="111953" x="3348038" y="1930400"/>
          <p14:tracePt t="111962" x="3332163" y="1922463"/>
          <p14:tracePt t="111970" x="3308350" y="1922463"/>
          <p14:tracePt t="111975" x="3284538" y="1922463"/>
          <p14:tracePt t="111984" x="3268663" y="1922463"/>
          <p14:tracePt t="111991" x="3236913" y="1922463"/>
          <p14:tracePt t="112000" x="3205163" y="1922463"/>
          <p14:tracePt t="112008" x="3181350" y="1922463"/>
          <p14:tracePt t="112016" x="3149600" y="1922463"/>
          <p14:tracePt t="112025" x="3133725" y="1922463"/>
          <p14:tracePt t="112032" x="3117850" y="1922463"/>
          <p14:tracePt t="112040" x="3100388" y="1922463"/>
          <p14:tracePt t="112047" x="3092450" y="1922463"/>
          <p14:tracePt t="112056" x="3076575" y="1930400"/>
          <p14:tracePt t="112064" x="3060700" y="1930400"/>
          <p14:tracePt t="112070" x="3052763" y="1930400"/>
          <p14:tracePt t="112086" x="3044825" y="1930400"/>
          <p14:tracePt t="112285" x="3044825" y="1938338"/>
          <p14:tracePt t="112337" x="3036888" y="1938338"/>
          <p14:tracePt t="112371" x="3036888" y="1946275"/>
          <p14:tracePt t="112379" x="3044825" y="1946275"/>
          <p14:tracePt t="112389" x="3060700" y="1946275"/>
          <p14:tracePt t="112397" x="3076575" y="1946275"/>
          <p14:tracePt t="112406" x="3117850" y="1946275"/>
          <p14:tracePt t="112413" x="3157538" y="1946275"/>
          <p14:tracePt t="112421" x="3213100" y="1946275"/>
          <p14:tracePt t="112427" x="3268663" y="1954213"/>
          <p14:tracePt t="112436" x="3324225" y="1954213"/>
          <p14:tracePt t="112443" x="3379788" y="1970088"/>
          <p14:tracePt t="112451" x="3427413" y="1970088"/>
          <p14:tracePt t="112459" x="3467100" y="1970088"/>
          <p14:tracePt t="112467" x="3508375" y="1970088"/>
          <p14:tracePt t="112475" x="3532188" y="1970088"/>
          <p14:tracePt t="112483" x="3548063" y="1970088"/>
          <p14:tracePt t="112491" x="3556000" y="1970088"/>
          <p14:tracePt t="112499" x="3563938" y="1970088"/>
          <p14:tracePt t="112547" x="3571875" y="1962150"/>
          <p14:tracePt t="112559" x="3579813" y="1962150"/>
          <p14:tracePt t="112568" x="3579813" y="1954213"/>
          <p14:tracePt t="112657" x="3563938" y="1954213"/>
          <p14:tracePt t="112666" x="3556000" y="1954213"/>
          <p14:tracePt t="112673" x="3540125" y="1954213"/>
          <p14:tracePt t="112681" x="3516313" y="1954213"/>
          <p14:tracePt t="112689" x="3492500" y="1954213"/>
          <p14:tracePt t="112695" x="3484563" y="1946275"/>
          <p14:tracePt t="112704" x="3451225" y="1938338"/>
          <p14:tracePt t="112712" x="3419475" y="1930400"/>
          <p14:tracePt t="112719" x="3371850" y="1914525"/>
          <p14:tracePt t="112727" x="3324225" y="1906588"/>
          <p14:tracePt t="112735" x="3300413" y="1906588"/>
          <p14:tracePt t="112743" x="3244850" y="1898650"/>
          <p14:tracePt t="112752" x="3197225" y="1890713"/>
          <p14:tracePt t="112759" x="3173413" y="1881188"/>
          <p14:tracePt t="112767" x="3157538" y="1873250"/>
          <p14:tracePt t="112775" x="3141663" y="1873250"/>
          <p14:tracePt t="112782" x="3125788" y="1865313"/>
          <p14:tracePt t="112797" x="3117850" y="1865313"/>
          <p14:tracePt t="112805" x="3100388" y="1865313"/>
          <p14:tracePt t="112813" x="3092450" y="1865313"/>
          <p14:tracePt t="112821" x="3084513" y="1865313"/>
          <p14:tracePt t="112829" x="3068638" y="1865313"/>
          <p14:tracePt t="112837" x="3060700" y="1873250"/>
          <p14:tracePt t="112845" x="3044825" y="1881188"/>
          <p14:tracePt t="112853" x="3028950" y="1881188"/>
          <p14:tracePt t="112862" x="3021013" y="1881188"/>
          <p14:tracePt t="112869" x="3005138" y="1890713"/>
          <p14:tracePt t="112875" x="2989263" y="1890713"/>
          <p14:tracePt t="112894" x="2981325" y="1890713"/>
          <p14:tracePt t="112960" x="2981325" y="1898650"/>
          <p14:tracePt t="112985" x="2981325" y="1906588"/>
          <p14:tracePt t="112994" x="2997200" y="1914525"/>
          <p14:tracePt t="113002" x="3013075" y="1914525"/>
          <p14:tracePt t="113009" x="3028950" y="1930400"/>
          <p14:tracePt t="113018" x="3076575" y="1938338"/>
          <p14:tracePt t="113025" x="3133725" y="1954213"/>
          <p14:tracePt t="113034" x="3189288" y="1962150"/>
          <p14:tracePt t="113042" x="3260725" y="1970088"/>
          <p14:tracePt t="113050" x="3332163" y="1978025"/>
          <p14:tracePt t="113057" x="3387725" y="1978025"/>
          <p14:tracePt t="113066" x="3443288" y="1985963"/>
          <p14:tracePt t="113072" x="3500438" y="1985963"/>
          <p14:tracePt t="113080" x="3556000" y="1985963"/>
          <p14:tracePt t="113087" x="3579813" y="1985963"/>
          <p14:tracePt t="113096" x="3603625" y="1985963"/>
          <p14:tracePt t="113106" x="3619500" y="1985963"/>
          <p14:tracePt t="113112" x="3635375" y="1985963"/>
          <p14:tracePt t="113119" x="3643313" y="1985963"/>
          <p14:tracePt t="113128" x="3659188" y="1985963"/>
          <p14:tracePt t="113137" x="3667125" y="1985963"/>
          <p14:tracePt t="113143" x="3667125" y="1978025"/>
          <p14:tracePt t="113151" x="3683000" y="1970088"/>
          <p14:tracePt t="113160" x="3690938" y="1970088"/>
          <p14:tracePt t="113168" x="3698875" y="1962150"/>
          <p14:tracePt t="113279" x="3683000" y="1962150"/>
          <p14:tracePt t="113288" x="3675063" y="1962150"/>
          <p14:tracePt t="113295" x="3659188" y="1962150"/>
          <p14:tracePt t="113305" x="3643313" y="1962150"/>
          <p14:tracePt t="113311" x="3635375" y="1954213"/>
          <p14:tracePt t="113319" x="3619500" y="1954213"/>
          <p14:tracePt t="113328" x="3595688" y="1954213"/>
          <p14:tracePt t="113336" x="3579813" y="1946275"/>
          <p14:tracePt t="113343" x="3563938" y="1946275"/>
          <p14:tracePt t="113352" x="3548063" y="1946275"/>
          <p14:tracePt t="113359" x="3532188" y="1946275"/>
          <p14:tracePt t="113367" x="3524250" y="1946275"/>
          <p14:tracePt t="113374" x="3516313" y="1946275"/>
          <p14:tracePt t="113382" x="3508375" y="1946275"/>
          <p14:tracePt t="113585" x="3492500" y="1938338"/>
          <p14:tracePt t="113593" x="3476625" y="1930400"/>
          <p14:tracePt t="113601" x="3451225" y="1922463"/>
          <p14:tracePt t="113609" x="3435350" y="1906588"/>
          <p14:tracePt t="113618" x="3411538" y="1898650"/>
          <p14:tracePt t="113625" x="3387725" y="1881188"/>
          <p14:tracePt t="113633" x="3371850" y="1873250"/>
          <p14:tracePt t="113641" x="3348038" y="1873250"/>
          <p14:tracePt t="113649" x="3340100" y="1865313"/>
          <p14:tracePt t="113657" x="3324225" y="1865313"/>
          <p14:tracePt t="113665" x="3308350" y="1857375"/>
          <p14:tracePt t="113671" x="3300413" y="1857375"/>
          <p14:tracePt t="113679" x="3284538" y="1857375"/>
          <p14:tracePt t="113687" x="3268663" y="1857375"/>
          <p14:tracePt t="113695" x="3260725" y="1857375"/>
          <p14:tracePt t="113703" x="3244850" y="1857375"/>
          <p14:tracePt t="113711" x="3221038" y="1857375"/>
          <p14:tracePt t="113719" x="3205163" y="1857375"/>
          <p14:tracePt t="113727" x="3189288" y="1857375"/>
          <p14:tracePt t="113735" x="3165475" y="1857375"/>
          <p14:tracePt t="113744" x="3157538" y="1857375"/>
          <p14:tracePt t="113752" x="3141663" y="1857375"/>
          <p14:tracePt t="113757" x="3125788" y="1857375"/>
          <p14:tracePt t="113766" x="3117850" y="1857375"/>
          <p14:tracePt t="113773" x="3100388" y="1857375"/>
          <p14:tracePt t="113781" x="3076575" y="1865313"/>
          <p14:tracePt t="113790" x="3060700" y="1873250"/>
          <p14:tracePt t="113797" x="3052763" y="1873250"/>
          <p14:tracePt t="113806" x="3036888" y="1881188"/>
          <p14:tracePt t="113814" x="3021013" y="1881188"/>
          <p14:tracePt t="113822" x="3013075" y="1881188"/>
          <p14:tracePt t="113829" x="2997200" y="1881188"/>
          <p14:tracePt t="113837" x="2981325" y="1890713"/>
          <p14:tracePt t="113845" x="2965450" y="1898650"/>
          <p14:tracePt t="113851" x="2957513" y="1906588"/>
          <p14:tracePt t="113860" x="2941638" y="1914525"/>
          <p14:tracePt t="113867" x="2925763" y="1930400"/>
          <p14:tracePt t="113875" x="2901950" y="1946275"/>
          <p14:tracePt t="113894" x="2870200" y="1970088"/>
          <p14:tracePt t="113899" x="2846388" y="1985963"/>
          <p14:tracePt t="113907" x="2822575" y="2001838"/>
          <p14:tracePt t="113915" x="2806700" y="2017713"/>
          <p14:tracePt t="113924" x="2790825" y="2033588"/>
          <p14:tracePt t="113932" x="2774950" y="2049463"/>
          <p14:tracePt t="113940" x="2759075" y="2065338"/>
          <p14:tracePt t="113947" x="2751138" y="2073275"/>
          <p14:tracePt t="113954" x="2733675" y="2097088"/>
          <p14:tracePt t="113961" x="2709863" y="2120900"/>
          <p14:tracePt t="113969" x="2693988" y="2136775"/>
          <p14:tracePt t="113978" x="2678113" y="2160588"/>
          <p14:tracePt t="113985" x="2662238" y="2192338"/>
          <p14:tracePt t="113993" x="2646363" y="2208213"/>
          <p14:tracePt t="114001" x="2630488" y="2233613"/>
          <p14:tracePt t="114009" x="2614613" y="2265363"/>
          <p14:tracePt t="114018" x="2598738" y="2289175"/>
          <p14:tracePt t="114026" x="2582863" y="2320925"/>
          <p14:tracePt t="114034" x="2574925" y="2328863"/>
          <p14:tracePt t="114042" x="2566988" y="2360613"/>
          <p14:tracePt t="114048" x="2559050" y="2392363"/>
          <p14:tracePt t="114055" x="2551113" y="2424113"/>
          <p14:tracePt t="114064" x="2551113" y="2447925"/>
          <p14:tracePt t="114072" x="2551113" y="2463800"/>
          <p14:tracePt t="114079" x="2551113" y="2495550"/>
          <p14:tracePt t="114088" x="2543175" y="2519363"/>
          <p14:tracePt t="114096" x="2543175" y="2566988"/>
          <p14:tracePt t="114103" x="2535238" y="2600325"/>
          <p14:tracePt t="114112" x="2535238" y="2640013"/>
          <p14:tracePt t="114119" x="2519363" y="2695575"/>
          <p14:tracePt t="114128" x="2519363" y="2751138"/>
          <p14:tracePt t="114136" x="2511425" y="2806700"/>
          <p14:tracePt t="114142" x="2511425" y="2862263"/>
          <p14:tracePt t="114150" x="2511425" y="2894013"/>
          <p14:tracePt t="114157" x="2511425" y="2927350"/>
          <p14:tracePt t="114166" x="2511425" y="2943225"/>
          <p14:tracePt t="114173" x="2511425" y="2959100"/>
          <p14:tracePt t="114182" x="2511425" y="2974975"/>
          <p14:tracePt t="114190" x="2511425" y="2990850"/>
          <p14:tracePt t="114197" x="2511425" y="2998788"/>
          <p14:tracePt t="114206" x="2511425" y="3014663"/>
          <p14:tracePt t="114214" x="2511425" y="3022600"/>
          <p14:tracePt t="114221" x="2511425" y="3046413"/>
          <p14:tracePt t="114229" x="2511425" y="3062288"/>
          <p14:tracePt t="114235" x="2519363" y="3078163"/>
          <p14:tracePt t="114243" x="2519363" y="3094038"/>
          <p14:tracePt t="114251" x="2519363" y="3109913"/>
          <p14:tracePt t="114260" x="2527300" y="3133725"/>
          <p14:tracePt t="114268" x="2535238" y="3149600"/>
          <p14:tracePt t="114275" x="2535238" y="3165475"/>
          <p14:tracePt t="114284" x="2535238" y="3181350"/>
          <p14:tracePt t="114293" x="2543175" y="3197225"/>
          <p14:tracePt t="114299" x="2543175" y="3205163"/>
          <p14:tracePt t="114307" x="2543175" y="3221038"/>
          <p14:tracePt t="114315" x="2551113" y="3244850"/>
          <p14:tracePt t="114322" x="2559050" y="3262313"/>
          <p14:tracePt t="114330" x="2559050" y="3270250"/>
          <p14:tracePt t="114339" x="2566988" y="3286125"/>
          <p14:tracePt t="114345" x="2582863" y="3302000"/>
          <p14:tracePt t="114354" x="2598738" y="3325813"/>
          <p14:tracePt t="114362" x="2614613" y="3357563"/>
          <p14:tracePt t="114370" x="2630488" y="3381375"/>
          <p14:tracePt t="114377" x="2646363" y="3413125"/>
          <p14:tracePt t="114386" x="2662238" y="3436938"/>
          <p14:tracePt t="114393" x="2678113" y="3444875"/>
          <p14:tracePt t="114401" x="2686050" y="3460750"/>
          <p14:tracePt t="114410" x="2693988" y="3476625"/>
          <p14:tracePt t="114415" x="2701925" y="3492500"/>
          <p14:tracePt t="114424" x="2717800" y="3508375"/>
          <p14:tracePt t="114432" x="2733675" y="3516313"/>
          <p14:tracePt t="114440" x="2751138" y="3532188"/>
          <p14:tracePt t="114448" x="2767013" y="3548063"/>
          <p14:tracePt t="114455" x="2774950" y="3563938"/>
          <p14:tracePt t="114464" x="2782888" y="3579813"/>
          <p14:tracePt t="114472" x="2798763" y="3587750"/>
          <p14:tracePt t="114480" x="2798763" y="3605213"/>
          <p14:tracePt t="114488" x="2814638" y="3621088"/>
          <p14:tracePt t="114496" x="2822575" y="3629025"/>
          <p14:tracePt t="114512" x="2830513" y="3636963"/>
          <p14:tracePt t="114517" x="2838450" y="3652838"/>
          <p14:tracePt t="114525" x="2846388" y="3652838"/>
          <p14:tracePt t="114533" x="2854325" y="3668713"/>
          <p14:tracePt t="114541" x="2862263" y="3676650"/>
          <p14:tracePt t="114549" x="2878138" y="3684588"/>
          <p14:tracePt t="114557" x="2886075" y="3692525"/>
          <p14:tracePt t="114565" x="2894013" y="3700463"/>
          <p14:tracePt t="114573" x="2909888" y="3708400"/>
          <p14:tracePt t="114582" x="2925763" y="3716338"/>
          <p14:tracePt t="114590" x="2933700" y="3724275"/>
          <p14:tracePt t="114597" x="2949575" y="3724275"/>
          <p14:tracePt t="114605" x="2965450" y="3732213"/>
          <p14:tracePt t="114613" x="2989263" y="3740150"/>
          <p14:tracePt t="114619" x="3005138" y="3748088"/>
          <p14:tracePt t="114627" x="3028950" y="3756025"/>
          <p14:tracePt t="114636" x="3060700" y="3771900"/>
          <p14:tracePt t="114643" x="3092450" y="3779838"/>
          <p14:tracePt t="114652" x="3141663" y="3803650"/>
          <p14:tracePt t="114659" x="3189288" y="3819525"/>
          <p14:tracePt t="114667" x="3236913" y="3835400"/>
          <p14:tracePt t="114675" x="3268663" y="3851275"/>
          <p14:tracePt t="114684" x="3308350" y="3859213"/>
          <p14:tracePt t="114691" x="3348038" y="3875088"/>
          <p14:tracePt t="114699" x="3363913" y="3890963"/>
          <p14:tracePt t="114707" x="3395663" y="3890963"/>
          <p14:tracePt t="114713" x="3427413" y="3906838"/>
          <p14:tracePt t="114722" x="3459163" y="3906838"/>
          <p14:tracePt t="114729" x="3492500" y="3914775"/>
          <p14:tracePt t="114737" x="3524250" y="3922713"/>
          <p14:tracePt t="114746" x="3556000" y="3948113"/>
          <p14:tracePt t="114753" x="3595688" y="3963988"/>
          <p14:tracePt t="114761" x="3627438" y="3979863"/>
          <p14:tracePt t="114769" x="3643313" y="3995738"/>
          <p14:tracePt t="114778" x="3651250" y="4003675"/>
          <p14:tracePt t="114785" x="3667125" y="4011613"/>
          <p14:tracePt t="114794" x="3675063" y="4019550"/>
          <p14:tracePt t="114847" x="3683000" y="4019550"/>
          <p14:tracePt t="115096" x="3675063" y="4019550"/>
          <p14:tracePt t="115102" x="3667125" y="4019550"/>
          <p14:tracePt t="115109" x="3651250" y="4019550"/>
          <p14:tracePt t="115117" x="3635375" y="4019550"/>
          <p14:tracePt t="115125" x="3627438" y="4027488"/>
          <p14:tracePt t="115134" x="3611563" y="4035425"/>
          <p14:tracePt t="115141" x="3579813" y="4051300"/>
          <p14:tracePt t="115149" x="3516313" y="4067175"/>
          <p14:tracePt t="115157" x="3484563" y="4067175"/>
          <p14:tracePt t="115165" x="3467100" y="4067175"/>
          <p14:tracePt t="115173" x="3443288" y="4067175"/>
          <p14:tracePt t="115181" x="3427413" y="4067175"/>
          <p14:tracePt t="115188" x="3403600" y="4059238"/>
          <p14:tracePt t="115195" x="3395663" y="4043363"/>
          <p14:tracePt t="115204" x="3379788" y="4035425"/>
          <p14:tracePt t="115212" x="3363913" y="4027488"/>
          <p14:tracePt t="115220" x="3355975" y="4019550"/>
          <p14:tracePt t="115302" x="3348038" y="4019550"/>
          <p14:tracePt t="115325" x="3340100" y="4011613"/>
          <p14:tracePt t="115333" x="3332163" y="4011613"/>
          <p14:tracePt t="115341" x="3316288" y="4011613"/>
          <p14:tracePt t="115351" x="3300413" y="4003675"/>
          <p14:tracePt t="115357" x="3284538" y="3995738"/>
          <p14:tracePt t="115365" x="3276600" y="3995738"/>
          <p14:tracePt t="115373" x="3260725" y="3987800"/>
          <p14:tracePt t="115379" x="3236913" y="3979863"/>
          <p14:tracePt t="115388" x="3228975" y="3979863"/>
          <p14:tracePt t="115395" x="3213100" y="3971925"/>
          <p14:tracePt t="115403" x="3197225" y="3956050"/>
          <p14:tracePt t="115412" x="3173413" y="3938588"/>
          <p14:tracePt t="115419" x="3149600" y="3922713"/>
          <p14:tracePt t="115427" x="3133725" y="3906838"/>
          <p14:tracePt t="115436" x="3125788" y="3890963"/>
          <p14:tracePt t="115444" x="3109913" y="3883025"/>
          <p14:tracePt t="115452" x="3092450" y="3875088"/>
          <p14:tracePt t="115459" x="3068638" y="3859213"/>
          <p14:tracePt t="115468" x="3044825" y="3843338"/>
          <p14:tracePt t="115473" x="3028950" y="3827463"/>
          <p14:tracePt t="115482" x="3013075" y="3819525"/>
          <p14:tracePt t="115489" x="2981325" y="3803650"/>
          <p14:tracePt t="115497" x="2957513" y="3795713"/>
          <p14:tracePt t="115505" x="2941638" y="3787775"/>
          <p14:tracePt t="115513" x="2925763" y="3787775"/>
          <p14:tracePt t="115522" x="2925763" y="3779838"/>
          <p14:tracePt t="115603" x="2941638" y="3779838"/>
          <p14:tracePt t="115611" x="2949575" y="3779838"/>
          <p14:tracePt t="115619" x="2973388" y="3779838"/>
          <p14:tracePt t="115628" x="2989263" y="3779838"/>
          <p14:tracePt t="115635" x="2997200" y="3779838"/>
          <p14:tracePt t="115644" x="3013075" y="3779838"/>
          <p14:tracePt t="115651" x="3028950" y="3779838"/>
          <p14:tracePt t="115659" x="3044825" y="3779838"/>
          <p14:tracePt t="115667" x="3060700" y="3779838"/>
          <p14:tracePt t="115676" x="3076575" y="3779838"/>
          <p14:tracePt t="115683" x="3084513" y="3779838"/>
          <p14:tracePt t="115691" x="3100388" y="3787775"/>
          <p14:tracePt t="115697" x="3125788" y="3795713"/>
          <p14:tracePt t="115708" x="3141663" y="3795713"/>
          <p14:tracePt t="115713" x="3157538" y="3803650"/>
          <p14:tracePt t="115721" x="3173413" y="3803650"/>
          <p14:tracePt t="115729" x="3197225" y="3811588"/>
          <p14:tracePt t="115738" x="3221038" y="3819525"/>
          <p14:tracePt t="115745" x="3236913" y="3819525"/>
          <p14:tracePt t="115753" x="3252788" y="3819525"/>
          <p14:tracePt t="115762" x="3268663" y="3827463"/>
          <p14:tracePt t="115769" x="3276600" y="3827463"/>
          <p14:tracePt t="115778" x="3292475" y="3827463"/>
          <p14:tracePt t="115786" x="3308350" y="3827463"/>
          <p14:tracePt t="115793" x="3316288" y="3827463"/>
          <p14:tracePt t="115802" x="3324225" y="3827463"/>
          <p14:tracePt t="116520" x="3260725" y="3827463"/>
          <p14:tracePt t="116528" x="3181350" y="3811588"/>
          <p14:tracePt t="116533" x="3109913" y="3795713"/>
          <p14:tracePt t="116541" x="3044825" y="3771900"/>
          <p14:tracePt t="116550" x="3005138" y="3756025"/>
          <p14:tracePt t="116557" x="2989263" y="3748088"/>
          <p14:tracePt t="116566" x="2973388" y="3748088"/>
          <p14:tracePt t="116623" x="2973388" y="3740150"/>
          <p14:tracePt t="116631" x="2981325" y="3740150"/>
          <p14:tracePt t="116639" x="2997200" y="3740150"/>
          <p14:tracePt t="116648" x="3028950" y="3748088"/>
          <p14:tracePt t="116656" x="3060700" y="3748088"/>
          <p14:tracePt t="116664" x="3100388" y="3756025"/>
          <p14:tracePt t="116672" x="3165475" y="3779838"/>
          <p14:tracePt t="116679" x="3221038" y="3787775"/>
          <p14:tracePt t="116688" x="3276600" y="3795713"/>
          <p14:tracePt t="116695" x="3332163" y="3811588"/>
          <p14:tracePt t="116703" x="3355975" y="3819525"/>
          <p14:tracePt t="116711" x="3371850" y="3819525"/>
          <p14:tracePt t="116719" x="3379788" y="3819525"/>
          <p14:tracePt t="116794" x="3379788" y="3827463"/>
          <p14:tracePt t="116821" x="3379788" y="3835400"/>
          <p14:tracePt t="116830" x="3371850" y="3843338"/>
          <p14:tracePt t="116836" x="3355975" y="3851275"/>
          <p14:tracePt t="116844" x="3340100" y="3859213"/>
          <p14:tracePt t="116851" x="3340100" y="3867150"/>
          <p14:tracePt t="116859" x="3332163" y="3867150"/>
          <p14:tracePt t="116868" x="3324225" y="3875088"/>
          <p14:tracePt t="116907" x="3324225" y="3883025"/>
          <p14:tracePt t="116923" x="3340100" y="3883025"/>
          <p14:tracePt t="116931" x="3348038" y="3883025"/>
          <p14:tracePt t="116937" x="3363913" y="3883025"/>
          <p14:tracePt t="116946" x="3371850" y="3883025"/>
          <p14:tracePt t="116954" x="3379788" y="3883025"/>
          <p14:tracePt t="116962" x="3395663" y="3883025"/>
          <p14:tracePt t="117076" x="3387725" y="3890963"/>
          <p14:tracePt t="117084" x="3379788" y="3906838"/>
          <p14:tracePt t="117092" x="3371850" y="3906838"/>
          <p14:tracePt t="117099" x="3348038" y="3906838"/>
          <p14:tracePt t="117107" x="3324225" y="3906838"/>
          <p14:tracePt t="117115" x="3300413" y="3906838"/>
          <p14:tracePt t="117123" x="3284538" y="3906838"/>
          <p14:tracePt t="117131" x="3268663" y="3906838"/>
          <p14:tracePt t="117139" x="3260725" y="3906838"/>
          <p14:tracePt t="117225" x="3292475" y="3898900"/>
          <p14:tracePt t="117233" x="3332163" y="3890963"/>
          <p14:tracePt t="117241" x="3387725" y="3890963"/>
          <p14:tracePt t="117247" x="3443288" y="3890963"/>
          <p14:tracePt t="117255" x="3492500" y="3883025"/>
          <p14:tracePt t="117263" x="3532188" y="3883025"/>
          <p14:tracePt t="117272" x="3556000" y="3883025"/>
          <p14:tracePt t="117279" x="3571875" y="3875088"/>
          <p14:tracePt t="117499" x="3571875" y="3883025"/>
          <p14:tracePt t="117507" x="3540125" y="3906838"/>
          <p14:tracePt t="117515" x="3508375" y="3938588"/>
          <p14:tracePt t="117523" x="3459163" y="3956050"/>
          <p14:tracePt t="117531" x="3411538" y="3987800"/>
          <p14:tracePt t="117537" x="3395663" y="3995738"/>
          <p14:tracePt t="117545" x="3371850" y="4011613"/>
          <p14:tracePt t="117554" x="3355975" y="4027488"/>
          <p14:tracePt t="117561" x="3348038" y="4035425"/>
          <p14:tracePt t="117570" x="3332163" y="4051300"/>
          <p14:tracePt t="117577" x="3324225" y="4059238"/>
          <p14:tracePt t="117586" x="3316288" y="4059238"/>
          <p14:tracePt t="117719" x="3308350" y="4059238"/>
          <p14:tracePt t="117769" x="3300413" y="4059238"/>
          <p14:tracePt t="117789" x="3292475" y="4059238"/>
          <p14:tracePt t="117797" x="3276600" y="4043363"/>
          <p14:tracePt t="117805" x="3260725" y="4035425"/>
          <p14:tracePt t="117813" x="3252788" y="4035425"/>
          <p14:tracePt t="117822" x="3236913" y="4027488"/>
          <p14:tracePt t="117827" x="3213100" y="4027488"/>
          <p14:tracePt t="117836" x="3189288" y="4019550"/>
          <p14:tracePt t="117843" x="3149600" y="4003675"/>
          <p14:tracePt t="117852" x="3109913" y="4003675"/>
          <p14:tracePt t="117859" x="3052763" y="4003675"/>
          <p14:tracePt t="117868" x="2997200" y="4011613"/>
          <p14:tracePt t="117875" x="2941638" y="4011613"/>
          <p14:tracePt t="117884" x="2870200" y="4027488"/>
          <p14:tracePt t="117905" x="2733675" y="4067175"/>
          <p14:tracePt t="117908" x="2693988" y="4090988"/>
          <p14:tracePt t="117915" x="2646363" y="4106863"/>
          <p14:tracePt t="117922" x="2614613" y="4122738"/>
          <p14:tracePt t="117930" x="2590800" y="4138613"/>
          <p14:tracePt t="117937" x="2559050" y="4154488"/>
          <p14:tracePt t="117945" x="2543175" y="4162425"/>
          <p14:tracePt t="117953" x="2527300" y="4178300"/>
          <p14:tracePt t="117961" x="2511425" y="4186238"/>
          <p14:tracePt t="117969" x="2503488" y="4194175"/>
          <p14:tracePt t="117977" x="2495550" y="4210050"/>
          <p14:tracePt t="117985" x="2495550" y="4217988"/>
          <p14:tracePt t="117993" x="2487613" y="4225925"/>
          <p14:tracePt t="118002" x="2487613" y="4233863"/>
          <p14:tracePt t="118007" x="2487613" y="4241800"/>
          <p14:tracePt t="118015" x="2487613" y="4249738"/>
          <p14:tracePt t="118023" x="2487613" y="4257675"/>
          <p14:tracePt t="118032" x="2487613" y="4273550"/>
          <p14:tracePt t="118039" x="2495550" y="4281488"/>
          <p14:tracePt t="118047" x="2511425" y="4298950"/>
          <p14:tracePt t="118055" x="2519363" y="4314825"/>
          <p14:tracePt t="118063" x="2535238" y="4330700"/>
          <p14:tracePt t="118072" x="2566988" y="4346575"/>
          <p14:tracePt t="118079" x="2614613" y="4378325"/>
          <p14:tracePt t="118087" x="2662238" y="4394200"/>
          <p14:tracePt t="118096" x="2725738" y="4425950"/>
          <p14:tracePt t="118104" x="2782888" y="4441825"/>
          <p14:tracePt t="118109" x="2870200" y="4473575"/>
          <p14:tracePt t="118117" x="2941638" y="4497388"/>
          <p14:tracePt t="118126" x="3013075" y="4513263"/>
          <p14:tracePt t="118133" x="3084513" y="4529138"/>
          <p14:tracePt t="118141" x="3165475" y="4537075"/>
          <p14:tracePt t="118150" x="3221038" y="4537075"/>
          <p14:tracePt t="118157" x="3260725" y="4537075"/>
          <p14:tracePt t="118165" x="3284538" y="4537075"/>
          <p14:tracePt t="118173" x="3300413" y="4537075"/>
          <p14:tracePt t="118247" x="3300413" y="4545013"/>
          <p14:tracePt t="118255" x="3292475" y="4584700"/>
          <p14:tracePt t="118263" x="3268663" y="4649788"/>
          <p14:tracePt t="118271" x="3252788" y="4705350"/>
          <p14:tracePt t="118279" x="3244850" y="4760913"/>
          <p14:tracePt t="118288" x="3228975" y="4784725"/>
          <p14:tracePt t="118295" x="3221038" y="4800600"/>
          <p14:tracePt t="118301" x="3221038" y="4808538"/>
          <p14:tracePt t="118381" x="3221038" y="4792663"/>
          <p14:tracePt t="118390" x="3221038" y="4784725"/>
          <p14:tracePt t="118398" x="3221038" y="4768850"/>
          <p14:tracePt t="118406" x="3228975" y="4752975"/>
          <p14:tracePt t="118413" x="3228975" y="4745038"/>
          <p14:tracePt t="118422" x="3236913" y="4729163"/>
          <p14:tracePt t="118429" x="3244850" y="4721225"/>
          <p14:tracePt t="118437" x="3252788" y="4713288"/>
          <p14:tracePt t="118454" x="3260725" y="4705350"/>
          <p14:tracePt t="118461" x="3268663" y="4697413"/>
          <p14:tracePt t="118469" x="3276600" y="4681538"/>
          <p14:tracePt t="118486" x="3292475" y="4665663"/>
          <p14:tracePt t="118493" x="3308350" y="4649788"/>
          <p14:tracePt t="118501" x="3324225" y="4633913"/>
          <p14:tracePt t="118509" x="3340100" y="4624388"/>
          <p14:tracePt t="118517" x="3340100" y="4608513"/>
          <p14:tracePt t="118525" x="3348038" y="4592638"/>
          <p14:tracePt t="118533" x="3348038" y="4584700"/>
          <p14:tracePt t="118542" x="3348038" y="4568825"/>
          <p14:tracePt t="118550" x="3348038" y="4545013"/>
          <p14:tracePt t="118557" x="3348038" y="4537075"/>
          <p14:tracePt t="118566" x="3348038" y="4521200"/>
          <p14:tracePt t="118576" x="3348038" y="4505325"/>
          <p14:tracePt t="118593" x="3348038" y="4497388"/>
          <p14:tracePt t="118602" x="3348038" y="4489450"/>
          <p14:tracePt t="118609" x="3348038" y="4481513"/>
          <p14:tracePt t="118618" x="3340100" y="4481513"/>
          <p14:tracePt t="118629" x="3332163" y="4473575"/>
          <p14:tracePt t="118641" x="3332163" y="4465638"/>
          <p14:tracePt t="118666" x="3332163" y="4457700"/>
          <p14:tracePt t="118677" x="3324225" y="4457700"/>
          <p14:tracePt t="118683" x="3316288" y="4449763"/>
          <p14:tracePt t="118691" x="3308350" y="4433888"/>
          <p14:tracePt t="118699" x="3300413" y="4425950"/>
          <p14:tracePt t="118707" x="3284538" y="4410075"/>
          <p14:tracePt t="118715" x="3268663" y="4386263"/>
          <p14:tracePt t="118723" x="3252788" y="4362450"/>
          <p14:tracePt t="118732" x="3244850" y="4346575"/>
          <p14:tracePt t="118740" x="3228975" y="4330700"/>
          <p14:tracePt t="118747" x="3221038" y="4322763"/>
          <p14:tracePt t="118756" x="3213100" y="4306888"/>
          <p14:tracePt t="118764" x="3213100" y="4291013"/>
          <p14:tracePt t="118772" x="3197225" y="4273550"/>
          <p14:tracePt t="118780" x="3189288" y="4265613"/>
          <p14:tracePt t="118789" x="3189288" y="4249738"/>
          <p14:tracePt t="118798" x="3181350" y="4225925"/>
          <p14:tracePt t="118805" x="3173413" y="4210050"/>
          <p14:tracePt t="118814" x="3165475" y="4194175"/>
          <p14:tracePt t="118821" x="3165475" y="4178300"/>
          <p14:tracePt t="118830" x="3157538" y="4162425"/>
          <p14:tracePt t="118837" x="3157538" y="4154488"/>
          <p14:tracePt t="118846" x="3157538" y="4138613"/>
          <p14:tracePt t="118856" x="3157538" y="4122738"/>
          <p14:tracePt t="118864" x="3157538" y="4114800"/>
          <p14:tracePt t="118872" x="3157538" y="4098925"/>
          <p14:tracePt t="118879" x="3165475" y="4090988"/>
          <p14:tracePt t="118891" x="3173413" y="4083050"/>
          <p14:tracePt t="118895" x="3173413" y="4075113"/>
          <p14:tracePt t="118903" x="3181350" y="4075113"/>
          <p14:tracePt t="118912" x="3181350" y="4067175"/>
          <p14:tracePt t="118924" x="3189288" y="4059238"/>
          <p14:tracePt t="118939" x="3197225" y="4059238"/>
          <p14:tracePt t="119042" x="3197225" y="4051300"/>
          <p14:tracePt t="119052" x="3189288" y="4043363"/>
          <p14:tracePt t="119059" x="3173413" y="4035425"/>
          <p14:tracePt t="119067" x="3165475" y="4019550"/>
          <p14:tracePt t="119076" x="3149600" y="4003675"/>
          <p14:tracePt t="119084" x="3117850" y="3987800"/>
          <p14:tracePt t="119092" x="3092450" y="3971925"/>
          <p14:tracePt t="119100" x="3068638" y="3956050"/>
          <p14:tracePt t="119107" x="3052763" y="3948113"/>
          <p14:tracePt t="119117" x="3052763" y="3938588"/>
          <p14:tracePt t="119123" x="3036888" y="3938588"/>
          <p14:tracePt t="119132" x="3028950" y="3930650"/>
          <p14:tracePt t="119138" x="3021013" y="3930650"/>
          <p14:tracePt t="119146" x="3021013" y="3922713"/>
          <p14:tracePt t="119154" x="3013075" y="3922713"/>
          <p14:tracePt t="119197" x="3005138" y="3922713"/>
          <p14:tracePt t="119218" x="2997200" y="3922713"/>
          <p14:tracePt t="119227" x="2997200" y="3914775"/>
          <p14:tracePt t="119305" x="3021013" y="3914775"/>
          <p14:tracePt t="119311" x="3028950" y="3906838"/>
          <p14:tracePt t="119319" x="3052763" y="3898900"/>
          <p14:tracePt t="119327" x="3076575" y="3898900"/>
          <p14:tracePt t="119335" x="3109913" y="3898900"/>
          <p14:tracePt t="119341" x="3149600" y="3906838"/>
          <p14:tracePt t="119349" x="3181350" y="3922713"/>
          <p14:tracePt t="119358" x="3244850" y="3948113"/>
          <p14:tracePt t="119366" x="3300413" y="3963988"/>
          <p14:tracePt t="119373" x="3363913" y="3979863"/>
          <p14:tracePt t="119382" x="3419475" y="4003675"/>
          <p14:tracePt t="119390" x="3492500" y="4019550"/>
          <p14:tracePt t="119397" x="3548063" y="4035425"/>
          <p14:tracePt t="119405" x="3603625" y="4051300"/>
          <p14:tracePt t="119414" x="3667125" y="4059238"/>
          <p14:tracePt t="119421" x="3722688" y="4075113"/>
          <p14:tracePt t="119430" x="3762375" y="4075113"/>
          <p14:tracePt t="119438" x="3786188" y="4075113"/>
          <p14:tracePt t="119445" x="3802063" y="4075113"/>
          <p14:tracePt t="119453" x="3810000" y="4075113"/>
          <p14:tracePt t="119531" x="3810000" y="4083050"/>
          <p14:tracePt t="119555" x="3794125" y="4083050"/>
          <p14:tracePt t="119562" x="3762375" y="4083050"/>
          <p14:tracePt t="119570" x="3730625" y="4083050"/>
          <p14:tracePt t="119577" x="3675063" y="4075113"/>
          <p14:tracePt t="119586" x="3603625" y="4051300"/>
          <p14:tracePt t="119593" x="3548063" y="4035425"/>
          <p14:tracePt t="119601" x="3492500" y="4019550"/>
          <p14:tracePt t="119609" x="3427413" y="3995738"/>
          <p14:tracePt t="119617" x="3371850" y="3979863"/>
          <p14:tracePt t="119625" x="3324225" y="3956050"/>
          <p14:tracePt t="119634" x="3292475" y="3938588"/>
          <p14:tracePt t="119642" x="3260725" y="3922713"/>
          <p14:tracePt t="119649" x="3236913" y="3906838"/>
          <p14:tracePt t="119657" x="3213100" y="3890963"/>
          <p14:tracePt t="119664" x="3189288" y="3875088"/>
          <p14:tracePt t="119671" x="3173413" y="3859213"/>
          <p14:tracePt t="119679" x="3157538" y="3859213"/>
          <p14:tracePt t="119688" x="3149600" y="3859213"/>
          <p14:tracePt t="119696" x="3141663" y="3859213"/>
          <p14:tracePt t="119703" x="3133725" y="3859213"/>
          <p14:tracePt t="119766" x="3125788" y="3859213"/>
          <p14:tracePt t="119773" x="3117850" y="3859213"/>
          <p14:tracePt t="119817" x="3117850" y="3867150"/>
          <p14:tracePt t="119825" x="3125788" y="3875088"/>
          <p14:tracePt t="119833" x="3133725" y="3883025"/>
          <p14:tracePt t="119841" x="3149600" y="3898900"/>
          <p14:tracePt t="119848" x="3165475" y="3914775"/>
          <p14:tracePt t="119856" x="3181350" y="3930650"/>
          <p14:tracePt t="119864" x="3197225" y="3948113"/>
          <p14:tracePt t="119871" x="3221038" y="3956050"/>
          <p14:tracePt t="119879" x="3236913" y="3963988"/>
          <p14:tracePt t="119891" x="3284538" y="3987800"/>
          <p14:tracePt t="119895" x="3340100" y="3995738"/>
          <p14:tracePt t="119903" x="3379788" y="4003675"/>
          <p14:tracePt t="119911" x="3427413" y="4011613"/>
          <p14:tracePt t="119920" x="3484563" y="4011613"/>
          <p14:tracePt t="119928" x="3516313" y="4019550"/>
          <p14:tracePt t="119936" x="3548063" y="4019550"/>
          <p14:tracePt t="119943" x="3571875" y="4027488"/>
          <p14:tracePt t="119951" x="3587750" y="4027488"/>
          <p14:tracePt t="119957" x="3611563" y="4027488"/>
          <p14:tracePt t="119965" x="3627438" y="4027488"/>
          <p14:tracePt t="119973" x="3643313" y="4027488"/>
          <p14:tracePt t="119981" x="3659188" y="4019550"/>
          <p14:tracePt t="119989" x="3675063" y="4019550"/>
          <p14:tracePt t="119997" x="3690938" y="4011613"/>
          <p14:tracePt t="120005" x="3698875" y="4011613"/>
          <p14:tracePt t="120013" x="3706813" y="4011613"/>
          <p14:tracePt t="120059" x="3706813" y="4003675"/>
          <p14:tracePt t="120071" x="3706813" y="3995738"/>
          <p14:tracePt t="120079" x="3706813" y="3987800"/>
          <p14:tracePt t="120096" x="3690938" y="3979863"/>
          <p14:tracePt t="120103" x="3675063" y="3963988"/>
          <p14:tracePt t="120111" x="3643313" y="3948113"/>
          <p14:tracePt t="120119" x="3611563" y="3938588"/>
          <p14:tracePt t="120128" x="3556000" y="3914775"/>
          <p14:tracePt t="120136" x="3492500" y="3898900"/>
          <p14:tracePt t="120142" x="3435350" y="3890963"/>
          <p14:tracePt t="120150" x="3379788" y="3883025"/>
          <p14:tracePt t="120157" x="3324225" y="3867150"/>
          <p14:tracePt t="120167" x="3268663" y="3859213"/>
          <p14:tracePt t="120174" x="3213100" y="3859213"/>
          <p14:tracePt t="120181" x="3165475" y="3851275"/>
          <p14:tracePt t="120189" x="3133725" y="3843338"/>
          <p14:tracePt t="120197" x="3109913" y="3835400"/>
          <p14:tracePt t="120205" x="3100388" y="3835400"/>
          <p14:tracePt t="120213" x="3084513" y="3835400"/>
          <p14:tracePt t="120221" x="3068638" y="3835400"/>
          <p14:tracePt t="120228" x="3060700" y="3835400"/>
          <p14:tracePt t="120235" x="3044825" y="3835400"/>
          <p14:tracePt t="120243" x="3036888" y="3835400"/>
          <p14:tracePt t="120252" x="3021013" y="3835400"/>
          <p14:tracePt t="120259" x="2997200" y="3835400"/>
          <p14:tracePt t="120268" x="2981325" y="3835400"/>
          <p14:tracePt t="120275" x="2973388" y="3835400"/>
          <p14:tracePt t="120283" x="2957513" y="3835400"/>
          <p14:tracePt t="120291" x="2941638" y="3835400"/>
          <p14:tracePt t="120299" x="2933700" y="3835400"/>
          <p14:tracePt t="120307" x="2933700" y="3843338"/>
          <p14:tracePt t="120413" x="2941638" y="3843338"/>
          <p14:tracePt t="120420" x="2957513" y="3843338"/>
          <p14:tracePt t="120428" x="2965450" y="3843338"/>
          <p14:tracePt t="120435" x="2973388" y="3843338"/>
          <p14:tracePt t="120443" x="2989263" y="3843338"/>
          <p14:tracePt t="120451" x="2997200" y="3843338"/>
          <p14:tracePt t="120460" x="3013075" y="3843338"/>
          <p14:tracePt t="120468" x="3028950" y="3843338"/>
          <p14:tracePt t="120475" x="3036888" y="3851275"/>
          <p14:tracePt t="120484" x="3060700" y="3859213"/>
          <p14:tracePt t="120491" x="3092450" y="3875088"/>
          <p14:tracePt t="120499" x="3117850" y="3890963"/>
          <p14:tracePt t="120508" x="3149600" y="3906838"/>
          <p14:tracePt t="120513" x="3197225" y="3922713"/>
          <p14:tracePt t="120521" x="3244850" y="3938588"/>
          <p14:tracePt t="120530" x="3292475" y="3963988"/>
          <p14:tracePt t="120538" x="3316288" y="3971925"/>
          <p14:tracePt t="120545" x="3340100" y="3971925"/>
          <p14:tracePt t="120554" x="3363913" y="3987800"/>
          <p14:tracePt t="120562" x="3387725" y="3995738"/>
          <p14:tracePt t="120570" x="3403600" y="3995738"/>
          <p14:tracePt t="120577" x="3411538" y="4003675"/>
          <p14:tracePt t="120586" x="3427413" y="4003675"/>
          <p14:tracePt t="120593" x="3443288" y="4003675"/>
          <p14:tracePt t="120616" x="3451225" y="4003675"/>
          <p14:tracePt t="120761" x="3435350" y="4003675"/>
          <p14:tracePt t="120769" x="3427413" y="4003675"/>
          <p14:tracePt t="120777" x="3419475" y="4003675"/>
          <p14:tracePt t="120786" x="3403600" y="4003675"/>
          <p14:tracePt t="120793" x="3387725" y="3995738"/>
          <p14:tracePt t="120802" x="3379788" y="3995738"/>
          <p14:tracePt t="120807" x="3355975" y="3987800"/>
          <p14:tracePt t="120815" x="3340100" y="3979863"/>
          <p14:tracePt t="120824" x="3316288" y="3971925"/>
          <p14:tracePt t="120831" x="3292475" y="3963988"/>
          <p14:tracePt t="120839" x="3284538" y="3963988"/>
          <p14:tracePt t="120848" x="3268663" y="3956050"/>
          <p14:tracePt t="120856" x="3252788" y="3956050"/>
          <p14:tracePt t="120864" x="3244850" y="3956050"/>
          <p14:tracePt t="120874" x="3228975" y="3956050"/>
          <p14:tracePt t="120879" x="3221038" y="3956050"/>
          <p14:tracePt t="120969" x="3236913" y="3956050"/>
          <p14:tracePt t="120977" x="3260725" y="3956050"/>
          <p14:tracePt t="120985" x="3268663" y="3956050"/>
          <p14:tracePt t="120993" x="3292475" y="3956050"/>
          <p14:tracePt t="120999" x="3332163" y="3956050"/>
          <p14:tracePt t="121007" x="3387725" y="3956050"/>
          <p14:tracePt t="121015" x="3411538" y="3956050"/>
          <p14:tracePt t="121023" x="3443288" y="3956050"/>
          <p14:tracePt t="121032" x="3467100" y="3956050"/>
          <p14:tracePt t="121039" x="3500438" y="3956050"/>
          <p14:tracePt t="121047" x="3532188" y="3956050"/>
          <p14:tracePt t="121055" x="3563938" y="3956050"/>
          <p14:tracePt t="121063" x="3579813" y="3956050"/>
          <p14:tracePt t="121071" x="3587750" y="3956050"/>
          <p14:tracePt t="121079" x="3603625" y="3956050"/>
          <p14:tracePt t="121085" x="3611563" y="3956050"/>
          <p14:tracePt t="121101" x="3611563" y="3948113"/>
          <p14:tracePt t="121183" x="3603625" y="3938588"/>
          <p14:tracePt t="121191" x="3595688" y="3938588"/>
          <p14:tracePt t="121199" x="3587750" y="3930650"/>
          <p14:tracePt t="121207" x="3571875" y="3922713"/>
          <p14:tracePt t="121215" x="3556000" y="3922713"/>
          <p14:tracePt t="121223" x="3540125" y="3914775"/>
          <p14:tracePt t="121231" x="3524250" y="3914775"/>
          <p14:tracePt t="121240" x="3492500" y="3914775"/>
          <p14:tracePt t="121247" x="3459163" y="3906838"/>
          <p14:tracePt t="121255" x="3411538" y="3890963"/>
          <p14:tracePt t="121264" x="3371850" y="3875088"/>
          <p14:tracePt t="121272" x="3324225" y="3867150"/>
          <p14:tracePt t="121277" x="3300413" y="3851275"/>
          <p14:tracePt t="121286" x="3276600" y="3851275"/>
          <p14:tracePt t="121293" x="3268663" y="3843338"/>
          <p14:tracePt t="121301" x="3252788" y="3835400"/>
          <p14:tracePt t="121309" x="3236913" y="3835400"/>
          <p14:tracePt t="121317" x="3228975" y="3835400"/>
          <p14:tracePt t="121325" x="3213100" y="3835400"/>
          <p14:tracePt t="121333" x="3197225" y="3827463"/>
          <p14:tracePt t="121342" x="3181350" y="3827463"/>
          <p14:tracePt t="121349" x="3157538" y="3819525"/>
          <p14:tracePt t="121358" x="3133725" y="3811588"/>
          <p14:tracePt t="121366" x="3109913" y="3803650"/>
          <p14:tracePt t="121372" x="3100388" y="3803650"/>
          <p14:tracePt t="121379" x="3076575" y="3803650"/>
          <p14:tracePt t="121387" x="3060700" y="3803650"/>
          <p14:tracePt t="121395" x="3052763" y="3803650"/>
          <p14:tracePt t="121403" x="3044825" y="3803650"/>
          <p14:tracePt t="121411" x="3036888" y="3803650"/>
          <p14:tracePt t="121537" x="3036888" y="3811588"/>
          <p14:tracePt t="121558" x="3044825" y="3819525"/>
          <p14:tracePt t="121563" x="3052763" y="3819525"/>
          <p14:tracePt t="121571" x="3060700" y="3827463"/>
          <p14:tracePt t="121579" x="3068638" y="3835400"/>
          <p14:tracePt t="121587" x="3092450" y="3843338"/>
          <p14:tracePt t="121596" x="3109913" y="3851275"/>
          <p14:tracePt t="121604" x="3133725" y="3859213"/>
          <p14:tracePt t="121612" x="3165475" y="3859213"/>
          <p14:tracePt t="121620" x="3205163" y="3867150"/>
          <p14:tracePt t="121628" x="3260725" y="3883025"/>
          <p14:tracePt t="121636" x="3324225" y="3898900"/>
          <p14:tracePt t="121644" x="3379788" y="3914775"/>
          <p14:tracePt t="121651" x="3435350" y="3922713"/>
          <p14:tracePt t="121657" x="3508375" y="3922713"/>
          <p14:tracePt t="121665" x="3563938" y="3930650"/>
          <p14:tracePt t="121673" x="3619500" y="3930650"/>
          <p14:tracePt t="121682" x="3683000" y="3930650"/>
          <p14:tracePt t="121689" x="3730625" y="3930650"/>
          <p14:tracePt t="121698" x="3770313" y="3930650"/>
          <p14:tracePt t="121705" x="3802063" y="3930650"/>
          <p14:tracePt t="121713" x="3810000" y="3930650"/>
          <p14:tracePt t="121721" x="3825875" y="3930650"/>
          <p14:tracePt t="121729" x="3843338" y="3930650"/>
          <p14:tracePt t="121745" x="3843338" y="3922713"/>
          <p14:tracePt t="121853" x="3825875" y="3922713"/>
          <p14:tracePt t="121870" x="3817938" y="3922713"/>
          <p14:tracePt t="121877" x="3802063" y="3922713"/>
          <p14:tracePt t="121894" x="3786188" y="3922713"/>
          <p14:tracePt t="121902" x="3762375" y="3930650"/>
          <p14:tracePt t="121909" x="3738563" y="3938588"/>
          <p14:tracePt t="121917" x="3698875" y="3938588"/>
          <p14:tracePt t="121926" x="3659188" y="3948113"/>
          <p14:tracePt t="121934" x="3603625" y="3963988"/>
          <p14:tracePt t="121939" x="3548063" y="3963988"/>
          <p14:tracePt t="121948" x="3484563" y="3956050"/>
          <p14:tracePt t="121955" x="3427413" y="3948113"/>
          <p14:tracePt t="121963" x="3387725" y="3938588"/>
          <p14:tracePt t="121971" x="3324225" y="3922713"/>
          <p14:tracePt t="121980" x="3284538" y="3922713"/>
          <p14:tracePt t="121987" x="3244850" y="3906838"/>
          <p14:tracePt t="121996" x="3221038" y="3906838"/>
          <p14:tracePt t="122003" x="3197225" y="3898900"/>
          <p14:tracePt t="122011" x="3173413" y="3898900"/>
          <p14:tracePt t="122020" x="3165475" y="3898900"/>
          <p14:tracePt t="122028" x="3157538" y="3898900"/>
          <p14:tracePt t="122035" x="3149600" y="3898900"/>
          <p14:tracePt t="122042" x="3141663" y="3898900"/>
          <p14:tracePt t="122062" x="3133725" y="3898900"/>
          <p14:tracePt t="122191" x="3141663" y="3898900"/>
          <p14:tracePt t="122200" x="3165475" y="3906838"/>
          <p14:tracePt t="122207" x="3197225" y="3922713"/>
          <p14:tracePt t="122216" x="3260725" y="3948113"/>
          <p14:tracePt t="122224" x="3300413" y="3956050"/>
          <p14:tracePt t="122229" x="3355975" y="3963988"/>
          <p14:tracePt t="122237" x="3411538" y="3971925"/>
          <p14:tracePt t="122246" x="3476625" y="3979863"/>
          <p14:tracePt t="122253" x="3532188" y="3987800"/>
          <p14:tracePt t="122262" x="3563938" y="3987800"/>
          <p14:tracePt t="122270" x="3579813" y="3987800"/>
          <p14:tracePt t="122277" x="3603625" y="3987800"/>
          <p14:tracePt t="122285" x="3619500" y="3987800"/>
          <p14:tracePt t="122293" x="3627438" y="3987800"/>
          <p14:tracePt t="122353" x="3635375" y="3987800"/>
          <p14:tracePt t="122383" x="3635375" y="3979863"/>
          <p14:tracePt t="122441" x="3627438" y="3979863"/>
          <p14:tracePt t="122449" x="3619500" y="3971925"/>
          <p14:tracePt t="122457" x="3611563" y="3971925"/>
          <p14:tracePt t="122466" x="3603625" y="3963988"/>
          <p14:tracePt t="122473" x="3587750" y="3963988"/>
          <p14:tracePt t="122481" x="3579813" y="3963988"/>
          <p14:tracePt t="122489" x="3571875" y="3963988"/>
          <p14:tracePt t="122497" x="3563938" y="3963988"/>
          <p14:tracePt t="122505" x="3556000" y="3963988"/>
          <p14:tracePt t="122513" x="3540125" y="3956050"/>
          <p14:tracePt t="122520" x="3532188" y="3956050"/>
          <p14:tracePt t="122528" x="3524250" y="3956050"/>
          <p14:tracePt t="122535" x="3508375" y="3948113"/>
          <p14:tracePt t="122543" x="3484563" y="3948113"/>
          <p14:tracePt t="122552" x="3467100" y="3938588"/>
          <p14:tracePt t="122559" x="3451225" y="3938588"/>
          <p14:tracePt t="122568" x="3427413" y="3938588"/>
          <p14:tracePt t="122576" x="3395663" y="3914775"/>
          <p14:tracePt t="122583" x="3355975" y="3898900"/>
          <p14:tracePt t="122592" x="3316288" y="3883025"/>
          <p14:tracePt t="122600" x="3276600" y="3867150"/>
          <p14:tracePt t="122607" x="3252788" y="3859213"/>
          <p14:tracePt t="122613" x="3205163" y="3851275"/>
          <p14:tracePt t="122621" x="3181350" y="3835400"/>
          <p14:tracePt t="122630" x="3165475" y="3827463"/>
          <p14:tracePt t="122637" x="3157538" y="3827463"/>
          <p14:tracePt t="122645" x="3141663" y="3827463"/>
          <p14:tracePt t="122653" x="3125788" y="3827463"/>
          <p14:tracePt t="122716" x="3117850" y="3827463"/>
          <p14:tracePt t="122743" x="3109913" y="3827463"/>
          <p14:tracePt t="122756" x="3100388" y="3827463"/>
          <p14:tracePt t="122763" x="3084513" y="3827463"/>
          <p14:tracePt t="122771" x="3068638" y="3835400"/>
          <p14:tracePt t="122779" x="3060700" y="3843338"/>
          <p14:tracePt t="122789" x="3044825" y="3843338"/>
          <p14:tracePt t="122796" x="3036888" y="3851275"/>
          <p14:tracePt t="122801" x="3028950" y="3851275"/>
          <p14:tracePt t="122874" x="3028950" y="3859213"/>
          <p14:tracePt t="122885" x="3044825" y="3867150"/>
          <p14:tracePt t="122894" x="3052763" y="3875088"/>
          <p14:tracePt t="122899" x="3076575" y="3883025"/>
          <p14:tracePt t="122910" x="3117850" y="3890963"/>
          <p14:tracePt t="122917" x="3165475" y="3906838"/>
          <p14:tracePt t="122923" x="3221038" y="3914775"/>
          <p14:tracePt t="122931" x="3284538" y="3922713"/>
          <p14:tracePt t="122940" x="3324225" y="3922713"/>
          <p14:tracePt t="122947" x="3379788" y="3922713"/>
          <p14:tracePt t="122955" x="3411538" y="3922713"/>
          <p14:tracePt t="122963" x="3419475" y="3922713"/>
          <p14:tracePt t="122971" x="3435350" y="3922713"/>
          <p14:tracePt t="122979" x="3443288" y="3922713"/>
          <p14:tracePt t="123041" x="3443288" y="3914775"/>
          <p14:tracePt t="123050" x="3443288" y="3906838"/>
          <p14:tracePt t="123058" x="3419475" y="3898900"/>
          <p14:tracePt t="123066" x="3379788" y="3883025"/>
          <p14:tracePt t="123073" x="3324225" y="3859213"/>
          <p14:tracePt t="123082" x="3236913" y="3819525"/>
          <p14:tracePt t="123089" x="3165475" y="3795713"/>
          <p14:tracePt t="123097" x="3100388" y="3779838"/>
          <p14:tracePt t="123105" x="3044825" y="3763963"/>
          <p14:tracePt t="123111" x="2989263" y="3763963"/>
          <p14:tracePt t="123120" x="2957513" y="3763963"/>
          <p14:tracePt t="123127" x="2949575" y="3763963"/>
          <p14:tracePt t="123136" x="2933700" y="3763963"/>
          <p14:tracePt t="123144" x="2925763" y="3763963"/>
          <p14:tracePt t="123159" x="2917825" y="3771900"/>
          <p14:tracePt t="123171" x="2917825" y="3779838"/>
          <p14:tracePt t="123187" x="2917825" y="3795713"/>
          <p14:tracePt t="123195" x="2917825" y="3803650"/>
          <p14:tracePt t="123210" x="2917825" y="3811588"/>
          <p14:tracePt t="123217" x="2941638" y="3827463"/>
          <p14:tracePt t="123226" x="2965450" y="3843338"/>
          <p14:tracePt t="123233" x="3021013" y="3859213"/>
          <p14:tracePt t="123242" x="3076575" y="3875088"/>
          <p14:tracePt t="123249" x="3133725" y="3898900"/>
          <p14:tracePt t="123258" x="3205163" y="3914775"/>
          <p14:tracePt t="123266" x="3260725" y="3930650"/>
          <p14:tracePt t="123273" x="3316288" y="3930650"/>
          <p14:tracePt t="123281" x="3363913" y="3930650"/>
          <p14:tracePt t="123289" x="3379788" y="3930650"/>
          <p14:tracePt t="123295" x="3403600" y="3930650"/>
          <p14:tracePt t="123306" x="3419475" y="3922713"/>
          <p14:tracePt t="123312" x="3435350" y="3914775"/>
          <p14:tracePt t="123327" x="3435350" y="3906838"/>
          <p14:tracePt t="123343" x="3443288" y="3906838"/>
          <p14:tracePt t="123355" x="3443288" y="3898900"/>
          <p14:tracePt t="123371" x="3443288" y="3890963"/>
          <p14:tracePt t="123387" x="3427413" y="3883025"/>
          <p14:tracePt t="123393" x="3411538" y="3875088"/>
          <p14:tracePt t="123401" x="3395663" y="3867150"/>
          <p14:tracePt t="123409" x="3340100" y="3851275"/>
          <p14:tracePt t="123417" x="3276600" y="3835400"/>
          <p14:tracePt t="123425" x="3221038" y="3811588"/>
          <p14:tracePt t="123433" x="3165475" y="3803650"/>
          <p14:tracePt t="123441" x="3133725" y="3795713"/>
          <p14:tracePt t="123449" x="3117850" y="3795713"/>
          <p14:tracePt t="123457" x="3109913" y="3787775"/>
          <p14:tracePt t="123466" x="3100388" y="3787775"/>
          <p14:tracePt t="123477" x="3092450" y="3787775"/>
          <p14:tracePt t="123551" x="3100388" y="3795713"/>
          <p14:tracePt t="123559" x="3117850" y="3795713"/>
          <p14:tracePt t="123567" x="3149600" y="3811588"/>
          <p14:tracePt t="123575" x="3181350" y="3819525"/>
          <p14:tracePt t="123583" x="3213100" y="3819525"/>
          <p14:tracePt t="123589" x="3252788" y="3819525"/>
          <p14:tracePt t="123597" x="3284538" y="3819525"/>
          <p14:tracePt t="123605" x="3332163" y="3819525"/>
          <p14:tracePt t="123614" x="3379788" y="3819525"/>
          <p14:tracePt t="123621" x="3395663" y="3827463"/>
          <p14:tracePt t="123629" x="3419475" y="3827463"/>
          <p14:tracePt t="123638" x="3443288" y="3827463"/>
          <p14:tracePt t="123646" x="3459163" y="3827463"/>
          <p14:tracePt t="123653" x="3467100" y="3827463"/>
          <p14:tracePt t="123662" x="3476625" y="3827463"/>
          <p14:tracePt t="123670" x="3484563" y="3827463"/>
          <p14:tracePt t="123728" x="3492500" y="3827463"/>
          <p14:tracePt t="123755" x="3500438" y="3827463"/>
          <p14:tracePt t="123899" x="3492500" y="3827463"/>
          <p14:tracePt t="123907" x="3484563" y="3835400"/>
          <p14:tracePt t="123915" x="3467100" y="3843338"/>
          <p14:tracePt t="123923" x="3451225" y="3843338"/>
          <p14:tracePt t="123932" x="3443288" y="3851275"/>
          <p14:tracePt t="123940" x="3427413" y="3859213"/>
          <p14:tracePt t="123948" x="3411538" y="3859213"/>
          <p14:tracePt t="123955" x="3387725" y="3859213"/>
          <p14:tracePt t="123964" x="3379788" y="3859213"/>
          <p14:tracePt t="123969" x="3363913" y="3859213"/>
          <p14:tracePt t="123978" x="3355975" y="3859213"/>
          <p14:tracePt t="123986" x="3308350" y="3843338"/>
          <p14:tracePt t="123993" x="3252788" y="3827463"/>
          <p14:tracePt t="124001" x="3197225" y="3819525"/>
          <p14:tracePt t="124010" x="3149600" y="3811588"/>
          <p14:tracePt t="124018" x="3109913" y="3811588"/>
          <p14:tracePt t="124026" x="3084513" y="3811588"/>
          <p14:tracePt t="124033" x="3068638" y="3803650"/>
          <p14:tracePt t="124041" x="3060700" y="3803650"/>
          <p14:tracePt t="124049" x="3044825" y="3803650"/>
          <p14:tracePt t="124165" x="3052763" y="3803650"/>
          <p14:tracePt t="124173" x="3076575" y="3803650"/>
          <p14:tracePt t="124181" x="3117850" y="3803650"/>
          <p14:tracePt t="124189" x="3149600" y="3811588"/>
          <p14:tracePt t="124197" x="3205163" y="3811588"/>
          <p14:tracePt t="124205" x="3260725" y="3827463"/>
          <p14:tracePt t="124214" x="3324225" y="3835400"/>
          <p14:tracePt t="124221" x="3379788" y="3851275"/>
          <p14:tracePt t="124230" x="3435350" y="3859213"/>
          <p14:tracePt t="124237" x="3492500" y="3883025"/>
          <p14:tracePt t="124246" x="3524250" y="3890963"/>
          <p14:tracePt t="124253" x="3548063" y="3898900"/>
          <p14:tracePt t="124259" x="3563938" y="3906838"/>
          <p14:tracePt t="124268" x="3579813" y="3914775"/>
          <p14:tracePt t="124357" x="3571875" y="3922713"/>
          <p14:tracePt t="124365" x="3563938" y="3930650"/>
          <p14:tracePt t="124374" x="3556000" y="3938588"/>
          <p14:tracePt t="124381" x="3548063" y="3938588"/>
          <p14:tracePt t="124389" x="3532188" y="3938588"/>
          <p14:tracePt t="124397" x="3524250" y="3938588"/>
          <p14:tracePt t="124406" x="3508375" y="3938588"/>
          <p14:tracePt t="124415" x="3500438" y="3938588"/>
          <p14:tracePt t="124421" x="3484563" y="3938588"/>
          <p14:tracePt t="124430" x="3476625" y="3938588"/>
          <p14:tracePt t="124437" x="3467100" y="3938588"/>
          <p14:tracePt t="124453" x="3459163" y="3938588"/>
          <p14:tracePt t="124462" x="3443288" y="3938588"/>
          <p14:tracePt t="124469" x="3435350" y="3938588"/>
          <p14:tracePt t="124476" x="3419475" y="3938588"/>
          <p14:tracePt t="124483" x="3403600" y="3930650"/>
          <p14:tracePt t="124491" x="3379788" y="3930650"/>
          <p14:tracePt t="124499" x="3363913" y="3930650"/>
          <p14:tracePt t="124507" x="3340100" y="3930650"/>
          <p14:tracePt t="124516" x="3316288" y="3930650"/>
          <p14:tracePt t="124523" x="3308350" y="3930650"/>
          <p14:tracePt t="124531" x="3292475" y="3930650"/>
          <p14:tracePt t="124539" x="3284538" y="3930650"/>
          <p14:tracePt t="124552" x="3276600" y="3930650"/>
          <p14:tracePt t="124809" x="3268663" y="3930650"/>
          <p14:tracePt t="124817" x="3260725" y="3930650"/>
          <p14:tracePt t="124833" x="3244850" y="3938588"/>
          <p14:tracePt t="124842" x="3228975" y="3938588"/>
          <p14:tracePt t="124850" x="3221038" y="3938588"/>
          <p14:tracePt t="124856" x="3205163" y="3938588"/>
          <p14:tracePt t="124863" x="3197225" y="3938588"/>
          <p14:tracePt t="124872" x="3189288" y="3938588"/>
          <p14:tracePt t="124880" x="3173413" y="3938588"/>
          <p14:tracePt t="124903" x="3165475" y="3938588"/>
          <p14:tracePt t="124944" x="3157538" y="3938588"/>
          <p14:tracePt t="125006" x="3149600" y="3938588"/>
          <p14:tracePt t="125029" x="3141663" y="3938588"/>
          <p14:tracePt t="125165" x="3173413" y="3938588"/>
          <p14:tracePt t="125173" x="3189288" y="3922713"/>
          <p14:tracePt t="125181" x="3213100" y="3922713"/>
          <p14:tracePt t="125189" x="3268663" y="3922713"/>
          <p14:tracePt t="125197" x="3292475" y="3922713"/>
          <p14:tracePt t="125205" x="3324225" y="3922713"/>
          <p14:tracePt t="125213" x="3348038" y="3922713"/>
          <p14:tracePt t="125221" x="3363913" y="3930650"/>
          <p14:tracePt t="125229" x="3379788" y="3930650"/>
          <p14:tracePt t="125237" x="3387725" y="3930650"/>
          <p14:tracePt t="125246" x="3403600" y="3938588"/>
          <p14:tracePt t="125253" x="3419475" y="3938588"/>
          <p14:tracePt t="125259" x="3419475" y="3948113"/>
          <p14:tracePt t="125283" x="3427413" y="3948113"/>
          <p14:tracePt t="125715" x="3419475" y="3948113"/>
          <p14:tracePt t="125904" x="3419475" y="3938588"/>
          <p14:tracePt t="125920" x="3419475" y="3922713"/>
          <p14:tracePt t="125928" x="3419475" y="3914775"/>
          <p14:tracePt t="125935" x="3419475" y="3906838"/>
          <p14:tracePt t="125943" x="3419475" y="3898900"/>
          <p14:tracePt t="125960" x="3419475" y="3890963"/>
          <p14:tracePt t="126222" x="3395663" y="3890963"/>
          <p14:tracePt t="126230" x="3363913" y="3890963"/>
          <p14:tracePt t="126237" x="3340100" y="3898900"/>
          <p14:tracePt t="126245" x="3276600" y="3906838"/>
          <p14:tracePt t="126253" x="3221038" y="3906838"/>
          <p14:tracePt t="126261" x="3157538" y="3906838"/>
          <p14:tracePt t="126269" x="3100388" y="3906838"/>
          <p14:tracePt t="126276" x="3044825" y="3906838"/>
          <p14:tracePt t="126283" x="2989263" y="3906838"/>
          <p14:tracePt t="126291" x="2957513" y="3906838"/>
          <p14:tracePt t="126299" x="2933700" y="3906838"/>
          <p14:tracePt t="126307" x="2917825" y="3914775"/>
          <p14:tracePt t="126315" x="2909888" y="3914775"/>
          <p14:tracePt t="126324" x="2894013" y="3922713"/>
          <p14:tracePt t="126331" x="2878138" y="3930650"/>
          <p14:tracePt t="126339" x="2862263" y="3930650"/>
          <p14:tracePt t="126348" x="2854325" y="3948113"/>
          <p14:tracePt t="126356" x="2838450" y="3956050"/>
          <p14:tracePt t="126364" x="2822575" y="3963988"/>
          <p14:tracePt t="126371" x="2806700" y="3979863"/>
          <p14:tracePt t="126378" x="2798763" y="3987800"/>
          <p14:tracePt t="126385" x="2782888" y="4011613"/>
          <p14:tracePt t="126393" x="2751138" y="4043363"/>
          <p14:tracePt t="126402" x="2733675" y="4083050"/>
          <p14:tracePt t="126409" x="2709863" y="4106863"/>
          <p14:tracePt t="126418" x="2693988" y="4130675"/>
          <p14:tracePt t="126426" x="2678113" y="4162425"/>
          <p14:tracePt t="126433" x="2670175" y="4170363"/>
          <p14:tracePt t="126441" x="2654300" y="4194175"/>
          <p14:tracePt t="126449" x="2638425" y="4210050"/>
          <p14:tracePt t="126457" x="2622550" y="4225925"/>
          <p14:tracePt t="126466" x="2614613" y="4241800"/>
          <p14:tracePt t="126471" x="2606675" y="4273550"/>
          <p14:tracePt t="126480" x="2598738" y="4314825"/>
          <p14:tracePt t="126487" x="2598738" y="4346575"/>
          <p14:tracePt t="126495" x="2598738" y="4386263"/>
          <p14:tracePt t="126503" x="2606675" y="4433888"/>
          <p14:tracePt t="126512" x="2630488" y="4489450"/>
          <p14:tracePt t="126519" x="2646363" y="4537075"/>
          <p14:tracePt t="126528" x="2662238" y="4568825"/>
          <p14:tracePt t="126535" x="2678113" y="4616450"/>
          <p14:tracePt t="126543" x="2693988" y="4641850"/>
          <p14:tracePt t="126551" x="2709863" y="4681538"/>
          <p14:tracePt t="126558" x="2725738" y="4705350"/>
          <p14:tracePt t="126565" x="2741613" y="4729163"/>
          <p14:tracePt t="126573" x="2759075" y="4752975"/>
          <p14:tracePt t="126582" x="2774950" y="4768850"/>
          <p14:tracePt t="126589" x="2782888" y="4792663"/>
          <p14:tracePt t="126597" x="2790825" y="4800600"/>
          <p14:tracePt t="126605" x="2806700" y="4816475"/>
          <p14:tracePt t="126613" x="2814638" y="4832350"/>
          <p14:tracePt t="126622" x="2822575" y="4848225"/>
          <p14:tracePt t="126629" x="2830513" y="4856163"/>
          <p14:tracePt t="126637" x="2846388" y="4872038"/>
          <p14:tracePt t="126645" x="2862263" y="4887913"/>
          <p14:tracePt t="126653" x="2870200" y="4903788"/>
          <p14:tracePt t="126659" x="2878138" y="4919663"/>
          <p14:tracePt t="126676" x="2886075" y="4935538"/>
          <p14:tracePt t="126683" x="2894013" y="4951413"/>
          <p14:tracePt t="126692" x="2901950" y="4959350"/>
          <p14:tracePt t="126699" x="2909888" y="4976813"/>
          <p14:tracePt t="126708" x="2917825" y="4992688"/>
          <p14:tracePt t="126716" x="2925763" y="5008563"/>
          <p14:tracePt t="126723" x="2925763" y="5016500"/>
          <p14:tracePt t="126732" x="2933700" y="5032375"/>
          <p14:tracePt t="126739" x="2933700" y="5048250"/>
          <p14:tracePt t="126748" x="2941638" y="5064125"/>
          <p14:tracePt t="126753" x="2949575" y="5072063"/>
          <p14:tracePt t="126762" x="2949575" y="5080000"/>
          <p14:tracePt t="126769" x="2957513" y="5095875"/>
          <p14:tracePt t="126778" x="2957513" y="5103813"/>
          <p14:tracePt t="126785" x="2965450" y="5119688"/>
          <p14:tracePt t="126794" x="2965450" y="5127625"/>
          <p14:tracePt t="126802" x="2973388" y="5135563"/>
          <p14:tracePt t="126809" x="2973388" y="5151438"/>
          <p14:tracePt t="126817" x="2973388" y="5167313"/>
          <p14:tracePt t="126825" x="2973388" y="5175250"/>
          <p14:tracePt t="126834" x="2981325" y="5191125"/>
          <p14:tracePt t="126842" x="2981325" y="5207000"/>
          <p14:tracePt t="126847" x="2981325" y="5214938"/>
          <p14:tracePt t="126855" x="2989263" y="5230813"/>
          <p14:tracePt t="126863" x="2989263" y="5238750"/>
          <p14:tracePt t="126871" x="2989263" y="5246688"/>
          <p14:tracePt t="126879" x="2989263" y="5262563"/>
          <p14:tracePt t="126888" x="2997200" y="5278438"/>
          <p14:tracePt t="126895" x="2997200" y="5286375"/>
          <p14:tracePt t="126903" x="3005138" y="5302250"/>
          <p14:tracePt t="126911" x="3013075" y="5319713"/>
          <p14:tracePt t="126919" x="3021013" y="5335588"/>
          <p14:tracePt t="126935" x="3021013" y="5351463"/>
          <p14:tracePt t="126942" x="3028950" y="5367338"/>
          <p14:tracePt t="126950" x="3036888" y="5367338"/>
          <p14:tracePt t="126957" x="3044825" y="5383213"/>
          <p14:tracePt t="126966" x="3052763" y="5391150"/>
          <p14:tracePt t="126974" x="3052763" y="5399088"/>
          <p14:tracePt t="126981" x="3068638" y="5399088"/>
          <p14:tracePt t="126991" x="3076575" y="5407025"/>
          <p14:tracePt t="126998" x="3076575" y="5414963"/>
          <p14:tracePt t="127005" x="3092450" y="5422900"/>
          <p14:tracePt t="127014" x="3109913" y="5422900"/>
          <p14:tracePt t="127021" x="3117850" y="5422900"/>
          <p14:tracePt t="127029" x="3141663" y="5430838"/>
          <p14:tracePt t="127038" x="3157538" y="5438775"/>
          <p14:tracePt t="127043" x="3173413" y="5446713"/>
          <p14:tracePt t="127051" x="3205163" y="5446713"/>
          <p14:tracePt t="127059" x="3228975" y="5446713"/>
          <p14:tracePt t="127068" x="3284538" y="5454650"/>
          <p14:tracePt t="127075" x="3340100" y="5454650"/>
          <p14:tracePt t="127083" x="3395663" y="5454650"/>
          <p14:tracePt t="127092" x="3435350" y="5462588"/>
          <p14:tracePt t="127100" x="3500438" y="5478463"/>
          <p14:tracePt t="127108" x="3556000" y="5478463"/>
          <p14:tracePt t="127121" x="3595688" y="5486400"/>
          <p14:tracePt t="127123" x="3643313" y="5494338"/>
          <p14:tracePt t="127130" x="3651250" y="5494338"/>
          <p14:tracePt t="127137" x="3675063" y="5494338"/>
          <p14:tracePt t="127145" x="3690938" y="5494338"/>
          <p14:tracePt t="127153" x="3698875" y="5494338"/>
          <p14:tracePt t="127162" x="3714750" y="5494338"/>
          <p14:tracePt t="127169" x="3722688" y="5494338"/>
          <p14:tracePt t="127224" x="3722688" y="5502275"/>
          <p14:tracePt t="127280" x="3706813" y="5502275"/>
          <p14:tracePt t="127288" x="3698875" y="5502275"/>
          <p14:tracePt t="127295" x="3675063" y="5502275"/>
          <p14:tracePt t="127307" x="3651250" y="5502275"/>
          <p14:tracePt t="127311" x="3635375" y="5502275"/>
          <p14:tracePt t="127319" x="3587750" y="5502275"/>
          <p14:tracePt t="127326" x="3556000" y="5502275"/>
          <p14:tracePt t="127333" x="3516313" y="5486400"/>
          <p14:tracePt t="127342" x="3492500" y="5478463"/>
          <p14:tracePt t="127349" x="3467100" y="5478463"/>
          <p14:tracePt t="127358" x="3459163" y="5478463"/>
          <p14:tracePt t="127366" x="3443288" y="5478463"/>
          <p14:tracePt t="127374" x="3427413" y="5478463"/>
          <p14:tracePt t="127382" x="3419475" y="5478463"/>
          <p14:tracePt t="127393" x="3411538" y="5478463"/>
          <p14:tracePt t="127406" x="3403600" y="5478463"/>
          <p14:tracePt t="127488" x="3395663" y="5478463"/>
          <p14:tracePt t="127496" x="3387725" y="5478463"/>
          <p14:tracePt t="129187" x="3387725" y="5446713"/>
          <p14:tracePt t="129195" x="3340100" y="5262563"/>
          <p14:tracePt t="129203" x="3236913" y="5080000"/>
          <p14:tracePt t="129211" x="3133725" y="4976813"/>
          <p14:tracePt t="129219" x="3021013" y="4856163"/>
          <p14:tracePt t="129227" x="3013075" y="4832350"/>
          <p14:tracePt t="129273" x="3005138" y="4832350"/>
          <p14:tracePt t="129325" x="3005138" y="4816475"/>
          <p14:tracePt t="129333" x="3021013" y="4792663"/>
          <p14:tracePt t="129342" x="3021013" y="4768850"/>
          <p14:tracePt t="129350" x="3021013" y="4745038"/>
          <p14:tracePt t="129355" x="3021013" y="4729163"/>
          <p14:tracePt t="129363" x="3021013" y="4705350"/>
          <p14:tracePt t="129371" x="3021013" y="4689475"/>
          <p14:tracePt t="129379" x="3021013" y="4673600"/>
          <p14:tracePt t="129387" x="3005138" y="4657725"/>
          <p14:tracePt t="129396" x="2989263" y="4641850"/>
          <p14:tracePt t="129403" x="2973388" y="4616450"/>
          <p14:tracePt t="129412" x="2957513" y="4608513"/>
          <p14:tracePt t="129419" x="2957513" y="4592638"/>
          <p14:tracePt t="129427" x="2957513" y="4576763"/>
          <p14:tracePt t="129435" x="2957513" y="4552950"/>
          <p14:tracePt t="129443" x="2965450" y="4537075"/>
          <p14:tracePt t="129449" x="2981325" y="4521200"/>
          <p14:tracePt t="129458" x="2997200" y="4473575"/>
          <p14:tracePt t="129466" x="3013075" y="4433888"/>
          <p14:tracePt t="129474" x="3044825" y="4354513"/>
          <p14:tracePt t="129481" x="3068638" y="4298950"/>
          <p14:tracePt t="129490" x="3109913" y="4225925"/>
          <p14:tracePt t="129498" x="3157538" y="4138613"/>
          <p14:tracePt t="129505" x="3221038" y="4051300"/>
          <p14:tracePt t="129514" x="3276600" y="3963988"/>
          <p14:tracePt t="129522" x="3340100" y="3875088"/>
          <p14:tracePt t="129529" x="3435350" y="3771900"/>
          <p14:tracePt t="129537" x="3532188" y="3636963"/>
          <p14:tracePt t="129543" x="3635375" y="3492500"/>
          <p14:tracePt t="129552" x="3706813" y="3389313"/>
          <p14:tracePt t="129559" x="3770313" y="3302000"/>
          <p14:tracePt t="129567" x="3825875" y="3228975"/>
          <p14:tracePt t="129575" x="3851275" y="3165475"/>
          <p14:tracePt t="129584" x="3867150" y="3141663"/>
          <p14:tracePt t="129592" x="3867150" y="3133725"/>
          <p14:tracePt t="129600" x="3867150" y="3117850"/>
          <p14:tracePt t="129608" x="3859213" y="3101975"/>
          <p14:tracePt t="129616" x="3843338" y="3086100"/>
          <p14:tracePt t="129624" x="3825875" y="3054350"/>
          <p14:tracePt t="129631" x="3810000" y="3030538"/>
          <p14:tracePt t="129639" x="3794125" y="3022600"/>
          <p14:tracePt t="129646" x="3786188" y="3022600"/>
          <p14:tracePt t="129654" x="3778250" y="3006725"/>
          <p14:tracePt t="129661" x="3770313" y="2998788"/>
          <p14:tracePt t="129670" x="3762375" y="2990850"/>
          <p14:tracePt t="129677" x="3762375" y="2974975"/>
          <p14:tracePt t="129685" x="3754438" y="2959100"/>
          <p14:tracePt t="129694" x="3754438" y="2951163"/>
          <p14:tracePt t="129701" x="3746500" y="2935288"/>
          <p14:tracePt t="129709" x="3738563" y="2927350"/>
          <p14:tracePt t="129717" x="3722688" y="2909888"/>
          <p14:tracePt t="129726" x="3706813" y="2894013"/>
          <p14:tracePt t="129734" x="3690938" y="2886075"/>
          <p14:tracePt t="129739" x="3683000" y="2870200"/>
          <p14:tracePt t="129815" x="3675063" y="2870200"/>
          <p14:tracePt t="129838" x="3667125" y="2870200"/>
          <p14:tracePt t="129845" x="3659188" y="2870200"/>
          <p14:tracePt t="129853" x="3635375" y="2870200"/>
          <p14:tracePt t="129862" x="3611563" y="2878138"/>
          <p14:tracePt t="129869" x="3587750" y="2878138"/>
          <p14:tracePt t="129877" x="3556000" y="2886075"/>
          <p14:tracePt t="129901" x="3500438" y="2894013"/>
          <p14:tracePt t="129909" x="3484563" y="2894013"/>
          <p14:tracePt t="129917" x="3476625" y="2894013"/>
          <p14:tracePt t="129926" x="3467100" y="2894013"/>
          <p14:tracePt t="130025" x="3476625" y="2894013"/>
          <p14:tracePt t="130033" x="3484563" y="2894013"/>
          <p14:tracePt t="130042" x="3492500" y="2894013"/>
          <p14:tracePt t="130049" x="3500438" y="2894013"/>
          <p14:tracePt t="130058" x="3516313" y="2894013"/>
          <p14:tracePt t="130067" x="3532188" y="2894013"/>
          <p14:tracePt t="130073" x="3540125" y="2894013"/>
          <p14:tracePt t="130081" x="3556000" y="2894013"/>
          <p14:tracePt t="130089" x="3579813" y="2894013"/>
          <p14:tracePt t="130098" x="3619500" y="2894013"/>
          <p14:tracePt t="130105" x="3659188" y="2894013"/>
          <p14:tracePt t="130113" x="3714750" y="2894013"/>
          <p14:tracePt t="130121" x="3794125" y="2894013"/>
          <p14:tracePt t="130130" x="3867150" y="2894013"/>
          <p14:tracePt t="130138" x="3938588" y="2878138"/>
          <p14:tracePt t="130145" x="4017963" y="2878138"/>
          <p14:tracePt t="130153" x="4113213" y="2878138"/>
          <p14:tracePt t="130160" x="4217988" y="2878138"/>
          <p14:tracePt t="130167" x="4321175" y="2894013"/>
          <p14:tracePt t="130176" x="4440238" y="2901950"/>
          <p14:tracePt t="130183" x="4559300" y="2919413"/>
          <p14:tracePt t="130192" x="4672013" y="2927350"/>
          <p14:tracePt t="130200" x="4759325" y="2951163"/>
          <p14:tracePt t="130207" x="4838700" y="2959100"/>
          <p14:tracePt t="130215" x="4943475" y="2982913"/>
          <p14:tracePt t="130223" x="5022850" y="3006725"/>
          <p14:tracePt t="130231" x="5110163" y="3014663"/>
          <p14:tracePt t="130240" x="5181600" y="3030538"/>
          <p14:tracePt t="130247" x="5221288" y="3054350"/>
          <p14:tracePt t="130255" x="5268913" y="3070225"/>
          <p14:tracePt t="130263" x="5300663" y="3078163"/>
          <p14:tracePt t="130271" x="5334000" y="3086100"/>
          <p14:tracePt t="130279" x="5357813" y="3094038"/>
          <p14:tracePt t="130287" x="5373688" y="3094038"/>
          <p14:tracePt t="130297" x="5381625" y="3094038"/>
          <p14:tracePt t="130305" x="5389563" y="3094038"/>
          <p14:tracePt t="130347" x="5397500" y="3094038"/>
          <p14:tracePt t="130355" x="5405438" y="3094038"/>
          <p14:tracePt t="130363" x="5413375" y="3094038"/>
          <p14:tracePt t="130371" x="5421313" y="3094038"/>
          <p14:tracePt t="130433" x="5405438" y="3094038"/>
          <p14:tracePt t="130441" x="5373688" y="3094038"/>
          <p14:tracePt t="130450" x="5365750" y="3094038"/>
          <p14:tracePt t="130457" x="5334000" y="3094038"/>
          <p14:tracePt t="130465" x="5318125" y="3086100"/>
          <p14:tracePt t="130473" x="5310188" y="3086100"/>
          <p14:tracePt t="130481" x="5292725" y="3086100"/>
          <p14:tracePt t="130489" x="5276850" y="3086100"/>
          <p14:tracePt t="131262" x="5284788" y="3086100"/>
          <p14:tracePt t="131312" x="5284788" y="3078163"/>
          <p14:tracePt t="131401" x="5284788" y="3070225"/>
          <p14:tracePt t="131413" x="5284788" y="3062288"/>
          <p14:tracePt t="131422" x="5268913" y="3022600"/>
          <p14:tracePt t="131429" x="5245100" y="2974975"/>
          <p14:tracePt t="131438" x="5189538" y="2927350"/>
          <p14:tracePt t="131445" x="5173663" y="2909888"/>
          <p14:tracePt t="131453" x="5165725" y="2901950"/>
          <p14:tracePt t="131461" x="5157788" y="2894013"/>
          <p14:tracePt t="131469" x="5149850" y="2886075"/>
          <p14:tracePt t="131478" x="5141913" y="2886075"/>
          <p14:tracePt t="131485" x="5133975" y="2878138"/>
          <p14:tracePt t="131491" x="5126038" y="2878138"/>
          <p14:tracePt t="131500" x="5118100" y="2878138"/>
          <p14:tracePt t="131904" x="5110163" y="2886075"/>
          <p14:tracePt t="131911" x="5094288" y="2998788"/>
          <p14:tracePt t="131919" x="4999038" y="3205163"/>
          <p14:tracePt t="131928" x="4918075" y="3389313"/>
          <p14:tracePt t="131935" x="4775200" y="3613150"/>
          <p14:tracePt t="131943" x="4632325" y="3827463"/>
          <p14:tracePt t="131951" x="4519613" y="3995738"/>
          <p14:tracePt t="131959" x="4432300" y="4162425"/>
          <p14:tracePt t="131967" x="4344988" y="4338638"/>
          <p14:tracePt t="131976" x="4265613" y="4497388"/>
          <p14:tracePt t="131981" x="4184650" y="4657725"/>
          <p14:tracePt t="131989" x="4105275" y="4760913"/>
          <p14:tracePt t="131997" x="4010025" y="4895850"/>
          <p14:tracePt t="132005" x="3914775" y="5016500"/>
          <p14:tracePt t="132013" x="3833813" y="5103813"/>
          <p14:tracePt t="132021" x="3770313" y="5167313"/>
          <p14:tracePt t="132029" x="3698875" y="5222875"/>
          <p14:tracePt t="132037" x="3611563" y="5286375"/>
          <p14:tracePt t="132045" x="3524250" y="5319713"/>
          <p14:tracePt t="132054" x="3435350" y="5343525"/>
          <p14:tracePt t="132061" x="3355975" y="5351463"/>
          <p14:tracePt t="132067" x="3268663" y="5359400"/>
          <p14:tracePt t="132075" x="3173413" y="5367338"/>
          <p14:tracePt t="132083" x="3092450" y="5367338"/>
          <p14:tracePt t="132091" x="3013075" y="5367338"/>
          <p14:tracePt t="132099" x="2925763" y="5383213"/>
          <p14:tracePt t="132107" x="2830513" y="5407025"/>
          <p14:tracePt t="132116" x="2733675" y="5414963"/>
          <p14:tracePt t="132123" x="2646363" y="5438775"/>
          <p14:tracePt t="132131" x="2566988" y="5454650"/>
          <p14:tracePt t="132139" x="2495550" y="5478463"/>
          <p14:tracePt t="132148" x="2424113" y="5486400"/>
          <p14:tracePt t="132155" x="2351088" y="5494338"/>
          <p14:tracePt t="132161" x="2279650" y="5518150"/>
          <p14:tracePt t="132170" x="2200275" y="5518150"/>
          <p14:tracePt t="132177" x="2128838" y="5526088"/>
          <p14:tracePt t="132185" x="2049463" y="5526088"/>
          <p14:tracePt t="132194" x="1960563" y="5526088"/>
          <p14:tracePt t="132201" x="1865313" y="5526088"/>
          <p14:tracePt t="132209" x="1778000" y="5526088"/>
          <p14:tracePt t="132217" x="1690688" y="5526088"/>
          <p14:tracePt t="132226" x="1625600" y="5526088"/>
          <p14:tracePt t="132233" x="1554163" y="5518150"/>
          <p14:tracePt t="132241" x="1490663" y="5494338"/>
          <p14:tracePt t="132249" x="1450975" y="5478463"/>
          <p14:tracePt t="132257" x="1411288" y="5462588"/>
          <p14:tracePt t="132263" x="1403350" y="5446713"/>
          <p14:tracePt t="132271" x="1387475" y="5430838"/>
          <p14:tracePt t="132280" x="1363663" y="5414963"/>
          <p14:tracePt t="132288" x="1347788" y="5399088"/>
          <p14:tracePt t="132296" x="1339850" y="5383213"/>
          <p14:tracePt t="132304" x="1323975" y="5375275"/>
          <p14:tracePt t="132311" x="1316038" y="5359400"/>
          <p14:tracePt t="132319" x="1274763" y="5343525"/>
          <p14:tracePt t="132328" x="1235075" y="5319713"/>
          <p14:tracePt t="132335" x="1171575" y="5302250"/>
          <p14:tracePt t="132344" x="1139825" y="5286375"/>
          <p14:tracePt t="132351" x="1123950" y="5270500"/>
          <p14:tracePt t="132371" x="1123950" y="5262563"/>
          <p14:tracePt t="132385" x="1131888" y="5262563"/>
          <p14:tracePt t="132393" x="1163638" y="5246688"/>
          <p14:tracePt t="132401" x="1195388" y="5238750"/>
          <p14:tracePt t="132409" x="1250950" y="5238750"/>
          <p14:tracePt t="132417" x="1308100" y="5222875"/>
          <p14:tracePt t="132425" x="1363663" y="5222875"/>
          <p14:tracePt t="132434" x="1419225" y="5230813"/>
          <p14:tracePt t="132441" x="1498600" y="5230813"/>
          <p14:tracePt t="132449" x="1585913" y="5246688"/>
          <p14:tracePt t="132457" x="1714500" y="5270500"/>
          <p14:tracePt t="132466" x="1849438" y="5294313"/>
          <p14:tracePt t="132472" x="1984375" y="5319713"/>
          <p14:tracePt t="132479" x="2112963" y="5351463"/>
          <p14:tracePt t="132487" x="2232025" y="5375275"/>
          <p14:tracePt t="132496" x="2351088" y="5383213"/>
          <p14:tracePt t="132503" x="2479675" y="5383213"/>
          <p14:tracePt t="132512" x="2582863" y="5383213"/>
          <p14:tracePt t="132519" x="2717800" y="5399088"/>
          <p14:tracePt t="132527" x="2846388" y="5407025"/>
          <p14:tracePt t="132535" x="2965450" y="5414963"/>
          <p14:tracePt t="132544" x="3052763" y="5430838"/>
          <p14:tracePt t="132551" x="3133725" y="5430838"/>
          <p14:tracePt t="132559" x="3228975" y="5438775"/>
          <p14:tracePt t="132567" x="3316288" y="5462588"/>
          <p14:tracePt t="132573" x="3379788" y="5462588"/>
          <p14:tracePt t="132581" x="3451225" y="5462588"/>
          <p14:tracePt t="132589" x="3516313" y="5462588"/>
          <p14:tracePt t="132597" x="3571875" y="5462588"/>
          <p14:tracePt t="132605" x="3643313" y="5470525"/>
          <p14:tracePt t="132613" x="3722688" y="5470525"/>
          <p14:tracePt t="132622" x="3810000" y="5478463"/>
          <p14:tracePt t="132629" x="3890963" y="5494338"/>
          <p14:tracePt t="132638" x="3978275" y="5502275"/>
          <p14:tracePt t="132645" x="4049713" y="5518150"/>
          <p14:tracePt t="132654" x="4121150" y="5541963"/>
          <p14:tracePt t="132661" x="4176713" y="5549900"/>
          <p14:tracePt t="132667" x="4210050" y="5565775"/>
          <p14:tracePt t="132675" x="4249738" y="5565775"/>
          <p14:tracePt t="132683" x="4289425" y="5581650"/>
          <p14:tracePt t="132691" x="4321175" y="5589588"/>
          <p14:tracePt t="132699" x="4360863" y="5605463"/>
          <p14:tracePt t="132707" x="4424363" y="5621338"/>
          <p14:tracePt t="132716" x="4487863" y="5621338"/>
          <p14:tracePt t="132723" x="4543425" y="5621338"/>
          <p14:tracePt t="132732" x="4624388" y="5621338"/>
          <p14:tracePt t="132739" x="4711700" y="5629275"/>
          <p14:tracePt t="132748" x="4806950" y="5629275"/>
          <p14:tracePt t="132755" x="4902200" y="5629275"/>
          <p14:tracePt t="132763" x="4999038" y="5629275"/>
          <p14:tracePt t="132769" x="5062538" y="5629275"/>
          <p14:tracePt t="132777" x="5149850" y="5621338"/>
          <p14:tracePt t="132786" x="5245100" y="5621338"/>
          <p14:tracePt t="132793" x="5341938" y="5621338"/>
          <p14:tracePt t="132801" x="5421313" y="5597525"/>
          <p14:tracePt t="132810" x="5508625" y="5597525"/>
          <p14:tracePt t="132817" x="5588000" y="5597525"/>
          <p14:tracePt t="132826" x="5667375" y="5597525"/>
          <p14:tracePt t="132833" x="5740400" y="5597525"/>
          <p14:tracePt t="132841" x="5795963" y="5597525"/>
          <p14:tracePt t="132849" x="5851525" y="5589588"/>
          <p14:tracePt t="132857" x="5907088" y="5581650"/>
          <p14:tracePt t="132863" x="5970588" y="5573713"/>
          <p14:tracePt t="132872" x="6026150" y="5549900"/>
          <p14:tracePt t="132885" x="6083300" y="5541963"/>
          <p14:tracePt t="132887" x="6130925" y="5526088"/>
          <p14:tracePt t="132895" x="6170613" y="5510213"/>
          <p14:tracePt t="132904" x="6202363" y="5502275"/>
          <p14:tracePt t="132912" x="6234113" y="5494338"/>
          <p14:tracePt t="132919" x="6265863" y="5494338"/>
          <p14:tracePt t="132929" x="6289675" y="5486400"/>
          <p14:tracePt t="132935" x="6313488" y="5486400"/>
          <p14:tracePt t="132944" x="6329363" y="5486400"/>
          <p14:tracePt t="132952" x="6337300" y="5486400"/>
          <p14:tracePt t="132957" x="6353175" y="5486400"/>
          <p14:tracePt t="132966" x="6369050" y="5478463"/>
          <p14:tracePt t="132973" x="6376988" y="5478463"/>
          <p14:tracePt t="132982" x="6392863" y="5470525"/>
          <p14:tracePt t="132990" x="6410325" y="5470525"/>
          <p14:tracePt t="132997" x="6418263" y="5470525"/>
          <p14:tracePt t="133005" x="6426200" y="5470525"/>
          <p14:tracePt t="133013" x="6442075" y="5462588"/>
          <p14:tracePt t="133021" x="6450013" y="5462588"/>
          <p14:tracePt t="133029" x="6465888" y="5462588"/>
          <p14:tracePt t="133038" x="6473825" y="5462588"/>
          <p14:tracePt t="133103" x="6450013" y="5470525"/>
          <p14:tracePt t="133112" x="6426200" y="5486400"/>
          <p14:tracePt t="133119" x="6392863" y="5502275"/>
          <p14:tracePt t="133127" x="6337300" y="5526088"/>
          <p14:tracePt t="133135" x="6265863" y="5534025"/>
          <p14:tracePt t="133144" x="6194425" y="5541963"/>
          <p14:tracePt t="133149" x="6130925" y="5541963"/>
          <p14:tracePt t="133157" x="6026150" y="5534025"/>
          <p14:tracePt t="133166" x="5938838" y="5534025"/>
          <p14:tracePt t="133173" x="5843588" y="5534025"/>
          <p14:tracePt t="133182" x="5716588" y="5518150"/>
          <p14:tracePt t="133189" x="5572125" y="5518150"/>
          <p14:tracePt t="133197" x="5429250" y="5502275"/>
          <p14:tracePt t="133206" x="5260975" y="5470525"/>
          <p14:tracePt t="133213" x="5086350" y="5462588"/>
          <p14:tracePt t="133222" x="4951413" y="5462588"/>
          <p14:tracePt t="133230" x="4822825" y="5462588"/>
          <p14:tracePt t="133235" x="4727575" y="5462588"/>
          <p14:tracePt t="133243" x="4648200" y="5462588"/>
          <p14:tracePt t="133251" x="4567238" y="5462588"/>
          <p14:tracePt t="133259" x="4495800" y="5462588"/>
          <p14:tracePt t="133267" x="4440238" y="5462588"/>
          <p14:tracePt t="133276" x="4424363" y="5462588"/>
          <p14:tracePt t="133283" x="4408488" y="5462588"/>
          <p14:tracePt t="133304" x="4408488" y="5470525"/>
          <p14:tracePt t="133695" x="4408488" y="5462588"/>
          <p14:tracePt t="133704" x="4416425" y="5399088"/>
          <p14:tracePt t="133712" x="4440238" y="5319713"/>
          <p14:tracePt t="133720" x="4456113" y="5230813"/>
          <p14:tracePt t="133726" x="4456113" y="5119688"/>
          <p14:tracePt t="133733" x="4471988" y="5016500"/>
          <p14:tracePt t="133741" x="4471988" y="4903788"/>
          <p14:tracePt t="133749" x="4456113" y="4784725"/>
          <p14:tracePt t="133758" x="4432300" y="4641850"/>
          <p14:tracePt t="133765" x="4408488" y="4489450"/>
          <p14:tracePt t="133773" x="4376738" y="4354513"/>
          <p14:tracePt t="133782" x="4352925" y="4265613"/>
          <p14:tracePt t="133789" x="4329113" y="4130675"/>
          <p14:tracePt t="133798" x="4305300" y="4011613"/>
          <p14:tracePt t="133805" x="4305300" y="3914775"/>
          <p14:tracePt t="133812" x="4305300" y="3819525"/>
          <p14:tracePt t="133819" x="4305300" y="3732213"/>
          <p14:tracePt t="133827" x="4313238" y="3652838"/>
          <p14:tracePt t="133835" x="4329113" y="3563938"/>
          <p14:tracePt t="133843" x="4352925" y="3492500"/>
          <p14:tracePt t="133851" x="4376738" y="3413125"/>
          <p14:tracePt t="133859" x="4392613" y="3341688"/>
          <p14:tracePt t="133867" x="4416425" y="3278188"/>
          <p14:tracePt t="133876" x="4440238" y="3221038"/>
          <p14:tracePt t="133883" x="4471988" y="3157538"/>
          <p14:tracePt t="133902" x="4527550" y="3062288"/>
          <p14:tracePt t="133907" x="4559300" y="3006725"/>
          <p14:tracePt t="133914" x="4584700" y="2943225"/>
          <p14:tracePt t="133921" x="4600575" y="2886075"/>
          <p14:tracePt t="133929" x="4624388" y="2814638"/>
          <p14:tracePt t="133937" x="4640263" y="2759075"/>
          <p14:tracePt t="133946" x="4664075" y="2687638"/>
          <p14:tracePt t="133953" x="4687888" y="2624138"/>
          <p14:tracePt t="133962" x="4719638" y="2576513"/>
          <p14:tracePt t="133969" x="4759325" y="2511425"/>
          <p14:tracePt t="133978" x="4783138" y="2479675"/>
          <p14:tracePt t="133986" x="4814888" y="2432050"/>
          <p14:tracePt t="133994" x="4838700" y="2400300"/>
          <p14:tracePt t="134002" x="4870450" y="2352675"/>
          <p14:tracePt t="134007" x="4910138" y="2312988"/>
          <p14:tracePt t="134015" x="4943475" y="2289175"/>
          <p14:tracePt t="134024" x="4967288" y="2265363"/>
          <p14:tracePt t="134032" x="4991100" y="2241550"/>
          <p14:tracePt t="134040" x="5006975" y="2224088"/>
          <p14:tracePt t="134047" x="5022850" y="2208213"/>
          <p14:tracePt t="134055" x="5022850" y="2200275"/>
          <p14:tracePt t="134064" x="5030788" y="2200275"/>
          <p14:tracePt t="134198" x="5038725" y="2200275"/>
          <p14:tracePt t="134232" x="5038725" y="2208213"/>
          <p14:tracePt t="134268" x="5038725" y="2216150"/>
          <p14:tracePt t="134306" x="5038725" y="2233613"/>
          <p14:tracePt t="134314" x="5030788" y="2265363"/>
          <p14:tracePt t="134322" x="5022850" y="2289175"/>
          <p14:tracePt t="134329" x="5014913" y="2297113"/>
          <p14:tracePt t="134337" x="5014913" y="2305050"/>
          <p14:tracePt t="134345" x="5006975" y="2305050"/>
          <p14:tracePt t="134354" x="5006975" y="2312988"/>
          <p14:tracePt t="134366" x="5006975" y="2320925"/>
          <p14:tracePt t="134383" x="5006975" y="2328863"/>
          <p14:tracePt t="134389" x="5022850" y="2336800"/>
          <p14:tracePt t="134396" x="5030788" y="2344738"/>
          <p14:tracePt t="134404" x="5038725" y="2352675"/>
          <p14:tracePt t="134412" x="5054600" y="2352675"/>
          <p14:tracePt t="134428" x="5070475" y="2352675"/>
          <p14:tracePt t="134436" x="5078413" y="2352675"/>
          <p14:tracePt t="134452" x="5086350" y="2352675"/>
          <p14:tracePt t="134484" x="5094288" y="2360613"/>
          <p14:tracePt t="134492" x="5094288" y="2368550"/>
          <p14:tracePt t="134500" x="5102225" y="2376488"/>
          <p14:tracePt t="134515" x="5110163" y="2384425"/>
          <p14:tracePt t="134523" x="5110163" y="2392363"/>
          <p14:tracePt t="134532" x="5118100" y="2392363"/>
          <p14:tracePt t="134539" x="5118100" y="2408238"/>
          <p14:tracePt t="134547" x="5118100" y="2416175"/>
          <p14:tracePt t="134561" x="5118100" y="2432050"/>
          <p14:tracePt t="134569" x="5118100" y="2439988"/>
          <p14:tracePt t="134577" x="5118100" y="2447925"/>
          <p14:tracePt t="134585" x="5102225" y="2463800"/>
          <p14:tracePt t="134593" x="5086350" y="2471738"/>
          <p14:tracePt t="134601" x="5078413" y="2487613"/>
          <p14:tracePt t="134609" x="5062538" y="2503488"/>
          <p14:tracePt t="134617" x="5046663" y="2503488"/>
          <p14:tracePt t="134626" x="5030788" y="2519363"/>
          <p14:tracePt t="134633" x="5014913" y="2527300"/>
          <p14:tracePt t="134642" x="5006975" y="2543175"/>
          <p14:tracePt t="134650" x="4991100" y="2551113"/>
          <p14:tracePt t="134655" x="4983163" y="2559050"/>
          <p14:tracePt t="134663" x="4975225" y="2559050"/>
          <p14:tracePt t="134672" x="4967288" y="2559050"/>
          <p14:tracePt t="134680" x="4951413" y="2559050"/>
          <p14:tracePt t="134688" x="4943475" y="2559050"/>
          <p14:tracePt t="134695" x="4943475" y="2566988"/>
          <p14:tracePt t="134758" x="4951413" y="2566988"/>
          <p14:tracePt t="134765" x="4967288" y="2559050"/>
          <p14:tracePt t="134773" x="4975225" y="2551113"/>
          <p14:tracePt t="134781" x="4983163" y="2543175"/>
          <p14:tracePt t="134790" x="4999038" y="2535238"/>
          <p14:tracePt t="134798" x="5006975" y="2527300"/>
          <p14:tracePt t="134806" x="5022850" y="2527300"/>
          <p14:tracePt t="134815" x="5038725" y="2519363"/>
          <p14:tracePt t="134822" x="5078413" y="2519363"/>
          <p14:tracePt t="134829" x="5133975" y="2519363"/>
          <p14:tracePt t="134838" x="5189538" y="2519363"/>
          <p14:tracePt t="134846" x="5245100" y="2519363"/>
          <p14:tracePt t="134853" x="5318125" y="2519363"/>
          <p14:tracePt t="134862" x="5381625" y="2527300"/>
          <p14:tracePt t="134869" x="5437188" y="2527300"/>
          <p14:tracePt t="134877" x="5492750" y="2527300"/>
          <p14:tracePt t="134885" x="5524500" y="2535238"/>
          <p14:tracePt t="134893" x="5556250" y="2535238"/>
          <p14:tracePt t="134899" x="5580063" y="2535238"/>
          <p14:tracePt t="134907" x="5611813" y="2535238"/>
          <p14:tracePt t="134915" x="5627688" y="2527300"/>
          <p14:tracePt t="134923" x="5659438" y="2519363"/>
          <p14:tracePt t="134933" x="5684838" y="2519363"/>
          <p14:tracePt t="134939" x="5724525" y="2519363"/>
          <p14:tracePt t="134951" x="5740400" y="2519363"/>
          <p14:tracePt t="134957" x="5756275" y="2527300"/>
          <p14:tracePt t="134965" x="5764213" y="2527300"/>
          <p14:tracePt t="135019" x="5764213" y="2535238"/>
          <p14:tracePt t="135029" x="5756275" y="2535238"/>
          <p14:tracePt t="135038" x="5748338" y="2543175"/>
          <p14:tracePt t="135045" x="5740400" y="2543175"/>
          <p14:tracePt t="135053" x="5724525" y="2543175"/>
          <p14:tracePt t="135063" x="5708650" y="2551113"/>
          <p14:tracePt t="135069" x="5692775" y="2551113"/>
          <p14:tracePt t="135077" x="5667375" y="2551113"/>
          <p14:tracePt t="135085" x="5635625" y="2551113"/>
          <p14:tracePt t="135094" x="5611813" y="2559050"/>
          <p14:tracePt t="135102" x="5580063" y="2559050"/>
          <p14:tracePt t="135110" x="5540375" y="2559050"/>
          <p14:tracePt t="135117" x="5484813" y="2559050"/>
          <p14:tracePt t="135126" x="5429250" y="2559050"/>
          <p14:tracePt t="135131" x="5365750" y="2551113"/>
          <p14:tracePt t="135139" x="5292725" y="2551113"/>
          <p14:tracePt t="135148" x="5237163" y="2551113"/>
          <p14:tracePt t="135156" x="5181600" y="2543175"/>
          <p14:tracePt t="135164" x="5133975" y="2535238"/>
          <p14:tracePt t="135171" x="5094288" y="2535238"/>
          <p14:tracePt t="135179" x="5078413" y="2527300"/>
          <p14:tracePt t="135211" x="5078413" y="2519363"/>
          <p14:tracePt t="135254" x="5078413" y="2511425"/>
          <p14:tracePt t="135261" x="5094288" y="2503488"/>
          <p14:tracePt t="135269" x="5118100" y="2495550"/>
          <p14:tracePt t="135277" x="5126038" y="2479675"/>
          <p14:tracePt t="135285" x="5141913" y="2471738"/>
          <p14:tracePt t="135293" x="5157788" y="2463800"/>
          <p14:tracePt t="135302" x="5181600" y="2447925"/>
          <p14:tracePt t="135309" x="5205413" y="2447925"/>
          <p14:tracePt t="135318" x="5221288" y="2439988"/>
          <p14:tracePt t="135325" x="5260975" y="2439988"/>
          <p14:tracePt t="135334" x="5292725" y="2432050"/>
          <p14:tracePt t="135341" x="5326063" y="2432050"/>
          <p14:tracePt t="135349" x="5365750" y="2432050"/>
          <p14:tracePt t="135357" x="5389563" y="2432050"/>
          <p14:tracePt t="135366" x="5413375" y="2424113"/>
          <p14:tracePt t="135374" x="5421313" y="2424113"/>
          <p14:tracePt t="135381" x="5445125" y="2424113"/>
          <p14:tracePt t="135389" x="5461000" y="2424113"/>
          <p14:tracePt t="135479" x="5453063" y="2424113"/>
          <p14:tracePt t="135487" x="5445125" y="2424113"/>
          <p14:tracePt t="135495" x="5429250" y="2432050"/>
          <p14:tracePt t="135503" x="5413375" y="2439988"/>
          <p14:tracePt t="135511" x="5405438" y="2447925"/>
          <p14:tracePt t="135520" x="5397500" y="2447925"/>
          <p14:tracePt t="135528" x="5381625" y="2455863"/>
          <p14:tracePt t="135534" x="5373688" y="2455863"/>
          <p14:tracePt t="135633" x="5397500" y="2455863"/>
          <p14:tracePt t="135641" x="5405438" y="2455863"/>
          <p14:tracePt t="135649" x="5421313" y="2455863"/>
          <p14:tracePt t="135657" x="5429250" y="2447925"/>
          <p14:tracePt t="135665" x="5437188" y="2447925"/>
          <p14:tracePt t="135673" x="5445125" y="2447925"/>
          <p14:tracePt t="135681" x="5453063" y="2447925"/>
          <p14:tracePt t="136410" x="5453063" y="2439988"/>
          <p14:tracePt t="136417" x="5468938" y="2400300"/>
          <p14:tracePt t="136425" x="5484813" y="2352675"/>
          <p14:tracePt t="136433" x="5500688" y="2320925"/>
          <p14:tracePt t="136441" x="5516563" y="2289175"/>
          <p14:tracePt t="136450" x="5548313" y="2241550"/>
          <p14:tracePt t="136458" x="5564188" y="2168525"/>
          <p14:tracePt t="136465" x="5588000" y="2105025"/>
          <p14:tracePt t="136474" x="5595938" y="2049463"/>
          <p14:tracePt t="136479" x="5603875" y="2009775"/>
          <p14:tracePt t="136487" x="5603875" y="1962150"/>
          <p14:tracePt t="136496" x="5595938" y="1922463"/>
          <p14:tracePt t="136503" x="5572125" y="1873250"/>
          <p14:tracePt t="136511" x="5556250" y="1849438"/>
          <p14:tracePt t="136520" x="5540375" y="1817688"/>
          <p14:tracePt t="136527" x="5532438" y="1801813"/>
          <p14:tracePt t="136535" x="5516563" y="1785938"/>
          <p14:tracePt t="136543" x="5508625" y="1778000"/>
          <p14:tracePt t="136551" x="5500688" y="1770063"/>
          <p14:tracePt t="136559" x="5500688" y="1762125"/>
          <p14:tracePt t="136590" x="5492750" y="1754188"/>
          <p14:tracePt t="136606" x="5476875" y="1746250"/>
          <p14:tracePt t="136614" x="5468938" y="1746250"/>
          <p14:tracePt t="136621" x="5461000" y="1738313"/>
          <p14:tracePt t="136630" x="5445125" y="1738313"/>
          <p14:tracePt t="136637" x="5413375" y="1730375"/>
          <p14:tracePt t="136645" x="5389563" y="1730375"/>
          <p14:tracePt t="136654" x="5365750" y="1730375"/>
          <p14:tracePt t="136662" x="5326063" y="1730375"/>
          <p14:tracePt t="136669" x="5276850" y="1730375"/>
          <p14:tracePt t="136678" x="5221288" y="1730375"/>
          <p14:tracePt t="136685" x="5189538" y="1730375"/>
          <p14:tracePt t="136691" x="5165725" y="1738313"/>
          <p14:tracePt t="136699" x="5149850" y="1746250"/>
          <p14:tracePt t="136707" x="5126038" y="1762125"/>
          <p14:tracePt t="136715" x="5110163" y="1770063"/>
          <p14:tracePt t="136723" x="5094288" y="1785938"/>
          <p14:tracePt t="136731" x="5078413" y="1793875"/>
          <p14:tracePt t="136739" x="5070475" y="1801813"/>
          <p14:tracePt t="136747" x="5062538" y="1817688"/>
          <p14:tracePt t="136756" x="5062538" y="1825625"/>
          <p14:tracePt t="136764" x="5062538" y="1833563"/>
          <p14:tracePt t="136780" x="5062538" y="1849438"/>
          <p14:tracePt t="136785" x="5078413" y="1857375"/>
          <p14:tracePt t="136795" x="5094288" y="1865313"/>
          <p14:tracePt t="136803" x="5133975" y="1881188"/>
          <p14:tracePt t="136809" x="5197475" y="1898650"/>
          <p14:tracePt t="136817" x="5253038" y="1922463"/>
          <p14:tracePt t="136825" x="5310188" y="1930400"/>
          <p14:tracePt t="136834" x="5373688" y="1954213"/>
          <p14:tracePt t="136842" x="5429250" y="1954213"/>
          <p14:tracePt t="136849" x="5484813" y="1962150"/>
          <p14:tracePt t="136857" x="5540375" y="1970088"/>
          <p14:tracePt t="136865" x="5580063" y="1978025"/>
          <p14:tracePt t="136884" x="5659438" y="1978025"/>
          <p14:tracePt t="136889" x="5684838" y="1978025"/>
          <p14:tracePt t="136897" x="5708650" y="1978025"/>
          <p14:tracePt t="136905" x="5724525" y="1978025"/>
          <p14:tracePt t="136914" x="5732463" y="1978025"/>
          <p14:tracePt t="136976" x="5724525" y="1978025"/>
          <p14:tracePt t="136983" x="5684838" y="1978025"/>
          <p14:tracePt t="136991" x="5627688" y="1978025"/>
          <p14:tracePt t="136999" x="5572125" y="1970088"/>
          <p14:tracePt t="137007" x="5500688" y="1970088"/>
          <p14:tracePt t="137015" x="5445125" y="1962150"/>
          <p14:tracePt t="137023" x="5389563" y="1954213"/>
          <p14:tracePt t="137031" x="5365750" y="1954213"/>
          <p14:tracePt t="137039" x="5357813" y="1954213"/>
          <p14:tracePt t="137085" x="5365750" y="1954213"/>
          <p14:tracePt t="137093" x="5381625" y="1946275"/>
          <p14:tracePt t="137101" x="5389563" y="1938338"/>
          <p14:tracePt t="137110" x="5413375" y="1930400"/>
          <p14:tracePt t="137117" x="5445125" y="1922463"/>
          <p14:tracePt t="137125" x="5500688" y="1914525"/>
          <p14:tracePt t="137133" x="5548313" y="1914525"/>
          <p14:tracePt t="137141" x="5580063" y="1898650"/>
          <p14:tracePt t="137149" x="5603875" y="1898650"/>
          <p14:tracePt t="137157" x="5611813" y="1890713"/>
          <p14:tracePt t="137170" x="5619750" y="1890713"/>
          <p14:tracePt t="137205" x="5603875" y="1890713"/>
          <p14:tracePt t="137213" x="5588000" y="1890713"/>
          <p14:tracePt t="137221" x="5580063" y="1890713"/>
          <p14:tracePt t="137231" x="5564188" y="1890713"/>
          <p14:tracePt t="137235" x="5548313" y="1890713"/>
          <p14:tracePt t="137244" x="5540375" y="1890713"/>
          <p14:tracePt t="137251" x="5524500" y="1890713"/>
          <p14:tracePt t="137259" x="5508625" y="1890713"/>
          <p14:tracePt t="137267" x="5500688" y="1890713"/>
          <p14:tracePt t="137275" x="5492750" y="1890713"/>
          <p14:tracePt t="137320" x="5508625" y="1890713"/>
          <p14:tracePt t="137327" x="5516563" y="1890713"/>
          <p14:tracePt t="137433" x="5500688" y="1890713"/>
          <p14:tracePt t="137440" x="5461000" y="1890713"/>
          <p14:tracePt t="137447" x="5429250" y="1890713"/>
          <p14:tracePt t="137455" x="5397500" y="1881188"/>
          <p14:tracePt t="137464" x="5373688" y="1881188"/>
          <p14:tracePt t="137472" x="5357813" y="1881188"/>
          <p14:tracePt t="137480" x="5341938" y="1881188"/>
          <p14:tracePt t="137487" x="5326063" y="1873250"/>
          <p14:tracePt t="137496" x="5318125" y="1873250"/>
          <p14:tracePt t="137504" x="5310188" y="1873250"/>
          <p14:tracePt t="137511" x="5300663" y="1865313"/>
          <p14:tracePt t="140638" x="5381625" y="1857375"/>
          <p14:tracePt t="140646" x="5548313" y="1841500"/>
          <p14:tracePt t="140653" x="5843588" y="1890713"/>
          <p14:tracePt t="140662" x="6194425" y="1938338"/>
          <p14:tracePt t="140669" x="6481763" y="1970088"/>
          <p14:tracePt t="140678" x="6769100" y="2001838"/>
          <p14:tracePt t="140686" x="7031038" y="2033588"/>
          <p14:tracePt t="140693" x="7270750" y="2065338"/>
          <p14:tracePt t="140702" x="7502525" y="2081213"/>
          <p14:tracePt t="140708" x="7780338" y="2097088"/>
          <p14:tracePt t="140715" x="8067675" y="2128838"/>
          <p14:tracePt t="140724" x="8323263" y="2128838"/>
          <p14:tracePt t="140731" x="8521700" y="2120900"/>
          <p14:tracePt t="140739" x="8705850" y="2097088"/>
          <p14:tracePt t="140747" x="8912225" y="2065338"/>
          <p14:tracePt t="140756" x="9112250" y="2065338"/>
          <p14:tracePt t="147266" x="8888413" y="2774950"/>
          <p14:tracePt t="147274" x="8753475" y="2767013"/>
          <p14:tracePt t="147282" x="8626475" y="2751138"/>
          <p14:tracePt t="147290" x="8529638" y="2751138"/>
          <p14:tracePt t="147297" x="8442325" y="2751138"/>
          <p14:tracePt t="147303" x="8347075" y="2751138"/>
          <p14:tracePt t="147312" x="8283575" y="2759075"/>
          <p14:tracePt t="147319" x="8226425" y="2767013"/>
          <p14:tracePt t="147327" x="8186738" y="2767013"/>
          <p14:tracePt t="147335" x="8162925" y="2774950"/>
          <p14:tracePt t="147343" x="8147050" y="2774950"/>
          <p14:tracePt t="147351" x="8139113" y="2782888"/>
          <p14:tracePt t="147360" x="8131175" y="2782888"/>
          <p14:tracePt t="147367" x="8123238" y="2782888"/>
          <p14:tracePt t="147375" x="8115300" y="2782888"/>
          <p14:tracePt t="147383" x="8107363" y="2782888"/>
          <p14:tracePt t="147391" x="8091488" y="2782888"/>
          <p14:tracePt t="147397" x="8091488" y="2790825"/>
          <p14:tracePt t="147405" x="8075613" y="2790825"/>
          <p14:tracePt t="147413" x="8067675" y="2790825"/>
          <p14:tracePt t="147422" x="8051800" y="2790825"/>
          <p14:tracePt t="147429" x="8027988" y="2798763"/>
          <p14:tracePt t="147437" x="7996238" y="2798763"/>
          <p14:tracePt t="147445" x="7948613" y="2806700"/>
          <p14:tracePt t="147453" x="7893050" y="2806700"/>
          <p14:tracePt t="147461" x="7804150" y="2814638"/>
          <p14:tracePt t="147469" x="7685088" y="2814638"/>
          <p14:tracePt t="147477" x="7534275" y="2814638"/>
          <p14:tracePt t="147483" x="7310438" y="2814638"/>
          <p14:tracePt t="147492" x="7031038" y="2814638"/>
          <p14:tracePt t="147499" x="6688138" y="2790825"/>
          <p14:tracePt t="147507" x="6234113" y="2719388"/>
          <p14:tracePt t="147515" x="5716588" y="2640013"/>
          <p14:tracePt t="147523" x="5133975" y="2447925"/>
          <p14:tracePt t="147531" x="4559300" y="2305050"/>
          <p14:tracePt t="147539" x="4033838" y="2160588"/>
          <p14:tracePt t="147547" x="3459163" y="2041525"/>
          <p14:tracePt t="147555" x="2774950" y="1873250"/>
          <p14:tracePt t="147563" x="2041525" y="1722438"/>
          <p14:tracePt t="147571" x="1411288" y="1547813"/>
          <p14:tracePt t="147579" x="884238" y="1387475"/>
          <p14:tracePt t="147585" x="469900" y="1276350"/>
          <p14:tracePt t="147593" x="184150" y="1155700"/>
          <p14:tracePt t="147845" x="247650" y="1228725"/>
          <p14:tracePt t="147854" x="438150" y="1323975"/>
          <p14:tracePt t="147861" x="638175" y="1411288"/>
          <p14:tracePt t="147869" x="917575" y="1498600"/>
          <p14:tracePt t="147876" x="1195388" y="1563688"/>
          <p14:tracePt t="147893" x="1754188" y="1643063"/>
          <p14:tracePt t="147899" x="2041525" y="1674813"/>
          <p14:tracePt t="147907" x="2287588" y="1674813"/>
          <p14:tracePt t="147915" x="2582863" y="1651000"/>
          <p14:tracePt t="147923" x="2838450" y="1635125"/>
          <p14:tracePt t="147931" x="3013075" y="1635125"/>
          <p14:tracePt t="147939" x="3165475" y="1651000"/>
          <p14:tracePt t="147947" x="3244850" y="1651000"/>
          <p14:tracePt t="147955" x="3276600" y="1651000"/>
          <p14:tracePt t="147969" x="3284538" y="1651000"/>
          <p14:tracePt t="148021" x="3276600" y="1658938"/>
          <p14:tracePt t="148029" x="3268663" y="1658938"/>
          <p14:tracePt t="148186" x="3276600" y="1658938"/>
          <p14:tracePt t="149597" x="3268663" y="1658938"/>
          <p14:tracePt t="149605" x="3213100" y="1674813"/>
          <p14:tracePt t="149613" x="3157538" y="1690688"/>
          <p14:tracePt t="149620" x="3092450" y="1714500"/>
          <p14:tracePt t="149627" x="3036888" y="1730375"/>
          <p14:tracePt t="149636" x="2973388" y="1770063"/>
          <p14:tracePt t="149644" x="2886075" y="1841500"/>
          <p14:tracePt t="149651" x="2790825" y="1898650"/>
          <p14:tracePt t="149659" x="2701925" y="1954213"/>
          <p14:tracePt t="149668" x="2614613" y="2001838"/>
          <p14:tracePt t="149675" x="2551113" y="2057400"/>
          <p14:tracePt t="149683" x="2503488" y="2105025"/>
          <p14:tracePt t="149692" x="2471738" y="2152650"/>
          <p14:tracePt t="149700" x="2455863" y="2192338"/>
          <p14:tracePt t="149707" x="2439988" y="2224088"/>
          <p14:tracePt t="149713" x="2432050" y="2249488"/>
          <p14:tracePt t="149721" x="2424113" y="2265363"/>
          <p14:tracePt t="149729" x="2424113" y="2281238"/>
          <p14:tracePt t="149737" x="2424113" y="2297113"/>
          <p14:tracePt t="149745" x="2424113" y="2305050"/>
          <p14:tracePt t="149753" x="2416175" y="2320925"/>
          <p14:tracePt t="149761" x="2416175" y="2336800"/>
          <p14:tracePt t="149770" x="2416175" y="2344738"/>
          <p14:tracePt t="149777" x="2416175" y="2360613"/>
          <p14:tracePt t="149785" x="2408238" y="2376488"/>
          <p14:tracePt t="149794" x="2408238" y="2384425"/>
          <p14:tracePt t="149804" x="2400300" y="2392363"/>
          <p14:tracePt t="149815" x="2400300" y="2400300"/>
          <p14:tracePt t="149823" x="2392363" y="2408238"/>
          <p14:tracePt t="149831" x="2374900" y="2408238"/>
          <p14:tracePt t="149840" x="2359025" y="2408238"/>
          <p14:tracePt t="149847" x="2351088" y="2416175"/>
          <p14:tracePt t="149855" x="2335213" y="2416175"/>
          <p14:tracePt t="149863" x="2319338" y="2416175"/>
          <p14:tracePt t="149871" x="2295525" y="2416175"/>
          <p14:tracePt t="149893" x="2152650" y="2408238"/>
          <p14:tracePt t="149895" x="2057400" y="2384425"/>
          <p14:tracePt t="149901" x="1936750" y="2352675"/>
          <p14:tracePt t="149909" x="1809750" y="2328863"/>
          <p14:tracePt t="149917" x="1674813" y="2297113"/>
          <p14:tracePt t="149925" x="1538288" y="2273300"/>
          <p14:tracePt t="149933" x="1411288" y="2249488"/>
          <p14:tracePt t="149943" x="1292225" y="2241550"/>
          <p14:tracePt t="149950" x="1195388" y="2241550"/>
          <p14:tracePt t="149957" x="1116013" y="2241550"/>
          <p14:tracePt t="149965" x="1028700" y="2241550"/>
          <p14:tracePt t="149973" x="949325" y="2249488"/>
          <p14:tracePt t="149981" x="860425" y="2249488"/>
          <p14:tracePt t="149989" x="804863" y="2265363"/>
          <p14:tracePt t="149995" x="749300" y="2265363"/>
          <p14:tracePt t="150003" x="693738" y="2265363"/>
          <p14:tracePt t="150011" x="654050" y="2265363"/>
          <p14:tracePt t="150019" x="598488" y="2257425"/>
          <p14:tracePt t="150027" x="566738" y="2249488"/>
          <p14:tracePt t="150035" x="541338" y="2241550"/>
          <p14:tracePt t="150043" x="525463" y="2241550"/>
          <p14:tracePt t="150051" x="517525" y="2233613"/>
          <p14:tracePt t="150063" x="509588" y="2233613"/>
          <p14:tracePt t="150079" x="501650" y="2233613"/>
          <p14:tracePt t="150151" x="501650" y="2224088"/>
          <p14:tracePt t="150161" x="501650" y="2216150"/>
          <p14:tracePt t="150169" x="509588" y="2208213"/>
          <p14:tracePt t="150177" x="517525" y="2208213"/>
          <p14:tracePt t="150186" x="533400" y="2200275"/>
          <p14:tracePt t="150192" x="550863" y="2192338"/>
          <p14:tracePt t="150199" x="558800" y="2184400"/>
          <p14:tracePt t="150208" x="574675" y="2176463"/>
          <p14:tracePt t="150215" x="590550" y="2168525"/>
          <p14:tracePt t="150224" x="606425" y="2152650"/>
          <p14:tracePt t="150239" x="622300" y="2144713"/>
          <p14:tracePt t="150247" x="630238" y="2136775"/>
          <p14:tracePt t="150255" x="630238" y="2128838"/>
          <p14:tracePt t="150263" x="630238" y="2120900"/>
          <p14:tracePt t="150271" x="638175" y="2105025"/>
          <p14:tracePt t="150279" x="638175" y="2097088"/>
          <p14:tracePt t="150296" x="638175" y="2089150"/>
          <p14:tracePt t="150511" x="638175" y="2105025"/>
          <p14:tracePt t="150519" x="638175" y="2112963"/>
          <p14:tracePt t="150527" x="638175" y="2120900"/>
          <p14:tracePt t="150571" x="646113" y="2120900"/>
          <p14:tracePt t="150609" x="654050" y="2120900"/>
          <p14:tracePt t="150622" x="661988" y="2120900"/>
          <p14:tracePt t="150629" x="661988" y="2128838"/>
          <p14:tracePt t="150638" x="677863" y="2144713"/>
          <p14:tracePt t="150646" x="693738" y="2160588"/>
          <p14:tracePt t="150654" x="693738" y="2176463"/>
          <p14:tracePt t="150662" x="693738" y="2192338"/>
          <p14:tracePt t="150667" x="677863" y="2192338"/>
          <p14:tracePt t="150982" x="701675" y="2176463"/>
          <p14:tracePt t="150989" x="717550" y="2168525"/>
          <p14:tracePt t="150997" x="749300" y="2160588"/>
          <p14:tracePt t="151005" x="773113" y="2144713"/>
          <p14:tracePt t="151013" x="788988" y="2144713"/>
          <p14:tracePt t="151022" x="796925" y="2144713"/>
          <p14:tracePt t="151029" x="812800" y="2144713"/>
          <p14:tracePt t="151037" x="828675" y="2144713"/>
          <p14:tracePt t="151075" x="836613" y="2144713"/>
          <p14:tracePt t="151083" x="836613" y="2152650"/>
          <p14:tracePt t="151091" x="836613" y="2160588"/>
          <p14:tracePt t="151108" x="836613" y="2168525"/>
          <p14:tracePt t="151115" x="836613" y="2176463"/>
          <p14:tracePt t="151132" x="844550" y="2184400"/>
          <p14:tracePt t="151295" x="852488" y="2184400"/>
          <p14:tracePt t="151312" x="868363" y="2184400"/>
          <p14:tracePt t="151323" x="876300" y="2184400"/>
          <p14:tracePt t="151339" x="892175" y="2184400"/>
          <p14:tracePt t="151347" x="900113" y="2184400"/>
          <p14:tracePt t="151355" x="908050" y="2184400"/>
          <p14:tracePt t="151363" x="925513" y="2184400"/>
          <p14:tracePt t="151371" x="933450" y="2184400"/>
          <p14:tracePt t="151379" x="941388" y="2184400"/>
          <p14:tracePt t="151388" x="957263" y="2176463"/>
          <p14:tracePt t="151396" x="973138" y="2168525"/>
          <p14:tracePt t="151403" x="981075" y="2168525"/>
          <p14:tracePt t="151411" x="996950" y="2160588"/>
          <p14:tracePt t="151419" x="1004888" y="2160588"/>
          <p14:tracePt t="151427" x="1012825" y="2160588"/>
          <p14:tracePt t="151443" x="1020763" y="2160588"/>
          <p14:tracePt t="151541" x="1020763" y="2152650"/>
          <p14:tracePt t="151605" x="1012825" y="2152650"/>
          <p14:tracePt t="151659" x="1004888" y="2152650"/>
          <p14:tracePt t="151671" x="996950" y="2152650"/>
          <p14:tracePt t="151786" x="989013" y="2152650"/>
          <p14:tracePt t="152013" x="981075" y="2152650"/>
          <p14:tracePt t="152020" x="973138" y="2152650"/>
          <p14:tracePt t="152036" x="965200" y="2152650"/>
          <p14:tracePt t="152295" x="965200" y="2144713"/>
          <p14:tracePt t="152307" x="965200" y="2136775"/>
          <p14:tracePt t="152315" x="996950" y="2097088"/>
          <p14:tracePt t="152321" x="1012825" y="2065338"/>
          <p14:tracePt t="152329" x="1012825" y="2041525"/>
          <p14:tracePt t="152337" x="1020763" y="2033588"/>
          <p14:tracePt t="152346" x="1028700" y="2017713"/>
          <p14:tracePt t="152353" x="1028700" y="1993900"/>
          <p14:tracePt t="152361" x="1044575" y="1970088"/>
          <p14:tracePt t="152370" x="1052513" y="1954213"/>
          <p14:tracePt t="152378" x="1068388" y="1930400"/>
          <p14:tracePt t="152386" x="1084263" y="1914525"/>
          <p14:tracePt t="152393" x="1100138" y="1898650"/>
          <p14:tracePt t="152401" x="1108075" y="1881188"/>
          <p14:tracePt t="152408" x="1108075" y="1873250"/>
          <p14:tracePt t="152533" x="1108075" y="1881188"/>
          <p14:tracePt t="152549" x="1108075" y="1898650"/>
          <p14:tracePt t="152557" x="1108075" y="1906588"/>
          <p14:tracePt t="152566" x="1100138" y="1906588"/>
          <p14:tracePt t="152573" x="1100138" y="1922463"/>
          <p14:tracePt t="152582" x="1100138" y="1930400"/>
          <p14:tracePt t="152589" x="1100138" y="1938338"/>
          <p14:tracePt t="152597" x="1092200" y="1954213"/>
          <p14:tracePt t="152604" x="1092200" y="1970088"/>
          <p14:tracePt t="152612" x="1084263" y="1978025"/>
          <p14:tracePt t="152620" x="1076325" y="1993900"/>
          <p14:tracePt t="152628" x="1076325" y="2001838"/>
          <p14:tracePt t="152637" x="1068388" y="2009775"/>
          <p14:tracePt t="152644" x="1060450" y="2017713"/>
          <p14:tracePt t="152656" x="1060450" y="2025650"/>
          <p14:tracePt t="152664" x="1060450" y="2033588"/>
          <p14:tracePt t="152688" x="1052513" y="2033588"/>
          <p14:tracePt t="152694" x="1044575" y="2033588"/>
          <p14:tracePt t="152713" x="1044575" y="2041525"/>
          <p14:tracePt t="152722" x="1028700" y="2049463"/>
          <p14:tracePt t="152730" x="1020763" y="2057400"/>
          <p14:tracePt t="152738" x="1012825" y="2057400"/>
          <p14:tracePt t="152746" x="1004888" y="2057400"/>
          <p14:tracePt t="152754" x="996950" y="2065338"/>
          <p14:tracePt t="152761" x="989013" y="2073275"/>
          <p14:tracePt t="152769" x="981075" y="2081213"/>
          <p14:tracePt t="152777" x="965200" y="2089150"/>
          <p14:tracePt t="152786" x="949325" y="2089150"/>
          <p14:tracePt t="152791" x="941388" y="2089150"/>
          <p14:tracePt t="152800" x="925513" y="2097088"/>
          <p14:tracePt t="152808" x="908050" y="2097088"/>
          <p14:tracePt t="152984" x="925513" y="2097088"/>
          <p14:tracePt t="152992" x="933450" y="2089150"/>
          <p14:tracePt t="152999" x="949325" y="2073275"/>
          <p14:tracePt t="153007" x="949325" y="2065338"/>
          <p14:tracePt t="153056" x="957263" y="2065338"/>
          <p14:tracePt t="153078" x="957263" y="2057400"/>
          <p14:tracePt t="153256" x="965200" y="2057400"/>
          <p14:tracePt t="153321" x="949325" y="2057400"/>
          <p14:tracePt t="153329" x="941388" y="2057400"/>
          <p14:tracePt t="153337" x="925513" y="2057400"/>
          <p14:tracePt t="153345" x="917575" y="2057400"/>
          <p14:tracePt t="153353" x="892175" y="2057400"/>
          <p14:tracePt t="153362" x="876300" y="2057400"/>
          <p14:tracePt t="153367" x="860425" y="2057400"/>
          <p14:tracePt t="153375" x="852488" y="2057400"/>
          <p14:tracePt t="153383" x="844550" y="2057400"/>
          <p14:tracePt t="153391" x="836613" y="2057400"/>
          <p14:tracePt t="153412" x="828675" y="2057400"/>
          <p14:tracePt t="153459" x="836613" y="2057400"/>
          <p14:tracePt t="153466" x="860425" y="2057400"/>
          <p14:tracePt t="153473" x="876300" y="2049463"/>
          <p14:tracePt t="153482" x="884238" y="2049463"/>
          <p14:tracePt t="153489" x="908050" y="2049463"/>
          <p14:tracePt t="153499" x="933450" y="2041525"/>
          <p14:tracePt t="153507" x="957263" y="2033588"/>
          <p14:tracePt t="153515" x="973138" y="2025650"/>
          <p14:tracePt t="153524" x="989013" y="2017713"/>
          <p14:tracePt t="153531" x="1004888" y="2017713"/>
          <p14:tracePt t="153537" x="1028700" y="2009775"/>
          <p14:tracePt t="153546" x="1044575" y="2001838"/>
          <p14:tracePt t="153556" x="1060450" y="1993900"/>
          <p14:tracePt t="153561" x="1076325" y="1978025"/>
          <p14:tracePt t="153570" x="1092200" y="1962150"/>
          <p14:tracePt t="153577" x="1100138" y="1962150"/>
          <p14:tracePt t="153586" x="1100138" y="1946275"/>
          <p14:tracePt t="153594" x="1116013" y="1930400"/>
          <p14:tracePt t="153646" x="1100138" y="1930400"/>
          <p14:tracePt t="153659" x="1084263" y="1930400"/>
          <p14:tracePt t="153668" x="1076325" y="1930400"/>
          <p14:tracePt t="153683" x="1068388" y="1930400"/>
          <p14:tracePt t="153691" x="1060450" y="1930400"/>
          <p14:tracePt t="153700" x="1052513" y="1938338"/>
          <p14:tracePt t="153715" x="1044575" y="1938338"/>
          <p14:tracePt t="153724" x="1028700" y="1946275"/>
          <p14:tracePt t="153744" x="1020763" y="1954213"/>
          <p14:tracePt t="153753" x="1012825" y="1962150"/>
          <p14:tracePt t="153761" x="1004888" y="1962150"/>
          <p14:tracePt t="153818" x="1004888" y="1970088"/>
          <p14:tracePt t="153825" x="1012825" y="1970088"/>
          <p14:tracePt t="153834" x="1020763" y="1978025"/>
          <p14:tracePt t="153841" x="1028700" y="1993900"/>
          <p14:tracePt t="153848" x="1044575" y="2001838"/>
          <p14:tracePt t="153855" x="1060450" y="2009775"/>
          <p14:tracePt t="153864" x="1084263" y="2025650"/>
          <p14:tracePt t="153871" x="1100138" y="2033588"/>
          <p14:tracePt t="153880" x="1116013" y="2041525"/>
          <p14:tracePt t="153891" x="1131888" y="2041525"/>
          <p14:tracePt t="153899" x="1139825" y="2049463"/>
          <p14:tracePt t="153923" x="1139825" y="2065338"/>
          <p14:tracePt t="153931" x="1139825" y="2073275"/>
          <p14:tracePt t="153940" x="1139825" y="2081213"/>
          <p14:tracePt t="153945" x="1131888" y="2089150"/>
          <p14:tracePt t="153953" x="1123950" y="2105025"/>
          <p14:tracePt t="153961" x="1108075" y="2112963"/>
          <p14:tracePt t="153969" x="1108075" y="2120900"/>
          <p14:tracePt t="153977" x="1092200" y="2120900"/>
          <p14:tracePt t="153986" x="1076325" y="2136775"/>
          <p14:tracePt t="153994" x="1060450" y="2152650"/>
          <p14:tracePt t="154001" x="1052513" y="2160588"/>
          <p14:tracePt t="154010" x="1036638" y="2168525"/>
          <p14:tracePt t="154018" x="1020763" y="2176463"/>
          <p14:tracePt t="154026" x="1012825" y="2184400"/>
          <p14:tracePt t="154032" x="1004888" y="2200275"/>
          <p14:tracePt t="154041" x="1004888" y="2208213"/>
          <p14:tracePt t="154048" x="996950" y="2208213"/>
          <p14:tracePt t="154056" x="981075" y="2216150"/>
          <p14:tracePt t="154063" x="981075" y="2224088"/>
          <p14:tracePt t="154072" x="973138" y="2224088"/>
          <p14:tracePt t="154080" x="965200" y="2233613"/>
          <p14:tracePt t="154087" x="957263" y="2233613"/>
          <p14:tracePt t="154095" x="949325" y="2233613"/>
          <p14:tracePt t="154103" x="949325" y="2241550"/>
          <p14:tracePt t="154111" x="949325" y="2249488"/>
          <p14:tracePt t="154128" x="941388" y="2249488"/>
          <p14:tracePt t="154198" x="949325" y="2241550"/>
          <p14:tracePt t="154214" x="949325" y="2233613"/>
          <p14:tracePt t="154221" x="957263" y="2233613"/>
          <p14:tracePt t="154227" x="957263" y="2224088"/>
          <p14:tracePt t="154237" x="965200" y="2216150"/>
          <p14:tracePt t="154246" x="973138" y="2216150"/>
          <p14:tracePt t="154261" x="989013" y="2208213"/>
          <p14:tracePt t="154269" x="996950" y="2208213"/>
          <p14:tracePt t="154276" x="996950" y="2200275"/>
          <p14:tracePt t="154288" x="1004888" y="2200275"/>
          <p14:tracePt t="154296" x="1012825" y="2192338"/>
          <p14:tracePt t="154324" x="1020763" y="2192338"/>
          <p14:tracePt t="154341" x="1028700" y="2192338"/>
          <p14:tracePt t="154353" x="1036638" y="2192338"/>
          <p14:tracePt t="154372" x="1044575" y="2192338"/>
          <p14:tracePt t="154380" x="1044575" y="2184400"/>
          <p14:tracePt t="154386" x="1052513" y="2184400"/>
          <p14:tracePt t="154393" x="1060450" y="2184400"/>
          <p14:tracePt t="154442" x="1060450" y="2176463"/>
          <p14:tracePt t="154500" x="1060450" y="2168525"/>
          <p14:tracePt t="154507" x="1060450" y="2152650"/>
          <p14:tracePt t="154516" x="1060450" y="2136775"/>
          <p14:tracePt t="154526" x="1052513" y="2128838"/>
          <p14:tracePt t="154533" x="1044575" y="2120900"/>
          <p14:tracePt t="154541" x="1036638" y="2112963"/>
          <p14:tracePt t="154556" x="1020763" y="2105025"/>
          <p14:tracePt t="154564" x="1012825" y="2105025"/>
          <p14:tracePt t="154572" x="1004888" y="2089150"/>
          <p14:tracePt t="154580" x="1004888" y="2081213"/>
          <p14:tracePt t="154586" x="996950" y="2081213"/>
          <p14:tracePt t="154593" x="989013" y="2081213"/>
          <p14:tracePt t="154610" x="981075" y="2081213"/>
          <p14:tracePt t="154618" x="973138" y="2081213"/>
          <p14:tracePt t="154625" x="957263" y="2081213"/>
          <p14:tracePt t="154642" x="949325" y="2081213"/>
          <p14:tracePt t="154658" x="941388" y="2081213"/>
          <p14:tracePt t="154673" x="933450" y="2081213"/>
          <p14:tracePt t="154680" x="925513" y="2081213"/>
          <p14:tracePt t="154688" x="917575" y="2089150"/>
          <p14:tracePt t="154696" x="917575" y="2097088"/>
          <p14:tracePt t="154704" x="908050" y="2097088"/>
          <p14:tracePt t="154716" x="908050" y="2105025"/>
          <p14:tracePt t="154728" x="908050" y="2112963"/>
          <p14:tracePt t="154743" x="908050" y="2120900"/>
          <p14:tracePt t="154764" x="908050" y="2136775"/>
          <p14:tracePt t="154772" x="925513" y="2144713"/>
          <p14:tracePt t="154777" x="941388" y="2160588"/>
          <p14:tracePt t="154786" x="957263" y="2160588"/>
          <p14:tracePt t="154793" x="973138" y="2168525"/>
          <p14:tracePt t="154802" x="981075" y="2168525"/>
          <p14:tracePt t="154809" x="996950" y="2176463"/>
          <p14:tracePt t="154818" x="1012825" y="2176463"/>
          <p14:tracePt t="154825" x="1020763" y="2176463"/>
          <p14:tracePt t="154833" x="1028700" y="2176463"/>
          <p14:tracePt t="154841" x="1036638" y="2176463"/>
          <p14:tracePt t="154857" x="1044575" y="2176463"/>
          <p14:tracePt t="154891" x="1052513" y="2168525"/>
          <p14:tracePt t="154893" x="1052513" y="2160588"/>
          <p14:tracePt t="154900" x="1052513" y="2152650"/>
          <p14:tracePt t="154907" x="1052513" y="2144713"/>
          <p14:tracePt t="154916" x="1052513" y="2136775"/>
          <p14:tracePt t="154923" x="1052513" y="2128838"/>
          <p14:tracePt t="154940" x="1052513" y="2112963"/>
          <p14:tracePt t="154952" x="1052513" y="2105025"/>
          <p14:tracePt t="154967" x="1044575" y="2105025"/>
          <p14:tracePt t="154975" x="1044575" y="2097088"/>
          <p14:tracePt t="154983" x="1028700" y="2089150"/>
          <p14:tracePt t="154990" x="1020763" y="2089150"/>
          <p14:tracePt t="154998" x="1012825" y="2089150"/>
          <p14:tracePt t="155005" x="996950" y="2089150"/>
          <p14:tracePt t="155014" x="996950" y="2081213"/>
          <p14:tracePt t="155022" x="989013" y="2081213"/>
          <p14:tracePt t="155029" x="981075" y="2081213"/>
          <p14:tracePt t="155038" x="973138" y="2081213"/>
          <p14:tracePt t="155054" x="965200" y="2081213"/>
          <p14:tracePt t="155061" x="957263" y="2089150"/>
          <p14:tracePt t="155074" x="949325" y="2089150"/>
          <p14:tracePt t="155081" x="949325" y="2097088"/>
          <p14:tracePt t="155097" x="949325" y="2112963"/>
          <p14:tracePt t="155103" x="949325" y="2120900"/>
          <p14:tracePt t="155119" x="949325" y="2136775"/>
          <p14:tracePt t="155139" x="957263" y="2144713"/>
          <p14:tracePt t="155147" x="965200" y="2144713"/>
          <p14:tracePt t="155168" x="973138" y="2144713"/>
          <p14:tracePt t="155175" x="989013" y="2144713"/>
          <p14:tracePt t="155191" x="996950" y="2144713"/>
          <p14:tracePt t="155205" x="1004888" y="2144713"/>
          <p14:tracePt t="155217" x="1012825" y="2136775"/>
          <p14:tracePt t="155237" x="1012825" y="2128838"/>
          <p14:tracePt t="155246" x="1012825" y="2120900"/>
          <p14:tracePt t="155253" x="1012825" y="2112963"/>
          <p14:tracePt t="155269" x="1012825" y="2105025"/>
          <p14:tracePt t="155293" x="1012825" y="2097088"/>
          <p14:tracePt t="155299" x="1004888" y="2097088"/>
          <p14:tracePt t="155307" x="996950" y="2089150"/>
          <p14:tracePt t="155316" x="989013" y="2089150"/>
          <p14:tracePt t="155323" x="981075" y="2089150"/>
          <p14:tracePt t="155331" x="973138" y="2089150"/>
          <p14:tracePt t="155340" x="965200" y="2081213"/>
          <p14:tracePt t="155355" x="957263" y="2081213"/>
          <p14:tracePt t="155393" x="949325" y="2081213"/>
          <p14:tracePt t="155405" x="949325" y="2089150"/>
          <p14:tracePt t="155425" x="957263" y="2105025"/>
          <p14:tracePt t="155433" x="973138" y="2112963"/>
          <p14:tracePt t="155441" x="981075" y="2112963"/>
          <p14:tracePt t="155449" x="996950" y="2112963"/>
          <p14:tracePt t="155458" x="1012825" y="2112963"/>
          <p14:tracePt t="155465" x="1020763" y="2120900"/>
          <p14:tracePt t="155473" x="1036638" y="2120900"/>
          <p14:tracePt t="155481" x="1052513" y="2120900"/>
          <p14:tracePt t="155487" x="1060450" y="2120900"/>
          <p14:tracePt t="155496" x="1068388" y="2120900"/>
          <p14:tracePt t="155512" x="1076325" y="2120900"/>
          <p14:tracePt t="155520" x="1076325" y="2105025"/>
          <p14:tracePt t="155535" x="1076325" y="2097088"/>
          <p14:tracePt t="155544" x="1076325" y="2089150"/>
          <p14:tracePt t="155552" x="1076325" y="2081213"/>
          <p14:tracePt t="155571" x="1076325" y="2073275"/>
          <p14:tracePt t="155580" x="1068388" y="2065338"/>
          <p14:tracePt t="155587" x="1068388" y="2057400"/>
          <p14:tracePt t="155596" x="1052513" y="2057400"/>
          <p14:tracePt t="155603" x="1036638" y="2057400"/>
          <p14:tracePt t="155618" x="1020763" y="2057400"/>
          <p14:tracePt t="155625" x="1004888" y="2057400"/>
          <p14:tracePt t="155633" x="996950" y="2057400"/>
          <p14:tracePt t="155641" x="989013" y="2057400"/>
          <p14:tracePt t="155649" x="989013" y="2065338"/>
          <p14:tracePt t="155657" x="981075" y="2073275"/>
          <p14:tracePt t="155666" x="973138" y="2081213"/>
          <p14:tracePt t="155704" x="973138" y="2089150"/>
          <p14:tracePt t="155713" x="981075" y="2089150"/>
          <p14:tracePt t="155719" x="989013" y="2089150"/>
          <p14:tracePt t="155727" x="996950" y="2097088"/>
          <p14:tracePt t="155735" x="1004888" y="2097088"/>
          <p14:tracePt t="155743" x="1012825" y="2097088"/>
          <p14:tracePt t="155751" x="1020763" y="2097088"/>
          <p14:tracePt t="155759" x="1028700" y="2097088"/>
          <p14:tracePt t="155767" x="1036638" y="2089150"/>
          <p14:tracePt t="155775" x="1044575" y="2081213"/>
          <p14:tracePt t="155807" x="1044575" y="2073275"/>
          <p14:tracePt t="155819" x="1044575" y="2065338"/>
          <p14:tracePt t="155835" x="1044575" y="2057400"/>
          <p14:tracePt t="155845" x="1044575" y="2049463"/>
          <p14:tracePt t="155862" x="1036638" y="2049463"/>
          <p14:tracePt t="155870" x="1020763" y="2049463"/>
          <p14:tracePt t="155878" x="1012825" y="2057400"/>
          <p14:tracePt t="155893" x="981075" y="2073275"/>
          <p14:tracePt t="155902" x="965200" y="2073275"/>
          <p14:tracePt t="155909" x="957263" y="2081213"/>
          <p14:tracePt t="155916" x="949325" y="2097088"/>
          <p14:tracePt t="155923" x="941388" y="2105025"/>
          <p14:tracePt t="155932" x="933450" y="2105025"/>
          <p14:tracePt t="155939" x="933450" y="2112963"/>
          <p14:tracePt t="155947" x="933450" y="2120900"/>
          <p14:tracePt t="155956" x="933450" y="2128838"/>
          <p14:tracePt t="155964" x="933450" y="2136775"/>
          <p14:tracePt t="155971" x="933450" y="2144713"/>
          <p14:tracePt t="155980" x="933450" y="2152650"/>
          <p14:tracePt t="155996" x="933450" y="2160588"/>
          <p14:tracePt t="156002" x="933450" y="2176463"/>
          <p14:tracePt t="156010" x="933450" y="2192338"/>
          <p14:tracePt t="156018" x="949325" y="2200275"/>
          <p14:tracePt t="156025" x="965200" y="2216150"/>
          <p14:tracePt t="156034" x="981075" y="2224088"/>
          <p14:tracePt t="156042" x="996950" y="2241550"/>
          <p14:tracePt t="156050" x="1004888" y="2241550"/>
          <p14:tracePt t="156058" x="1020763" y="2249488"/>
          <p14:tracePt t="156066" x="1036638" y="2249488"/>
          <p14:tracePt t="156073" x="1044575" y="2257425"/>
          <p14:tracePt t="156082" x="1060450" y="2257425"/>
          <p14:tracePt t="156090" x="1076325" y="2257425"/>
          <p14:tracePt t="156097" x="1084263" y="2257425"/>
          <p14:tracePt t="156106" x="1100138" y="2249488"/>
          <p14:tracePt t="156113" x="1116013" y="2233613"/>
          <p14:tracePt t="156121" x="1131888" y="2216150"/>
          <p14:tracePt t="156131" x="1139825" y="2200275"/>
          <p14:tracePt t="156138" x="1155700" y="2192338"/>
          <p14:tracePt t="156146" x="1155700" y="2176463"/>
          <p14:tracePt t="156154" x="1155700" y="2160588"/>
          <p14:tracePt t="156161" x="1163638" y="2160588"/>
          <p14:tracePt t="156170" x="1163638" y="2144713"/>
          <p14:tracePt t="156177" x="1163638" y="2128838"/>
          <p14:tracePt t="156185" x="1163638" y="2120900"/>
          <p14:tracePt t="156193" x="1163638" y="2105025"/>
          <p14:tracePt t="156202" x="1163638" y="2097088"/>
          <p14:tracePt t="156209" x="1155700" y="2089150"/>
          <p14:tracePt t="156215" x="1147763" y="2081213"/>
          <p14:tracePt t="156223" x="1139825" y="2073275"/>
          <p14:tracePt t="156231" x="1131888" y="2073275"/>
          <p14:tracePt t="156247" x="1116013" y="2073275"/>
          <p14:tracePt t="156256" x="1108075" y="2073275"/>
          <p14:tracePt t="156271" x="1100138" y="2073275"/>
          <p14:tracePt t="156279" x="1092200" y="2073275"/>
          <p14:tracePt t="156295" x="1076325" y="2073275"/>
          <p14:tracePt t="156304" x="1068388" y="2073275"/>
          <p14:tracePt t="156318" x="1060450" y="2081213"/>
          <p14:tracePt t="156326" x="1052513" y="2081213"/>
          <p14:tracePt t="156333" x="1044575" y="2081213"/>
          <p14:tracePt t="156341" x="1044575" y="2089150"/>
          <p14:tracePt t="156357" x="1044575" y="2097088"/>
          <p14:tracePt t="156659" x="1036638" y="2097088"/>
          <p14:tracePt t="156667" x="1020763" y="2089150"/>
          <p14:tracePt t="156675" x="1012825" y="2081213"/>
          <p14:tracePt t="156683" x="996950" y="2073275"/>
          <p14:tracePt t="156691" x="981075" y="2073275"/>
          <p14:tracePt t="156698" x="965200" y="2065338"/>
          <p14:tracePt t="156705" x="957263" y="2065338"/>
          <p14:tracePt t="156713" x="949325" y="2065338"/>
          <p14:tracePt t="156721" x="933450" y="2065338"/>
          <p14:tracePt t="156734" x="933450" y="2057400"/>
          <p14:tracePt t="156757" x="925513" y="2057400"/>
          <p14:tracePt t="156765" x="917575" y="2057400"/>
          <p14:tracePt t="156781" x="908050" y="2057400"/>
          <p14:tracePt t="156788" x="900113" y="2057400"/>
          <p14:tracePt t="156796" x="892175" y="2057400"/>
          <p14:tracePt t="156803" x="876300" y="2057400"/>
          <p14:tracePt t="156812" x="868363" y="2049463"/>
          <p14:tracePt t="156819" x="860425" y="2049463"/>
          <p14:tracePt t="156836" x="844550" y="2049463"/>
          <p14:tracePt t="156843" x="836613" y="2049463"/>
          <p14:tracePt t="156859" x="820738" y="2049463"/>
          <p14:tracePt t="156868" x="812800" y="2049463"/>
          <p14:tracePt t="156876" x="796925" y="2049463"/>
          <p14:tracePt t="156882" x="781050" y="2049463"/>
          <p14:tracePt t="156889" x="773113" y="2049463"/>
          <p14:tracePt t="156898" x="757238" y="2049463"/>
          <p14:tracePt t="156906" x="741363" y="2049463"/>
          <p14:tracePt t="156914" x="733425" y="2041525"/>
          <p14:tracePt t="156922" x="717550" y="2041525"/>
          <p14:tracePt t="156929" x="709613" y="2041525"/>
          <p14:tracePt t="156937" x="701675" y="2041525"/>
          <p14:tracePt t="156954" x="693738" y="2041525"/>
          <p14:tracePt t="156961" x="685800" y="2041525"/>
          <p14:tracePt t="156976" x="677863" y="2041525"/>
          <p14:tracePt t="157004" x="669925" y="2041525"/>
          <p14:tracePt t="157068" x="661988" y="2041525"/>
          <p14:tracePt t="157210" x="669925" y="2041525"/>
          <p14:tracePt t="157215" x="685800" y="2041525"/>
          <p14:tracePt t="157223" x="685800" y="2049463"/>
          <p14:tracePt t="157231" x="701675" y="2057400"/>
          <p14:tracePt t="157239" x="717550" y="2065338"/>
          <p14:tracePt t="157248" x="725488" y="2065338"/>
          <p14:tracePt t="157256" x="741363" y="2065338"/>
          <p14:tracePt t="157262" x="757238" y="2073275"/>
          <p14:tracePt t="157269" x="765175" y="2073275"/>
          <p14:tracePt t="157277" x="781050" y="2073275"/>
          <p14:tracePt t="157286" x="796925" y="2073275"/>
          <p14:tracePt t="157301" x="804863" y="2073275"/>
          <p14:tracePt t="157408" x="796925" y="2073275"/>
          <p14:tracePt t="157415" x="781050" y="2081213"/>
          <p14:tracePt t="157423" x="773113" y="2081213"/>
          <p14:tracePt t="157431" x="757238" y="2081213"/>
          <p14:tracePt t="157439" x="741363" y="2089150"/>
          <p14:tracePt t="157447" x="733425" y="2089150"/>
          <p14:tracePt t="157453" x="725488" y="2089150"/>
          <p14:tracePt t="157469" x="717550" y="2089150"/>
          <p14:tracePt t="158626" x="717550" y="2097088"/>
          <p14:tracePt t="158649" x="717550" y="2105025"/>
          <p14:tracePt t="158673" x="717550" y="2112963"/>
          <p14:tracePt t="158682" x="717550" y="2120900"/>
          <p14:tracePt t="158689" x="717550" y="2128838"/>
          <p14:tracePt t="158698" x="725488" y="2144713"/>
          <p14:tracePt t="158705" x="725488" y="2152650"/>
          <p14:tracePt t="158711" x="725488" y="2160588"/>
          <p14:tracePt t="158719" x="725488" y="2168525"/>
          <p14:tracePt t="158727" x="733425" y="2168525"/>
          <p14:tracePt t="158869" x="733425" y="2160588"/>
          <p14:tracePt t="169259" x="733425" y="2168525"/>
          <p14:tracePt t="169272" x="733425" y="2176463"/>
          <p14:tracePt t="169279" x="733425" y="2200275"/>
          <p14:tracePt t="169287" x="733425" y="2241550"/>
          <p14:tracePt t="169295" x="741363" y="2273300"/>
          <p14:tracePt t="169303" x="749300" y="2305050"/>
          <p14:tracePt t="169311" x="757238" y="2328863"/>
          <p14:tracePt t="169319" x="757238" y="2352675"/>
          <p14:tracePt t="169328" x="765175" y="2368550"/>
          <p14:tracePt t="169336" x="765175" y="2376488"/>
          <p14:tracePt t="169347" x="765175" y="2384425"/>
          <p14:tracePt t="169361" x="765175" y="2392363"/>
          <p14:tracePt t="169512" x="757238" y="2392363"/>
          <p14:tracePt t="169519" x="741363" y="2392363"/>
          <p14:tracePt t="169535" x="733425" y="2400300"/>
          <p14:tracePt t="169542" x="725488" y="2408238"/>
          <p14:tracePt t="169629" x="717550" y="2400300"/>
          <p14:tracePt t="169635" x="709613" y="2400300"/>
          <p14:tracePt t="169645" x="709613" y="2384425"/>
          <p14:tracePt t="169651" x="709613" y="2360613"/>
          <p14:tracePt t="169661" x="701675" y="2352675"/>
          <p14:tracePt t="169669" x="693738" y="2336800"/>
          <p14:tracePt t="169677" x="693738" y="2320925"/>
          <p14:tracePt t="169683" x="693738" y="2312988"/>
          <p14:tracePt t="169700" x="685800" y="2305050"/>
          <p14:tracePt t="169707" x="677863" y="2297113"/>
          <p14:tracePt t="169806" x="693738" y="2289175"/>
          <p14:tracePt t="169813" x="701675" y="2281238"/>
          <p14:tracePt t="169823" x="717550" y="2273300"/>
          <p14:tracePt t="169829" x="741363" y="2265363"/>
          <p14:tracePt t="169837" x="773113" y="2265363"/>
          <p14:tracePt t="169845" x="812800" y="2257425"/>
          <p14:tracePt t="169853" x="868363" y="2257425"/>
          <p14:tracePt t="169861" x="908050" y="2257425"/>
          <p14:tracePt t="169885" x="973138" y="2257425"/>
          <p14:tracePt t="169891" x="989013" y="2257425"/>
          <p14:tracePt t="169899" x="996950" y="2257425"/>
          <p14:tracePt t="169960" x="996950" y="2265363"/>
          <p14:tracePt t="169965" x="989013" y="2265363"/>
          <p14:tracePt t="169974" x="973138" y="2265363"/>
          <p14:tracePt t="169981" x="957263" y="2273300"/>
          <p14:tracePt t="169989" x="941388" y="2273300"/>
          <p14:tracePt t="169998" x="933450" y="2273300"/>
          <p14:tracePt t="170005" x="917575" y="2273300"/>
          <p14:tracePt t="170013" x="892175" y="2273300"/>
          <p14:tracePt t="170022" x="876300" y="2273300"/>
          <p14:tracePt t="170030" x="852488" y="2273300"/>
          <p14:tracePt t="170038" x="820738" y="2273300"/>
          <p14:tracePt t="170046" x="781050" y="2281238"/>
          <p14:tracePt t="170054" x="725488" y="2297113"/>
          <p14:tracePt t="170061" x="669925" y="2305050"/>
          <p14:tracePt t="170067" x="606425" y="2320925"/>
          <p14:tracePt t="170075" x="566738" y="2328863"/>
          <p14:tracePt t="170084" x="541338" y="2336800"/>
          <p14:tracePt t="170091" x="517525" y="2344738"/>
          <p14:tracePt t="170100" x="501650" y="2344738"/>
          <p14:tracePt t="170107" x="501650" y="2352675"/>
          <p14:tracePt t="170139" x="501650" y="2360613"/>
          <p14:tracePt t="170169" x="501650" y="2368550"/>
          <p14:tracePt t="170181" x="501650" y="2376488"/>
          <p14:tracePt t="170189" x="501650" y="2384425"/>
          <p14:tracePt t="170688" x="517525" y="2384425"/>
          <p14:tracePt t="170696" x="574675" y="2336800"/>
          <p14:tracePt t="170704" x="638175" y="2281238"/>
          <p14:tracePt t="170711" x="685800" y="2257425"/>
          <p14:tracePt t="170719" x="709613" y="2241550"/>
          <p14:tracePt t="170727" x="725488" y="2224088"/>
          <p14:tracePt t="170735" x="765175" y="2208213"/>
          <p14:tracePt t="170741" x="804863" y="2184400"/>
          <p14:tracePt t="170750" x="844550" y="2160588"/>
          <p14:tracePt t="170757" x="892175" y="2144713"/>
          <p14:tracePt t="170765" x="941388" y="2112963"/>
          <p14:tracePt t="170773" x="973138" y="2097088"/>
          <p14:tracePt t="170781" x="1004888" y="2081213"/>
          <p14:tracePt t="170789" x="1020763" y="2065338"/>
          <p14:tracePt t="170797" x="1036638" y="2049463"/>
          <p14:tracePt t="170805" x="1044575" y="2041525"/>
          <p14:tracePt t="170814" x="1052513" y="2025650"/>
          <p14:tracePt t="170822" x="1068388" y="2017713"/>
          <p14:tracePt t="170830" x="1076325" y="2009775"/>
          <p14:tracePt t="170838" x="1076325" y="2001838"/>
          <p14:tracePt t="170846" x="1084263" y="1993900"/>
          <p14:tracePt t="170854" x="1084263" y="1985963"/>
          <p14:tracePt t="170861" x="1084263" y="1978025"/>
          <p14:tracePt t="170870" x="1092200" y="1962150"/>
          <p14:tracePt t="170878" x="1092200" y="1954213"/>
          <p14:tracePt t="170886" x="1092200" y="1946275"/>
          <p14:tracePt t="170901" x="1092200" y="1938338"/>
          <p14:tracePt t="170910" x="1092200" y="1930400"/>
          <p14:tracePt t="170917" x="1092200" y="1922463"/>
          <p14:tracePt t="170938" x="1092200" y="1914525"/>
          <p14:tracePt t="170946" x="1092200" y="1906588"/>
          <p14:tracePt t="170954" x="1076325" y="1898650"/>
          <p14:tracePt t="170962" x="1068388" y="1890713"/>
          <p14:tracePt t="170970" x="1060450" y="1890713"/>
          <p14:tracePt t="170976" x="1044575" y="1873250"/>
          <p14:tracePt t="170983" x="1020763" y="1865313"/>
          <p14:tracePt t="170992" x="989013" y="1865313"/>
          <p14:tracePt t="171000" x="941388" y="1857375"/>
          <p14:tracePt t="171008" x="876300" y="1841500"/>
          <p14:tracePt t="171015" x="836613" y="1817688"/>
          <p14:tracePt t="171024" x="788988" y="1809750"/>
          <p14:tracePt t="171032" x="733425" y="1801813"/>
          <p14:tracePt t="171039" x="685800" y="1793875"/>
          <p14:tracePt t="171048" x="669925" y="1793875"/>
          <p14:tracePt t="171056" x="638175" y="1793875"/>
          <p14:tracePt t="171063" x="614363" y="1793875"/>
          <p14:tracePt t="171071" x="598488" y="1793875"/>
          <p14:tracePt t="171077" x="590550" y="1793875"/>
          <p14:tracePt t="171085" x="574675" y="1793875"/>
          <p14:tracePt t="171094" x="566738" y="1793875"/>
          <p14:tracePt t="171113" x="558800" y="1793875"/>
          <p14:tracePt t="171122" x="541338" y="1793875"/>
          <p14:tracePt t="171138" x="525463" y="1801813"/>
          <p14:tracePt t="171146" x="509588" y="1817688"/>
          <p14:tracePt t="171154" x="493713" y="1825625"/>
          <p14:tracePt t="171162" x="485775" y="1841500"/>
          <p14:tracePt t="171168" x="477838" y="1849438"/>
          <p14:tracePt t="171175" x="469900" y="1865313"/>
          <p14:tracePt t="171183" x="461963" y="1881188"/>
          <p14:tracePt t="171191" x="454025" y="1898650"/>
          <p14:tracePt t="171200" x="446088" y="1906588"/>
          <p14:tracePt t="171207" x="438150" y="1930400"/>
          <p14:tracePt t="171215" x="438150" y="1946275"/>
          <p14:tracePt t="171223" x="438150" y="1954213"/>
          <p14:tracePt t="171231" x="438150" y="1970088"/>
          <p14:tracePt t="171239" x="446088" y="1993900"/>
          <p14:tracePt t="171248" x="461963" y="2025650"/>
          <p14:tracePt t="171255" x="477838" y="2057400"/>
          <p14:tracePt t="171263" x="517525" y="2089150"/>
          <p14:tracePt t="171269" x="566738" y="2128838"/>
          <p14:tracePt t="171277" x="614363" y="2160588"/>
          <p14:tracePt t="171285" x="661988" y="2192338"/>
          <p14:tracePt t="171293" x="693738" y="2208213"/>
          <p14:tracePt t="171301" x="757238" y="2233613"/>
          <p14:tracePt t="171310" x="804863" y="2249488"/>
          <p14:tracePt t="171317" x="844550" y="2265363"/>
          <p14:tracePt t="171326" x="892175" y="2289175"/>
          <p14:tracePt t="171333" x="949325" y="2305050"/>
          <p14:tracePt t="171341" x="1012825" y="2320925"/>
          <p14:tracePt t="171350" x="1068388" y="2336800"/>
          <p14:tracePt t="171358" x="1116013" y="2344738"/>
          <p14:tracePt t="171364" x="1171575" y="2344738"/>
          <p14:tracePt t="171372" x="1227138" y="2344738"/>
          <p14:tracePt t="171380" x="1266825" y="2328863"/>
          <p14:tracePt t="171387" x="1331913" y="2312988"/>
          <p14:tracePt t="171395" x="1371600" y="2297113"/>
          <p14:tracePt t="171404" x="1411288" y="2281238"/>
          <p14:tracePt t="171411" x="1419225" y="2265363"/>
          <p14:tracePt t="171419" x="1435100" y="2249488"/>
          <p14:tracePt t="171428" x="1443038" y="2233613"/>
          <p14:tracePt t="171435" x="1458913" y="2216150"/>
          <p14:tracePt t="171443" x="1466850" y="2208213"/>
          <p14:tracePt t="171450" x="1466850" y="2192338"/>
          <p14:tracePt t="171459" x="1466850" y="2176463"/>
          <p14:tracePt t="171467" x="1466850" y="2168525"/>
          <p14:tracePt t="171475" x="1466850" y="2152650"/>
          <p14:tracePt t="171483" x="1466850" y="2128838"/>
          <p14:tracePt t="171491" x="1450975" y="2105025"/>
          <p14:tracePt t="171500" x="1435100" y="2089150"/>
          <p14:tracePt t="171507" x="1411288" y="2065338"/>
          <p14:tracePt t="171515" x="1387475" y="2041525"/>
          <p14:tracePt t="171523" x="1331913" y="2017713"/>
          <p14:tracePt t="171531" x="1266825" y="1985963"/>
          <p14:tracePt t="171539" x="1195388" y="1954213"/>
          <p14:tracePt t="171546" x="1123950" y="1938338"/>
          <p14:tracePt t="171553" x="1068388" y="1914525"/>
          <p14:tracePt t="171561" x="996950" y="1898650"/>
          <p14:tracePt t="171569" x="941388" y="1890713"/>
          <p14:tracePt t="171578" x="876300" y="1873250"/>
          <p14:tracePt t="171585" x="820738" y="1865313"/>
          <p14:tracePt t="171593" x="765175" y="1849438"/>
          <p14:tracePt t="171601" x="693738" y="1841500"/>
          <p14:tracePt t="171610" x="646113" y="1841500"/>
          <p14:tracePt t="171618" x="590550" y="1857375"/>
          <p14:tracePt t="171626" x="558800" y="1865313"/>
          <p14:tracePt t="171633" x="525463" y="1881188"/>
          <p14:tracePt t="171642" x="509588" y="1898650"/>
          <p14:tracePt t="171647" x="493713" y="1914525"/>
          <p14:tracePt t="171655" x="477838" y="1930400"/>
          <p14:tracePt t="171663" x="469900" y="1946275"/>
          <p14:tracePt t="171671" x="454025" y="1946275"/>
          <p14:tracePt t="171679" x="438150" y="1954213"/>
          <p14:tracePt t="171687" x="422275" y="1970088"/>
          <p14:tracePt t="171696" x="406400" y="1985963"/>
          <p14:tracePt t="171703" x="398463" y="2001838"/>
          <p14:tracePt t="171712" x="382588" y="2017713"/>
          <p14:tracePt t="171719" x="366713" y="2025650"/>
          <p14:tracePt t="171727" x="358775" y="2041525"/>
          <p14:tracePt t="171733" x="350838" y="2057400"/>
          <p14:tracePt t="171742" x="350838" y="2081213"/>
          <p14:tracePt t="171750" x="350838" y="2105025"/>
          <p14:tracePt t="171757" x="350838" y="2136775"/>
          <p14:tracePt t="171765" x="366713" y="2160588"/>
          <p14:tracePt t="171773" x="382588" y="2208213"/>
          <p14:tracePt t="171781" x="398463" y="2233613"/>
          <p14:tracePt t="171789" x="414338" y="2249488"/>
          <p14:tracePt t="171798" x="446088" y="2265363"/>
          <p14:tracePt t="171806" x="469900" y="2281238"/>
          <p14:tracePt t="171813" x="493713" y="2297113"/>
          <p14:tracePt t="171822" x="509588" y="2312988"/>
          <p14:tracePt t="171827" x="525463" y="2328863"/>
          <p14:tracePt t="171838" x="533400" y="2336800"/>
          <p14:tracePt t="171843" x="558800" y="2352675"/>
          <p14:tracePt t="171851" x="574675" y="2352675"/>
          <p14:tracePt t="171859" x="598488" y="2360613"/>
          <p14:tracePt t="171867" x="630238" y="2368550"/>
          <p14:tracePt t="171878" x="638175" y="2368550"/>
          <p14:tracePt t="171886" x="669925" y="2368550"/>
          <p14:tracePt t="171891" x="693738" y="2360613"/>
          <p14:tracePt t="171900" x="717550" y="2344738"/>
          <p14:tracePt t="171908" x="749300" y="2336800"/>
          <p14:tracePt t="171915" x="781050" y="2320925"/>
          <p14:tracePt t="171923" x="804863" y="2312988"/>
          <p14:tracePt t="171931" x="820738" y="2297113"/>
          <p14:tracePt t="171939" x="828675" y="2289175"/>
          <p14:tracePt t="171948" x="836613" y="2273300"/>
          <p14:tracePt t="171955" x="852488" y="2257425"/>
          <p14:tracePt t="171963" x="860425" y="2257425"/>
          <p14:tracePt t="171971" x="868363" y="2249488"/>
          <p14:tracePt t="171980" x="868363" y="2233613"/>
          <p14:tracePt t="171987" x="868363" y="2224088"/>
          <p14:tracePt t="171996" x="876300" y="2208213"/>
          <p14:tracePt t="172004" x="876300" y="2184400"/>
          <p14:tracePt t="172013" x="876300" y="2176463"/>
          <p14:tracePt t="172019" x="876300" y="2160588"/>
          <p14:tracePt t="172027" x="876300" y="2144713"/>
          <p14:tracePt t="172035" x="868363" y="2128838"/>
          <p14:tracePt t="172044" x="852488" y="2120900"/>
          <p14:tracePt t="172051" x="828675" y="2112963"/>
          <p14:tracePt t="172059" x="796925" y="2097088"/>
          <p14:tracePt t="172067" x="749300" y="2089150"/>
          <p14:tracePt t="172075" x="693738" y="2089150"/>
          <p14:tracePt t="172083" x="638175" y="2073275"/>
          <p14:tracePt t="172091" x="582613" y="2089150"/>
          <p14:tracePt t="172100" x="509588" y="2097088"/>
          <p14:tracePt t="172108" x="422275" y="2120900"/>
          <p14:tracePt t="172117" x="342900" y="2136775"/>
          <p14:tracePt t="172122" x="295275" y="2160588"/>
          <p14:tracePt t="172130" x="279400" y="2176463"/>
          <p14:tracePt t="172165" x="279400" y="2184400"/>
          <p14:tracePt t="172173" x="279400" y="2192338"/>
          <p14:tracePt t="172198" x="287338" y="2192338"/>
          <p14:tracePt t="172206" x="295275" y="2192338"/>
          <p14:tracePt t="172215" x="303213" y="2192338"/>
          <p14:tracePt t="172226" x="311150" y="2192338"/>
          <p14:tracePt t="172233" x="334963" y="2192338"/>
          <p14:tracePt t="172239" x="366713" y="2176463"/>
          <p14:tracePt t="172247" x="406400" y="2160588"/>
          <p14:tracePt t="172256" x="446088" y="2152650"/>
          <p14:tracePt t="172263" x="501650" y="2144713"/>
          <p14:tracePt t="172271" x="566738" y="2128838"/>
          <p14:tracePt t="172280" x="622300" y="2105025"/>
          <p14:tracePt t="172289" x="709613" y="2081213"/>
          <p14:tracePt t="172295" x="788988" y="2065338"/>
          <p14:tracePt t="172303" x="860425" y="2041525"/>
          <p14:tracePt t="172311" x="925513" y="2025650"/>
          <p14:tracePt t="172320" x="965200" y="2017713"/>
          <p14:tracePt t="172327" x="989013" y="2009775"/>
          <p14:tracePt t="172335" x="1004888" y="2001838"/>
          <p14:tracePt t="172421" x="957263" y="2009775"/>
          <p14:tracePt t="172430" x="884238" y="2025650"/>
          <p14:tracePt t="172437" x="804863" y="2049463"/>
          <p14:tracePt t="172446" x="693738" y="2081213"/>
          <p14:tracePt t="172454" x="606425" y="2112963"/>
          <p14:tracePt t="172461" x="517525" y="2136775"/>
          <p14:tracePt t="172469" x="446088" y="2152650"/>
          <p14:tracePt t="172475" x="374650" y="2176463"/>
          <p14:tracePt t="172483" x="319088" y="2200275"/>
          <p14:tracePt t="172492" x="287338" y="2200275"/>
          <p14:tracePt t="172499" x="271463" y="2208213"/>
          <p14:tracePt t="172559" x="279400" y="2208213"/>
          <p14:tracePt t="172574" x="295275" y="2200275"/>
          <p14:tracePt t="172826" x="303213" y="2200275"/>
          <p14:tracePt t="172853" x="303213" y="2192338"/>
          <p14:tracePt t="172859" x="311150" y="2184400"/>
          <p14:tracePt t="172869" x="327025" y="2176463"/>
          <p14:tracePt t="172883" x="366713" y="2144713"/>
          <p14:tracePt t="172892" x="382588" y="2136775"/>
          <p14:tracePt t="172899" x="406400" y="2128838"/>
          <p14:tracePt t="172907" x="438150" y="2120900"/>
          <p14:tracePt t="172916" x="461963" y="2120900"/>
          <p14:tracePt t="172925" x="501650" y="2120900"/>
          <p14:tracePt t="172931" x="550863" y="2120900"/>
          <p14:tracePt t="172939" x="590550" y="2120900"/>
          <p14:tracePt t="172948" x="630238" y="2120900"/>
          <p14:tracePt t="172956" x="661988" y="2120900"/>
          <p14:tracePt t="172966" x="685800" y="2120900"/>
          <p14:tracePt t="172971" x="693738" y="2120900"/>
          <p14:tracePt t="172982" x="709613" y="2120900"/>
          <p14:tracePt t="172987" x="717550" y="2120900"/>
          <p14:tracePt t="172997" x="725488" y="2120900"/>
          <p14:tracePt t="173003" x="741363" y="2105025"/>
          <p14:tracePt t="173013" x="757238" y="2105025"/>
          <p14:tracePt t="173022" x="757238" y="2097088"/>
          <p14:tracePt t="173029" x="773113" y="2081213"/>
          <p14:tracePt t="173038" x="788988" y="2073275"/>
          <p14:tracePt t="173045" x="804863" y="2065338"/>
          <p14:tracePt t="173061" x="812800" y="2057400"/>
          <p14:tracePt t="173069" x="820738" y="2057400"/>
          <p14:tracePt t="173075" x="828675" y="2057400"/>
          <p14:tracePt t="173271" x="820738" y="2057400"/>
          <p14:tracePt t="173279" x="804863" y="2057400"/>
          <p14:tracePt t="173289" x="788988" y="2065338"/>
          <p14:tracePt t="173295" x="781050" y="2065338"/>
          <p14:tracePt t="173304" x="765175" y="2073275"/>
          <p14:tracePt t="173311" x="741363" y="2073275"/>
          <p14:tracePt t="173320" x="725488" y="2081213"/>
          <p14:tracePt t="173327" x="709613" y="2081213"/>
          <p14:tracePt t="173335" x="693738" y="2081213"/>
          <p14:tracePt t="173343" x="685800" y="2081213"/>
          <p14:tracePt t="173351" x="669925" y="2081213"/>
          <p14:tracePt t="173357" x="646113" y="2089150"/>
          <p14:tracePt t="173366" x="630238" y="2089150"/>
          <p14:tracePt t="173373" x="622300" y="2097088"/>
          <p14:tracePt t="173382" x="606425" y="2112963"/>
          <p14:tracePt t="173389" x="590550" y="2120900"/>
          <p14:tracePt t="173397" x="582613" y="2128838"/>
          <p14:tracePt t="173406" x="574675" y="2136775"/>
          <p14:tracePt t="173414" x="566738" y="2144713"/>
          <p14:tracePt t="173422" x="550863" y="2160588"/>
          <p14:tracePt t="173429" x="541338" y="2168525"/>
          <p14:tracePt t="173437" x="541338" y="2184400"/>
          <p14:tracePt t="173446" x="533400" y="2200275"/>
          <p14:tracePt t="173451" x="525463" y="2216150"/>
          <p14:tracePt t="173467" x="517525" y="2233613"/>
          <p14:tracePt t="173476" x="517525" y="2249488"/>
          <p14:tracePt t="173483" x="517525" y="2257425"/>
          <p14:tracePt t="173491" x="517525" y="2273300"/>
          <p14:tracePt t="173499" x="517525" y="2289175"/>
          <p14:tracePt t="173508" x="517525" y="2297113"/>
          <p14:tracePt t="173516" x="517525" y="2312988"/>
          <p14:tracePt t="173523" x="517525" y="2328863"/>
          <p14:tracePt t="173531" x="525463" y="2336800"/>
          <p14:tracePt t="173540" x="533400" y="2344738"/>
          <p14:tracePt t="173548" x="533400" y="2360613"/>
          <p14:tracePt t="173553" x="550863" y="2368550"/>
          <p14:tracePt t="173562" x="566738" y="2384425"/>
          <p14:tracePt t="173570" x="582613" y="2400300"/>
          <p14:tracePt t="173577" x="598488" y="2408238"/>
          <p14:tracePt t="173585" x="606425" y="2416175"/>
          <p14:tracePt t="173593" x="622300" y="2424113"/>
          <p14:tracePt t="173601" x="638175" y="2432050"/>
          <p14:tracePt t="173612" x="646113" y="2432050"/>
          <p14:tracePt t="173619" x="661988" y="2432050"/>
          <p14:tracePt t="173627" x="677863" y="2432050"/>
          <p14:tracePt t="173636" x="685800" y="2432050"/>
          <p14:tracePt t="173643" x="709613" y="2432050"/>
          <p14:tracePt t="173651" x="725488" y="2424113"/>
          <p14:tracePt t="173659" x="741363" y="2408238"/>
          <p14:tracePt t="173667" x="765175" y="2392363"/>
          <p14:tracePt t="173673" x="773113" y="2376488"/>
          <p14:tracePt t="173682" x="788988" y="2360613"/>
          <p14:tracePt t="173689" x="804863" y="2352675"/>
          <p14:tracePt t="173697" x="820738" y="2336800"/>
          <p14:tracePt t="173705" x="836613" y="2320925"/>
          <p14:tracePt t="173713" x="844550" y="2305050"/>
          <p14:tracePt t="173721" x="852488" y="2289175"/>
          <p14:tracePt t="173729" x="860425" y="2289175"/>
          <p14:tracePt t="173737" x="868363" y="2281238"/>
          <p14:tracePt t="173745" x="876300" y="2265363"/>
          <p14:tracePt t="173754" x="884238" y="2257425"/>
          <p14:tracePt t="173763" x="884238" y="2241550"/>
          <p14:tracePt t="173769" x="892175" y="2233613"/>
          <p14:tracePt t="173777" x="900113" y="2224088"/>
          <p14:tracePt t="173787" x="900113" y="2216150"/>
          <p14:tracePt t="173795" x="908050" y="2200275"/>
          <p14:tracePt t="173803" x="908050" y="2184400"/>
          <p14:tracePt t="173811" x="908050" y="2176463"/>
          <p14:tracePt t="173819" x="908050" y="2160588"/>
          <p14:tracePt t="173827" x="908050" y="2152650"/>
          <p14:tracePt t="173844" x="908050" y="2136775"/>
          <p14:tracePt t="173851" x="900113" y="2128838"/>
          <p14:tracePt t="173868" x="892175" y="2120900"/>
          <p14:tracePt t="173875" x="884238" y="2112963"/>
          <p14:tracePt t="173883" x="868363" y="2112963"/>
          <p14:tracePt t="173891" x="860425" y="2105025"/>
          <p14:tracePt t="173899" x="844550" y="2097088"/>
          <p14:tracePt t="173907" x="828675" y="2097088"/>
          <p14:tracePt t="173915" x="820738" y="2097088"/>
          <p14:tracePt t="173923" x="804863" y="2089150"/>
          <p14:tracePt t="173929" x="788988" y="2089150"/>
          <p14:tracePt t="173937" x="781050" y="2089150"/>
          <p14:tracePt t="173946" x="765175" y="2089150"/>
          <p14:tracePt t="173953" x="749300" y="2089150"/>
          <p14:tracePt t="173961" x="741363" y="2089150"/>
          <p14:tracePt t="173969" x="725488" y="2089150"/>
          <p14:tracePt t="173977" x="717550" y="2089150"/>
          <p14:tracePt t="173993" x="701675" y="2089150"/>
          <p14:tracePt t="174001" x="693738" y="2089150"/>
          <p14:tracePt t="174010" x="685800" y="2089150"/>
          <p14:tracePt t="174017" x="677863" y="2089150"/>
          <p14:tracePt t="174028" x="669925" y="2089150"/>
          <p14:tracePt t="174047" x="661988" y="2089150"/>
          <p14:tracePt t="174055" x="654050" y="2089150"/>
          <p14:tracePt t="174068" x="646113" y="2089150"/>
          <p14:tracePt t="174072" x="630238" y="2089150"/>
          <p14:tracePt t="174079" x="622300" y="2097088"/>
          <p14:tracePt t="174087" x="614363" y="2097088"/>
          <p14:tracePt t="174095" x="614363" y="2105025"/>
          <p14:tracePt t="174111" x="606425" y="2112963"/>
          <p14:tracePt t="174119" x="598488" y="2120900"/>
          <p14:tracePt t="174127" x="598488" y="2128838"/>
          <p14:tracePt t="174134" x="598488" y="2136775"/>
          <p14:tracePt t="174141" x="590550" y="2152650"/>
          <p14:tracePt t="174149" x="590550" y="2168525"/>
          <p14:tracePt t="174158" x="590550" y="2176463"/>
          <p14:tracePt t="174165" x="590550" y="2192338"/>
          <p14:tracePt t="174173" x="598488" y="2208213"/>
          <p14:tracePt t="174182" x="606425" y="2224088"/>
          <p14:tracePt t="174189" x="614363" y="2233613"/>
          <p14:tracePt t="174197" x="614363" y="2241550"/>
          <p14:tracePt t="174206" x="630238" y="2257425"/>
          <p14:tracePt t="174213" x="638175" y="2257425"/>
          <p14:tracePt t="174221" x="646113" y="2273300"/>
          <p14:tracePt t="174227" x="654050" y="2281238"/>
          <p14:tracePt t="174235" x="661988" y="2289175"/>
          <p14:tracePt t="174243" x="677863" y="2289175"/>
          <p14:tracePt t="174251" x="685800" y="2289175"/>
          <p14:tracePt t="174259" x="701675" y="2297113"/>
          <p14:tracePt t="174267" x="717550" y="2297113"/>
          <p14:tracePt t="174275" x="717550" y="2305050"/>
          <p14:tracePt t="174283" x="733425" y="2305050"/>
          <p14:tracePt t="174292" x="741363" y="2305050"/>
          <p14:tracePt t="174307" x="757238" y="2305050"/>
          <p14:tracePt t="174315" x="765175" y="2305050"/>
          <p14:tracePt t="174323" x="773113" y="2305050"/>
          <p14:tracePt t="174332" x="781050" y="2305050"/>
          <p14:tracePt t="174338" x="796925" y="2297113"/>
          <p14:tracePt t="174345" x="804863" y="2289175"/>
          <p14:tracePt t="174355" x="812800" y="2289175"/>
          <p14:tracePt t="174361" x="820738" y="2289175"/>
          <p14:tracePt t="174369" x="828675" y="2281238"/>
          <p14:tracePt t="174377" x="836613" y="2273300"/>
          <p14:tracePt t="174389" x="836613" y="2265363"/>
          <p14:tracePt t="174397" x="844550" y="2265363"/>
          <p14:tracePt t="174406" x="852488" y="2257425"/>
          <p14:tracePt t="174413" x="852488" y="2241550"/>
          <p14:tracePt t="174422" x="852488" y="2233613"/>
          <p14:tracePt t="174430" x="852488" y="2224088"/>
          <p14:tracePt t="174435" x="860425" y="2208213"/>
          <p14:tracePt t="174443" x="868363" y="2208213"/>
          <p14:tracePt t="174451" x="868363" y="2192338"/>
          <p14:tracePt t="174464" x="868363" y="2184400"/>
          <p14:tracePt t="174479" x="868363" y="2176463"/>
          <p14:tracePt t="174491" x="868363" y="2168525"/>
          <p14:tracePt t="174507" x="868363" y="2160588"/>
          <p14:tracePt t="174515" x="868363" y="2144713"/>
          <p14:tracePt t="174523" x="868363" y="2136775"/>
          <p14:tracePt t="174529" x="868363" y="2128838"/>
          <p14:tracePt t="174538" x="860425" y="2120900"/>
          <p14:tracePt t="174545" x="860425" y="2112963"/>
          <p14:tracePt t="174561" x="860425" y="2105025"/>
          <p14:tracePt t="174570" x="852488" y="2097088"/>
          <p14:tracePt t="174577" x="844550" y="2089150"/>
          <p14:tracePt t="174598" x="836613" y="2089150"/>
          <p14:tracePt t="174606" x="836613" y="2081213"/>
          <p14:tracePt t="174613" x="820738" y="2081213"/>
          <p14:tracePt t="174621" x="820738" y="2073275"/>
          <p14:tracePt t="174629" x="804863" y="2073275"/>
          <p14:tracePt t="174637" x="788988" y="2065338"/>
          <p14:tracePt t="174643" x="781050" y="2065338"/>
          <p14:tracePt t="174652" x="765175" y="2065338"/>
          <p14:tracePt t="174659" x="749300" y="2065338"/>
          <p14:tracePt t="174667" x="741363" y="2065338"/>
          <p14:tracePt t="174676" x="725488" y="2065338"/>
          <p14:tracePt t="174683" x="709613" y="2065338"/>
          <p14:tracePt t="174691" x="701675" y="2065338"/>
          <p14:tracePt t="174699" x="693738" y="2065338"/>
          <p14:tracePt t="174707" x="677863" y="2065338"/>
          <p14:tracePt t="174723" x="669925" y="2073275"/>
          <p14:tracePt t="174732" x="661988" y="2073275"/>
          <p14:tracePt t="174743" x="654050" y="2073275"/>
          <p14:tracePt t="174749" x="654050" y="2081213"/>
          <p14:tracePt t="174758" x="646113" y="2081213"/>
          <p14:tracePt t="174765" x="638175" y="2081213"/>
          <p14:tracePt t="174774" x="630238" y="2097088"/>
          <p14:tracePt t="174782" x="614363" y="2112963"/>
          <p14:tracePt t="174789" x="614363" y="2128838"/>
          <p14:tracePt t="174797" x="606425" y="2128838"/>
          <p14:tracePt t="174806" x="606425" y="2136775"/>
          <p14:tracePt t="174813" x="598488" y="2144713"/>
          <p14:tracePt t="174821" x="590550" y="2152650"/>
          <p14:tracePt t="174829" x="574675" y="2168525"/>
          <p14:tracePt t="174837" x="574675" y="2184400"/>
          <p14:tracePt t="174843" x="574675" y="2192338"/>
          <p14:tracePt t="174851" x="574675" y="2208213"/>
          <p14:tracePt t="174859" x="574675" y="2224088"/>
          <p14:tracePt t="174867" x="574675" y="2233613"/>
          <p14:tracePt t="174875" x="574675" y="2241550"/>
          <p14:tracePt t="174884" x="574675" y="2257425"/>
          <p14:tracePt t="174901" x="574675" y="2273300"/>
          <p14:tracePt t="174907" x="590550" y="2281238"/>
          <p14:tracePt t="174915" x="598488" y="2297113"/>
          <p14:tracePt t="174924" x="614363" y="2297113"/>
          <p14:tracePt t="174932" x="614363" y="2312988"/>
          <p14:tracePt t="174937" x="622300" y="2320925"/>
          <p14:tracePt t="174945" x="638175" y="2328863"/>
          <p14:tracePt t="174953" x="646113" y="2328863"/>
          <p14:tracePt t="174962" x="654050" y="2336800"/>
          <p14:tracePt t="174969" x="661988" y="2336800"/>
          <p14:tracePt t="174977" x="669925" y="2336800"/>
          <p14:tracePt t="174994" x="685800" y="2336800"/>
          <p14:tracePt t="175001" x="693738" y="2336800"/>
          <p14:tracePt t="175017" x="701675" y="2336800"/>
          <p14:tracePt t="175026" x="717550" y="2320925"/>
          <p14:tracePt t="175031" x="725488" y="2305050"/>
          <p14:tracePt t="175039" x="733425" y="2297113"/>
          <p14:tracePt t="175048" x="741363" y="2281238"/>
          <p14:tracePt t="175056" x="757238" y="2265363"/>
          <p14:tracePt t="175063" x="773113" y="2249488"/>
          <p14:tracePt t="175071" x="781050" y="2233613"/>
          <p14:tracePt t="175079" x="796925" y="2224088"/>
          <p14:tracePt t="175088" x="796925" y="2208213"/>
          <p14:tracePt t="175095" x="804863" y="2192338"/>
          <p14:tracePt t="175103" x="812800" y="2176463"/>
          <p14:tracePt t="175111" x="820738" y="2176463"/>
          <p14:tracePt t="175117" x="820738" y="2160588"/>
          <p14:tracePt t="175125" x="828675" y="2152650"/>
          <p14:tracePt t="175141" x="828675" y="2136775"/>
          <p14:tracePt t="175149" x="828675" y="2128838"/>
          <p14:tracePt t="175165" x="828675" y="2112963"/>
          <p14:tracePt t="175173" x="828675" y="2097088"/>
          <p14:tracePt t="175182" x="820738" y="2089150"/>
          <p14:tracePt t="175189" x="812800" y="2081213"/>
          <p14:tracePt t="175197" x="812800" y="2073275"/>
          <p14:tracePt t="175210" x="812800" y="2065338"/>
          <p14:tracePt t="175223" x="804863" y="2065338"/>
          <p14:tracePt t="175251" x="796925" y="2057400"/>
          <p14:tracePt t="175276" x="788988" y="2057400"/>
          <p14:tracePt t="175283" x="788988" y="2049463"/>
          <p14:tracePt t="175291" x="781050" y="2049463"/>
          <p14:tracePt t="175304" x="773113" y="2049463"/>
          <p14:tracePt t="175322" x="765175" y="2049463"/>
          <p14:tracePt t="175381" x="749300" y="2049463"/>
          <p14:tracePt t="175389" x="733425" y="2057400"/>
          <p14:tracePt t="175398" x="733425" y="2065338"/>
          <p14:tracePt t="175405" x="717550" y="2065338"/>
          <p14:tracePt t="175411" x="709613" y="2073275"/>
          <p14:tracePt t="175419" x="709613" y="2081213"/>
          <p14:tracePt t="175436" x="709613" y="2089150"/>
          <p14:tracePt t="175443" x="701675" y="2089150"/>
          <p14:tracePt t="175507" x="701675" y="2097088"/>
          <p14:tracePt t="175525" x="701675" y="2105025"/>
          <p14:tracePt t="176199" x="701675" y="2112963"/>
          <p14:tracePt t="176207" x="701675" y="2144713"/>
          <p14:tracePt t="176215" x="701675" y="2160588"/>
          <p14:tracePt t="176223" x="701675" y="2200275"/>
          <p14:tracePt t="176231" x="701675" y="2233613"/>
          <p14:tracePt t="176239" x="701675" y="2273300"/>
          <p14:tracePt t="176248" x="701675" y="2312988"/>
          <p14:tracePt t="176255" x="701675" y="2368550"/>
          <p14:tracePt t="176264" x="709613" y="2424113"/>
          <p14:tracePt t="176269" x="709613" y="2471738"/>
          <p14:tracePt t="176277" x="717550" y="2503488"/>
          <p14:tracePt t="176285" x="717550" y="2551113"/>
          <p14:tracePt t="176293" x="717550" y="2576513"/>
          <p14:tracePt t="176301" x="717550" y="2592388"/>
          <p14:tracePt t="176309" x="717550" y="2600325"/>
          <p14:tracePt t="176319" x="717550" y="2616200"/>
          <p14:tracePt t="176325" x="717550" y="2632075"/>
          <p14:tracePt t="176333" x="717550" y="2640013"/>
          <p14:tracePt t="176350" x="709613" y="2647950"/>
          <p14:tracePt t="176481" x="709613" y="2640013"/>
          <p14:tracePt t="176489" x="709613" y="2632075"/>
          <p14:tracePt t="176497" x="709613" y="2624138"/>
          <p14:tracePt t="176505" x="709613" y="2608263"/>
          <p14:tracePt t="176513" x="717550" y="2592388"/>
          <p14:tracePt t="176522" x="717550" y="2584450"/>
          <p14:tracePt t="176529" x="725488" y="2566988"/>
          <p14:tracePt t="176537" x="725488" y="2551113"/>
          <p14:tracePt t="176546" x="733425" y="2535238"/>
          <p14:tracePt t="176553" x="733425" y="2527300"/>
          <p14:tracePt t="176561" x="733425" y="2511425"/>
          <p14:tracePt t="176567" x="733425" y="2495550"/>
          <p14:tracePt t="176576" x="733425" y="2487613"/>
          <p14:tracePt t="176584" x="733425" y="2479675"/>
          <p14:tracePt t="176591" x="733425" y="2471738"/>
          <p14:tracePt t="176607" x="733425" y="2463800"/>
          <p14:tracePt t="176689" x="733425" y="2471738"/>
          <p14:tracePt t="176697" x="709613" y="2535238"/>
          <p14:tracePt t="176705" x="693738" y="2600325"/>
          <p14:tracePt t="176714" x="685800" y="2655888"/>
          <p14:tracePt t="176721" x="685800" y="2735263"/>
          <p14:tracePt t="176730" x="685800" y="2790825"/>
          <p14:tracePt t="176737" x="685800" y="2862263"/>
          <p14:tracePt t="176746" x="685800" y="2943225"/>
          <p14:tracePt t="176753" x="693738" y="3030538"/>
          <p14:tracePt t="176760" x="709613" y="3094038"/>
          <p14:tracePt t="176767" x="717550" y="3157538"/>
          <p14:tracePt t="176776" x="733425" y="3197225"/>
          <p14:tracePt t="176783" x="757238" y="3244850"/>
          <p14:tracePt t="176792" x="757238" y="3270250"/>
          <p14:tracePt t="176799" x="765175" y="3286125"/>
          <p14:tracePt t="176808" x="765175" y="3294063"/>
          <p14:tracePt t="176815" x="773113" y="3309938"/>
          <p14:tracePt t="176824" x="781050" y="3325813"/>
          <p14:tracePt t="176831" x="781050" y="3333750"/>
          <p14:tracePt t="176840" x="788988" y="3349625"/>
          <p14:tracePt t="176847" x="796925" y="3365500"/>
          <p14:tracePt t="176853" x="812800" y="3389313"/>
          <p14:tracePt t="176861" x="828675" y="3405188"/>
          <p14:tracePt t="176869" x="828675" y="3413125"/>
          <p14:tracePt t="176884" x="828675" y="3421063"/>
          <p14:tracePt t="176885" x="836613" y="3429000"/>
          <p14:tracePt t="176894" x="836613" y="3436938"/>
          <p14:tracePt t="176980" x="836613" y="3413125"/>
          <p14:tracePt t="176987" x="820738" y="3389313"/>
          <p14:tracePt t="176995" x="812800" y="3341688"/>
          <p14:tracePt t="177003" x="796925" y="3286125"/>
          <p14:tracePt t="177011" x="788988" y="3221038"/>
          <p14:tracePt t="177019" x="781050" y="3165475"/>
          <p14:tracePt t="177027" x="781050" y="3109913"/>
          <p14:tracePt t="177036" x="781050" y="3054350"/>
          <p14:tracePt t="177041" x="781050" y="2998788"/>
          <p14:tracePt t="177049" x="781050" y="2943225"/>
          <p14:tracePt t="177057" x="781050" y="2886075"/>
          <p14:tracePt t="177066" x="781050" y="2862263"/>
          <p14:tracePt t="177076" x="781050" y="2830513"/>
          <p14:tracePt t="177083" x="781050" y="2798763"/>
          <p14:tracePt t="177091" x="788988" y="2774950"/>
          <p14:tracePt t="177099" x="788988" y="2735263"/>
          <p14:tracePt t="177108" x="796925" y="2703513"/>
          <p14:tracePt t="177115" x="804863" y="2671763"/>
          <p14:tracePt t="177124" x="804863" y="2647950"/>
          <p14:tracePt t="177131" x="804863" y="2632075"/>
          <p14:tracePt t="177139" x="812800" y="2616200"/>
          <p14:tracePt t="177147" x="820738" y="2600325"/>
          <p14:tracePt t="177156" x="820738" y="2592388"/>
          <p14:tracePt t="177171" x="828675" y="2584450"/>
          <p14:tracePt t="178298" x="892175" y="2584450"/>
          <p14:tracePt t="178304" x="1052513" y="2608263"/>
          <p14:tracePt t="178312" x="1258888" y="2632075"/>
          <p14:tracePt t="178319" x="1482725" y="2687638"/>
          <p14:tracePt t="178327" x="1746250" y="2719388"/>
          <p14:tracePt t="178335" x="2057400" y="2759075"/>
          <p14:tracePt t="178344" x="2359025" y="2838450"/>
          <p14:tracePt t="178351" x="2662238" y="2901950"/>
          <p14:tracePt t="178359" x="2949575" y="2935288"/>
          <p14:tracePt t="178367" x="3268663" y="2974975"/>
          <p14:tracePt t="178376" x="3476625" y="2998788"/>
          <p14:tracePt t="178383" x="3611563" y="3022600"/>
          <p14:tracePt t="178390" x="3706813" y="3030538"/>
          <p14:tracePt t="178397" x="3778250" y="3030538"/>
          <p14:tracePt t="178405" x="3833813" y="3030538"/>
          <p14:tracePt t="178414" x="3859213" y="3030538"/>
          <p14:tracePt t="178507" x="3859213" y="3022600"/>
          <p14:tracePt t="178515" x="3859213" y="3014663"/>
          <p14:tracePt t="178524" x="3851275" y="3014663"/>
          <p14:tracePt t="178606" x="3843338" y="3006725"/>
          <p14:tracePt t="178617" x="3843338" y="2998788"/>
          <p14:tracePt t="178625" x="3833813" y="2998788"/>
          <p14:tracePt t="178633" x="3825875" y="2990850"/>
          <p14:tracePt t="178641" x="3825875" y="2974975"/>
          <p14:tracePt t="178649" x="3817938" y="2959100"/>
          <p14:tracePt t="178658" x="3817938" y="2951163"/>
          <p14:tracePt t="178665" x="3810000" y="2943225"/>
          <p14:tracePt t="178673" x="3794125" y="2935288"/>
          <p14:tracePt t="178680" x="3786188" y="2927350"/>
          <p14:tracePt t="178688" x="3778250" y="2909888"/>
          <p14:tracePt t="178695" x="3770313" y="2894013"/>
          <p14:tracePt t="178704" x="3754438" y="2886075"/>
          <p14:tracePt t="178711" x="3746500" y="2878138"/>
          <p14:tracePt t="178728" x="3738563" y="2878138"/>
          <p14:tracePt t="178736" x="3730625" y="2878138"/>
          <p14:tracePt t="178747" x="3722688" y="2878138"/>
          <p14:tracePt t="178755" x="3706813" y="2878138"/>
          <p14:tracePt t="178761" x="3683000" y="2878138"/>
          <p14:tracePt t="178769" x="3643313" y="2894013"/>
          <p14:tracePt t="178777" x="3579813" y="2909888"/>
          <p14:tracePt t="178786" x="3524250" y="2935288"/>
          <p14:tracePt t="178794" x="3467100" y="2951163"/>
          <p14:tracePt t="178802" x="3403600" y="2974975"/>
          <p14:tracePt t="178809" x="3355975" y="2990850"/>
          <p14:tracePt t="178817" x="3316288" y="3006725"/>
          <p14:tracePt t="178825" x="3268663" y="3030538"/>
          <p14:tracePt t="178833" x="3244850" y="3038475"/>
          <p14:tracePt t="178841" x="3228975" y="3054350"/>
          <p14:tracePt t="178850" x="3213100" y="3054350"/>
          <p14:tracePt t="178911" x="3205163" y="3054350"/>
          <p14:tracePt t="178939" x="3197225" y="3054350"/>
          <p14:tracePt t="178947" x="3189288" y="3054350"/>
          <p14:tracePt t="178956" x="3173413" y="3054350"/>
          <p14:tracePt t="178962" x="3149600" y="3046413"/>
          <p14:tracePt t="178969" x="3117850" y="3030538"/>
          <p14:tracePt t="178977" x="3084513" y="3014663"/>
          <p14:tracePt t="178985" x="3060700" y="2998788"/>
          <p14:tracePt t="178994" x="3036888" y="2982913"/>
          <p14:tracePt t="179001" x="3021013" y="2974975"/>
          <p14:tracePt t="179009" x="3013075" y="2974975"/>
          <p14:tracePt t="179017" x="3005138" y="2967038"/>
          <p14:tracePt t="179025" x="2997200" y="2967038"/>
          <p14:tracePt t="179033" x="2997200" y="2959100"/>
          <p14:tracePt t="179145" x="3005138" y="2959100"/>
          <p14:tracePt t="179153" x="3013075" y="2959100"/>
          <p14:tracePt t="179162" x="3021013" y="2951163"/>
          <p14:tracePt t="179169" x="3036888" y="2951163"/>
          <p14:tracePt t="179267" x="3028950" y="2951163"/>
          <p14:tracePt t="179275" x="3013075" y="2951163"/>
          <p14:tracePt t="179283" x="2997200" y="2959100"/>
          <p14:tracePt t="179291" x="2965450" y="2959100"/>
          <p14:tracePt t="179299" x="2925763" y="2959100"/>
          <p14:tracePt t="179308" x="2886075" y="2951163"/>
          <p14:tracePt t="179315" x="2846388" y="2943225"/>
          <p14:tracePt t="179323" x="2830513" y="2943225"/>
          <p14:tracePt t="179331" x="2822575" y="2935288"/>
          <p14:tracePt t="179339" x="2806700" y="2935288"/>
          <p14:tracePt t="179345" x="2798763" y="2935288"/>
          <p14:tracePt t="179353" x="2790825" y="2935288"/>
          <p14:tracePt t="179549" x="2782888" y="2935288"/>
          <p14:tracePt t="179569" x="2774950" y="2935288"/>
          <p14:tracePt t="179683" x="2782888" y="2935288"/>
          <p14:tracePt t="179691" x="2806700" y="2927350"/>
          <p14:tracePt t="179699" x="2822575" y="2919413"/>
          <p14:tracePt t="179707" x="2846388" y="2909888"/>
          <p14:tracePt t="179715" x="2870200" y="2909888"/>
          <p14:tracePt t="179723" x="2901950" y="2909888"/>
          <p14:tracePt t="179729" x="2933700" y="2909888"/>
          <p14:tracePt t="179737" x="2949575" y="2909888"/>
          <p14:tracePt t="179745" x="2965450" y="2909888"/>
          <p14:tracePt t="179753" x="2981325" y="2909888"/>
          <p14:tracePt t="179769" x="2989263" y="2909888"/>
          <p14:tracePt t="179777" x="2997200" y="2909888"/>
          <p14:tracePt t="180075" x="2997200" y="2919413"/>
          <p14:tracePt t="180087" x="2997200" y="2927350"/>
          <p14:tracePt t="180096" x="2989263" y="2982913"/>
          <p14:tracePt t="180104" x="2965450" y="3038475"/>
          <p14:tracePt t="180110" x="2949575" y="3125788"/>
          <p14:tracePt t="180118" x="2925763" y="3197225"/>
          <p14:tracePt t="180125" x="2909888" y="3270250"/>
          <p14:tracePt t="180134" x="2886075" y="3325813"/>
          <p14:tracePt t="180141" x="2854325" y="3389313"/>
          <p14:tracePt t="180149" x="2806700" y="3444875"/>
          <p14:tracePt t="180157" x="2767013" y="3524250"/>
          <p14:tracePt t="180165" x="2733675" y="3579813"/>
          <p14:tracePt t="180173" x="2709863" y="3644900"/>
          <p14:tracePt t="180181" x="2701925" y="3684588"/>
          <p14:tracePt t="180189" x="2693988" y="3732213"/>
          <p14:tracePt t="180199" x="2686050" y="3756025"/>
          <p14:tracePt t="180206" x="2678113" y="3779838"/>
          <p14:tracePt t="180211" x="2670175" y="3803650"/>
          <p14:tracePt t="180219" x="2670175" y="3827463"/>
          <p14:tracePt t="180228" x="2662238" y="3851275"/>
          <p14:tracePt t="180235" x="2654300" y="3883025"/>
          <p14:tracePt t="180244" x="2646363" y="3906838"/>
          <p14:tracePt t="180252" x="2646363" y="3922713"/>
          <p14:tracePt t="180260" x="2638425" y="3956050"/>
          <p14:tracePt t="180267" x="2622550" y="3987800"/>
          <p14:tracePt t="180276" x="2614613" y="4011613"/>
          <p14:tracePt t="180283" x="2598738" y="4035425"/>
          <p14:tracePt t="180291" x="2590800" y="4059238"/>
          <p14:tracePt t="180298" x="2574925" y="4075113"/>
          <p14:tracePt t="180306" x="2566988" y="4090988"/>
          <p14:tracePt t="180313" x="2559050" y="4090988"/>
          <p14:tracePt t="180365" x="2551113" y="4090988"/>
          <p14:tracePt t="180467" x="2551113" y="4098925"/>
          <p14:tracePt t="180479" x="2574925" y="4106863"/>
          <p14:tracePt t="180487" x="2638425" y="4122738"/>
          <p14:tracePt t="180493" x="2717800" y="4146550"/>
          <p14:tracePt t="180502" x="2806700" y="4162425"/>
          <p14:tracePt t="180510" x="2901950" y="4186238"/>
          <p14:tracePt t="180517" x="3013075" y="4210050"/>
          <p14:tracePt t="180525" x="3109913" y="4233863"/>
          <p14:tracePt t="180533" x="3173413" y="4249738"/>
          <p14:tracePt t="180541" x="3244850" y="4273550"/>
          <p14:tracePt t="180549" x="3276600" y="4291013"/>
          <p14:tracePt t="180558" x="3300413" y="4298950"/>
          <p14:tracePt t="180565" x="3308350" y="4306888"/>
          <p14:tracePt t="181384" x="3228975" y="4233863"/>
          <p14:tracePt t="181391" x="3068638" y="4130675"/>
          <p14:tracePt t="181399" x="2909888" y="4035425"/>
          <p14:tracePt t="181408" x="2751138" y="3938588"/>
          <p14:tracePt t="181416" x="2582863" y="3851275"/>
          <p14:tracePt t="181423" x="2479675" y="3756025"/>
          <p14:tracePt t="181431" x="2392363" y="3676650"/>
          <p14:tracePt t="181439" x="2303463" y="3613150"/>
          <p14:tracePt t="181448" x="2224088" y="3548063"/>
          <p14:tracePt t="181454" x="2168525" y="3492500"/>
          <p14:tracePt t="181462" x="2105025" y="3429000"/>
          <p14:tracePt t="181470" x="2041525" y="3381375"/>
          <p14:tracePt t="181478" x="1976438" y="3317875"/>
          <p14:tracePt t="181486" x="1897063" y="3262313"/>
          <p14:tracePt t="181493" x="1841500" y="3213100"/>
          <p14:tracePt t="181501" x="1762125" y="3157538"/>
          <p14:tracePt t="181509" x="1690688" y="3117850"/>
          <p14:tracePt t="181518" x="1601788" y="3070225"/>
          <p14:tracePt t="181525" x="1530350" y="3006725"/>
          <p14:tracePt t="181534" x="1466850" y="2943225"/>
          <p14:tracePt t="181541" x="1403350" y="2901950"/>
          <p14:tracePt t="181547" x="1339850" y="2862263"/>
          <p14:tracePt t="181556" x="1284288" y="2830513"/>
          <p14:tracePt t="181564" x="1243013" y="2814638"/>
          <p14:tracePt t="181571" x="1211263" y="2798763"/>
          <p14:tracePt t="181579" x="1187450" y="2782888"/>
          <p14:tracePt t="181587" x="1163638" y="2767013"/>
          <p14:tracePt t="181595" x="1147763" y="2767013"/>
          <p14:tracePt t="181604" x="1123950" y="2751138"/>
          <p14:tracePt t="181611" x="1084263" y="2751138"/>
          <p14:tracePt t="181619" x="1028700" y="2743200"/>
          <p14:tracePt t="181627" x="957263" y="2735263"/>
          <p14:tracePt t="181633" x="884238" y="2719388"/>
          <p14:tracePt t="181641" x="796925" y="2711450"/>
          <p14:tracePt t="181649" x="717550" y="2687638"/>
          <p14:tracePt t="181657" x="630238" y="2671763"/>
          <p14:tracePt t="181665" x="574675" y="2647950"/>
          <p14:tracePt t="181673" x="525463" y="2632075"/>
          <p14:tracePt t="181681" x="509588" y="2616200"/>
          <p14:tracePt t="181689" x="501650" y="2600325"/>
          <p14:tracePt t="181706" x="501650" y="2592388"/>
          <p14:tracePt t="181714" x="509588" y="2592388"/>
          <p14:tracePt t="181721" x="517525" y="2576513"/>
          <p14:tracePt t="181736" x="525463" y="2566988"/>
          <p14:tracePt t="181743" x="525463" y="2559050"/>
          <p14:tracePt t="181752" x="525463" y="2551113"/>
          <p14:tracePt t="181759" x="533400" y="2543175"/>
          <p14:tracePt t="181768" x="533400" y="2527300"/>
          <p14:tracePt t="181775" x="541338" y="2527300"/>
          <p14:tracePt t="181783" x="541338" y="2519363"/>
          <p14:tracePt t="181791" x="550863" y="2503488"/>
          <p14:tracePt t="181799" x="558800" y="2487613"/>
          <p14:tracePt t="181807" x="566738" y="2479675"/>
          <p14:tracePt t="181815" x="574675" y="2463800"/>
          <p14:tracePt t="181824" x="582613" y="2455863"/>
          <p14:tracePt t="181829" x="582613" y="2447925"/>
          <p14:tracePt t="181837" x="590550" y="2447925"/>
          <p14:tracePt t="181845" x="590550" y="2432050"/>
          <p14:tracePt t="181853" x="590550" y="2424113"/>
          <p14:tracePt t="181866" x="598488" y="2424113"/>
          <p14:tracePt t="181873" x="598488" y="2416175"/>
          <p14:tracePt t="181881" x="598488" y="2408238"/>
          <p14:tracePt t="181905" x="598488" y="2400300"/>
          <p14:tracePt t="181921" x="598488" y="2392363"/>
          <p14:tracePt t="182024" x="606425" y="2392363"/>
          <p14:tracePt t="182047" x="614363" y="2392363"/>
          <p14:tracePt t="182059" x="622300" y="2400300"/>
          <p14:tracePt t="182080" x="630238" y="2400300"/>
          <p14:tracePt t="182088" x="646113" y="2408238"/>
          <p14:tracePt t="182095" x="654050" y="2416175"/>
          <p14:tracePt t="182104" x="669925" y="2424113"/>
          <p14:tracePt t="182112" x="685800" y="2432050"/>
          <p14:tracePt t="182117" x="693738" y="2432050"/>
          <p14:tracePt t="182138" x="693738" y="2439988"/>
          <p14:tracePt t="182145" x="701675" y="2439988"/>
          <p14:tracePt t="182195" x="709613" y="2439988"/>
          <p14:tracePt t="182203" x="717550" y="2432050"/>
          <p14:tracePt t="182212" x="717550" y="2424113"/>
          <p14:tracePt t="182219" x="717550" y="2416175"/>
          <p14:tracePt t="182237" x="717550" y="2408238"/>
          <p14:tracePt t="182245" x="717550" y="2400300"/>
          <p14:tracePt t="182253" x="717550" y="2392363"/>
          <p14:tracePt t="182422" x="709613" y="2392363"/>
          <p14:tracePt t="183418" x="733425" y="2392363"/>
          <p14:tracePt t="183425" x="876300" y="2368550"/>
          <p14:tracePt t="183433" x="1108075" y="2344738"/>
          <p14:tracePt t="183441" x="1331913" y="2344738"/>
          <p14:tracePt t="183447" x="1530350" y="2328863"/>
          <p14:tracePt t="183455" x="1682750" y="2320925"/>
          <p14:tracePt t="183463" x="1857375" y="2281238"/>
          <p14:tracePt t="183472" x="2097088" y="2249488"/>
          <p14:tracePt t="183479" x="2295525" y="2176463"/>
          <p14:tracePt t="183487" x="2432050" y="2160588"/>
          <p14:tracePt t="183495" x="2551113" y="2136775"/>
          <p14:tracePt t="183503" x="2654300" y="2112963"/>
          <p14:tracePt t="183511" x="2733675" y="2089150"/>
          <p14:tracePt t="183520" x="2806700" y="2073275"/>
          <p14:tracePt t="183527" x="2854325" y="2041525"/>
          <p14:tracePt t="183535" x="2894013" y="2025650"/>
          <p14:tracePt t="183542" x="2901950" y="2017713"/>
          <p14:tracePt t="183549" x="2917825" y="2001838"/>
          <p14:tracePt t="183558" x="2925763" y="2001838"/>
          <p14:tracePt t="183565" x="2933700" y="2001838"/>
          <p14:tracePt t="183573" x="2941638" y="1993900"/>
          <p14:tracePt t="183581" x="2957513" y="1985963"/>
          <p14:tracePt t="183589" x="2973388" y="1985963"/>
          <p14:tracePt t="183598" x="2981325" y="1985963"/>
          <p14:tracePt t="183606" x="3005138" y="1985963"/>
          <p14:tracePt t="183614" x="3036888" y="1985963"/>
          <p14:tracePt t="183622" x="3084513" y="1985963"/>
          <p14:tracePt t="183628" x="3133725" y="1993900"/>
          <p14:tracePt t="183636" x="3173413" y="2001838"/>
          <p14:tracePt t="183643" x="3236913" y="2017713"/>
          <p14:tracePt t="183652" x="3276600" y="2025650"/>
          <p14:tracePt t="183659" x="3324225" y="2033588"/>
          <p14:tracePt t="183667" x="3355975" y="2033588"/>
          <p14:tracePt t="183675" x="3363913" y="2033588"/>
          <p14:tracePt t="183683" x="3379788" y="2033588"/>
          <p14:tracePt t="183691" x="3387725" y="2033588"/>
          <p14:tracePt t="183925" x="3387725" y="2025650"/>
          <p14:tracePt t="183933" x="3379788" y="2025650"/>
          <p14:tracePt t="183941" x="3363913" y="2009775"/>
          <p14:tracePt t="183950" x="3348038" y="2001838"/>
          <p14:tracePt t="183957" x="3340100" y="1993900"/>
          <p14:tracePt t="183966" x="3324225" y="1985963"/>
          <p14:tracePt t="183973" x="3308350" y="1978025"/>
          <p14:tracePt t="183981" x="3300413" y="1970088"/>
          <p14:tracePt t="183997" x="3284538" y="1970088"/>
          <p14:tracePt t="184006" x="3268663" y="1954213"/>
          <p14:tracePt t="184011" x="3244850" y="1946275"/>
          <p14:tracePt t="184019" x="3205163" y="1946275"/>
          <p14:tracePt t="184028" x="3189288" y="1938338"/>
          <p14:tracePt t="184035" x="3157538" y="1930400"/>
          <p14:tracePt t="184043" x="3133725" y="1922463"/>
          <p14:tracePt t="184052" x="3117850" y="1922463"/>
          <p14:tracePt t="184060" x="3092450" y="1922463"/>
          <p14:tracePt t="184076" x="3084513" y="1922463"/>
          <p14:tracePt t="184137" x="3084513" y="1914525"/>
          <p14:tracePt t="184153" x="3100388" y="1906588"/>
          <p14:tracePt t="184161" x="3125788" y="1898650"/>
          <p14:tracePt t="184169" x="3141663" y="1898650"/>
          <p14:tracePt t="184177" x="3181350" y="1898650"/>
          <p14:tracePt t="184185" x="3221038" y="1898650"/>
          <p14:tracePt t="184193" x="3260725" y="1898650"/>
          <p14:tracePt t="184199" x="3300413" y="1898650"/>
          <p14:tracePt t="184208" x="3332163" y="1898650"/>
          <p14:tracePt t="184215" x="3348038" y="1898650"/>
          <p14:tracePt t="184224" x="3363913" y="1898650"/>
          <p14:tracePt t="184231" x="3371850" y="1898650"/>
          <p14:tracePt t="184240" x="3379788" y="1898650"/>
          <p14:tracePt t="184247" x="3387725" y="1898650"/>
          <p14:tracePt t="184255" x="3403600" y="1898650"/>
          <p14:tracePt t="184263" x="3419475" y="1898650"/>
          <p14:tracePt t="184271" x="3427413" y="1898650"/>
          <p14:tracePt t="184280" x="3443288" y="1890713"/>
          <p14:tracePt t="184287" x="3459163" y="1890713"/>
          <p14:tracePt t="184295" x="3467100" y="1890713"/>
          <p14:tracePt t="184301" x="3484563" y="1881188"/>
          <p14:tracePt t="184310" x="3492500" y="1881188"/>
          <p14:tracePt t="184382" x="3451225" y="1898650"/>
          <p14:tracePt t="184389" x="3395663" y="1906588"/>
          <p14:tracePt t="184396" x="3316288" y="1906588"/>
          <p14:tracePt t="184403" x="3236913" y="1906588"/>
          <p14:tracePt t="184411" x="3141663" y="1890713"/>
          <p14:tracePt t="184419" x="3052763" y="1881188"/>
          <p14:tracePt t="184428" x="2973388" y="1873250"/>
          <p14:tracePt t="184436" x="2925763" y="1857375"/>
          <p14:tracePt t="184444" x="2909888" y="1857375"/>
          <p14:tracePt t="184483" x="2925763" y="1857375"/>
          <p14:tracePt t="184490" x="2941638" y="1857375"/>
          <p14:tracePt t="184497" x="2989263" y="1857375"/>
          <p14:tracePt t="184506" x="3013075" y="1857375"/>
          <p14:tracePt t="184513" x="3068638" y="1857375"/>
          <p14:tracePt t="184522" x="3092450" y="1857375"/>
          <p14:tracePt t="184529" x="3117850" y="1857375"/>
          <p14:tracePt t="184537" x="3141663" y="1857375"/>
          <p14:tracePt t="184545" x="3157538" y="1857375"/>
          <p14:tracePt t="184554" x="3165475" y="1857375"/>
          <p14:tracePt t="184561" x="3181350" y="1857375"/>
          <p14:tracePt t="184615" x="3189288" y="1857375"/>
          <p14:tracePt t="184677" x="3197225" y="1857375"/>
          <p14:tracePt t="184686" x="3205163" y="1857375"/>
          <p14:tracePt t="184694" x="3213100" y="1865313"/>
          <p14:tracePt t="184710" x="3228975" y="1873250"/>
          <p14:tracePt t="184721" x="3236913" y="1873250"/>
          <p14:tracePt t="185529" x="3221038" y="1890713"/>
          <p14:tracePt t="185537" x="3165475" y="1930400"/>
          <p14:tracePt t="185543" x="3092450" y="1985963"/>
          <p14:tracePt t="185551" x="3005138" y="2049463"/>
          <p14:tracePt t="185559" x="2901950" y="2105025"/>
          <p14:tracePt t="185568" x="2790825" y="2160588"/>
          <p14:tracePt t="185575" x="2701925" y="2216150"/>
          <p14:tracePt t="185583" x="2598738" y="2257425"/>
          <p14:tracePt t="185591" x="2503488" y="2289175"/>
          <p14:tracePt t="185599" x="2416175" y="2328863"/>
          <p14:tracePt t="185607" x="2343150" y="2344738"/>
          <p14:tracePt t="185615" x="2287588" y="2376488"/>
          <p14:tracePt t="185623" x="2224088" y="2392363"/>
          <p14:tracePt t="185631" x="2192338" y="2408238"/>
          <p14:tracePt t="185639" x="2144713" y="2432050"/>
          <p14:tracePt t="185645" x="2105025" y="2439988"/>
          <p14:tracePt t="185653" x="2057400" y="2447925"/>
          <p14:tracePt t="185661" x="2017713" y="2455863"/>
          <p14:tracePt t="185669" x="1984375" y="2463800"/>
          <p14:tracePt t="185677" x="1960563" y="2471738"/>
          <p14:tracePt t="185685" x="1928813" y="2479675"/>
          <p14:tracePt t="185694" x="1897063" y="2495550"/>
          <p14:tracePt t="185701" x="1873250" y="2511425"/>
          <p14:tracePt t="185709" x="1849438" y="2519363"/>
          <p14:tracePt t="185717" x="1841500" y="2519363"/>
          <p14:tracePt t="185725" x="1833563" y="2527300"/>
          <p14:tracePt t="185787" x="1873250" y="2535238"/>
          <p14:tracePt t="185795" x="1928813" y="2535238"/>
          <p14:tracePt t="185803" x="2000250" y="2551113"/>
          <p14:tracePt t="185811" x="2089150" y="2576513"/>
          <p14:tracePt t="185819" x="2184400" y="2584450"/>
          <p14:tracePt t="185827" x="2279650" y="2608263"/>
          <p14:tracePt t="185833" x="2374900" y="2616200"/>
          <p14:tracePt t="185841" x="2471738" y="2632075"/>
          <p14:tracePt t="185849" x="2559050" y="2632075"/>
          <p14:tracePt t="185857" x="2638425" y="2632075"/>
          <p14:tracePt t="185865" x="2717800" y="2632075"/>
          <p14:tracePt t="185873" x="2798763" y="2632075"/>
          <p14:tracePt t="185881" x="2870200" y="2632075"/>
          <p14:tracePt t="185889" x="2925763" y="2632075"/>
          <p14:tracePt t="185897" x="3005138" y="2624138"/>
          <p14:tracePt t="185905" x="3076575" y="2624138"/>
          <p14:tracePt t="185913" x="3133725" y="2624138"/>
          <p14:tracePt t="185921" x="3189288" y="2616200"/>
          <p14:tracePt t="185929" x="3244850" y="2616200"/>
          <p14:tracePt t="185937" x="3300413" y="2616200"/>
          <p14:tracePt t="185945" x="3332163" y="2608263"/>
          <p14:tracePt t="185951" x="3355975" y="2600325"/>
          <p14:tracePt t="185959" x="3363913" y="2600325"/>
          <p14:tracePt t="185967" x="3371850" y="2600325"/>
          <p14:tracePt t="186039" x="3371850" y="2592388"/>
          <p14:tracePt t="186045" x="3332163" y="2584450"/>
          <p14:tracePt t="186053" x="3221038" y="2576513"/>
          <p14:tracePt t="186061" x="3092450" y="2551113"/>
          <p14:tracePt t="186069" x="2917825" y="2519363"/>
          <p14:tracePt t="186077" x="2741613" y="2503488"/>
          <p14:tracePt t="186085" x="2590800" y="2479675"/>
          <p14:tracePt t="186094" x="2447925" y="2447925"/>
          <p14:tracePt t="186101" x="2311400" y="2424113"/>
          <p14:tracePt t="186109" x="2192338" y="2400300"/>
          <p14:tracePt t="186117" x="2089150" y="2376488"/>
          <p14:tracePt t="186125" x="2025650" y="2376488"/>
          <p14:tracePt t="186133" x="2008188" y="2376488"/>
          <p14:tracePt t="186146" x="2000250" y="2376488"/>
          <p14:tracePt t="186180" x="2025650" y="2376488"/>
          <p14:tracePt t="186187" x="2049463" y="2376488"/>
          <p14:tracePt t="186195" x="2097088" y="2376488"/>
          <p14:tracePt t="186203" x="2152650" y="2376488"/>
          <p14:tracePt t="186211" x="2224088" y="2400300"/>
          <p14:tracePt t="186219" x="2319338" y="2424113"/>
          <p14:tracePt t="186227" x="2416175" y="2439988"/>
          <p14:tracePt t="186236" x="2543175" y="2463800"/>
          <p14:tracePt t="186241" x="2646363" y="2479675"/>
          <p14:tracePt t="186249" x="2751138" y="2487613"/>
          <p14:tracePt t="186258" x="2846388" y="2511425"/>
          <p14:tracePt t="186266" x="2925763" y="2519363"/>
          <p14:tracePt t="186273" x="3013075" y="2519363"/>
          <p14:tracePt t="186282" x="3068638" y="2527300"/>
          <p14:tracePt t="186289" x="3125788" y="2527300"/>
          <p14:tracePt t="186297" x="3181350" y="2527300"/>
          <p14:tracePt t="186305" x="3197225" y="2527300"/>
          <p14:tracePt t="186313" x="3221038" y="2527300"/>
          <p14:tracePt t="186322" x="3228975" y="2527300"/>
          <p14:tracePt t="186329" x="3236913" y="2527300"/>
          <p14:tracePt t="186392" x="3221038" y="2535238"/>
          <p14:tracePt t="186399" x="3189288" y="2535238"/>
          <p14:tracePt t="186408" x="3149600" y="2535238"/>
          <p14:tracePt t="186415" x="3092450" y="2535238"/>
          <p14:tracePt t="186424" x="3036888" y="2535238"/>
          <p14:tracePt t="186431" x="2981325" y="2527300"/>
          <p14:tracePt t="186439" x="2925763" y="2519363"/>
          <p14:tracePt t="186447" x="2870200" y="2503488"/>
          <p14:tracePt t="186454" x="2822575" y="2487613"/>
          <p14:tracePt t="186461" x="2790825" y="2487613"/>
          <p14:tracePt t="186469" x="2774950" y="2487613"/>
          <p14:tracePt t="186477" x="2767013" y="2487613"/>
          <p14:tracePt t="186541" x="2782888" y="2487613"/>
          <p14:tracePt t="186547" x="2806700" y="2487613"/>
          <p14:tracePt t="186556" x="2822575" y="2487613"/>
          <p14:tracePt t="186563" x="2878138" y="2487613"/>
          <p14:tracePt t="186571" x="2933700" y="2487613"/>
          <p14:tracePt t="186579" x="2989263" y="2487613"/>
          <p14:tracePt t="186587" x="3044825" y="2487613"/>
          <p14:tracePt t="186595" x="3109913" y="2487613"/>
          <p14:tracePt t="186603" x="3165475" y="2487613"/>
          <p14:tracePt t="186611" x="3236913" y="2487613"/>
          <p14:tracePt t="186619" x="3292475" y="2487613"/>
          <p14:tracePt t="186627" x="3332163" y="2487613"/>
          <p14:tracePt t="186635" x="3371850" y="2487613"/>
          <p14:tracePt t="186643" x="3395663" y="2487613"/>
          <p14:tracePt t="186651" x="3411538" y="2487613"/>
          <p14:tracePt t="186660" x="3427413" y="2487613"/>
          <p14:tracePt t="186668" x="3435350" y="2487613"/>
          <p14:tracePt t="186757" x="3403600" y="2487613"/>
          <p14:tracePt t="186765" x="3332163" y="2487613"/>
          <p14:tracePt t="186773" x="3236913" y="2487613"/>
          <p14:tracePt t="186782" x="3117850" y="2487613"/>
          <p14:tracePt t="186788" x="3021013" y="2471738"/>
          <p14:tracePt t="186795" x="2941638" y="2463800"/>
          <p14:tracePt t="186803" x="2870200" y="2455863"/>
          <p14:tracePt t="186811" x="2822575" y="2455863"/>
          <p14:tracePt t="186820" x="2822575" y="2447925"/>
          <p14:tracePt t="186827" x="2814638" y="2447925"/>
          <p14:tracePt t="186867" x="2830513" y="2447925"/>
          <p14:tracePt t="186875" x="2854325" y="2447925"/>
          <p14:tracePt t="186881" x="2870200" y="2447925"/>
          <p14:tracePt t="186896" x="2886075" y="2447925"/>
          <p14:tracePt t="186897" x="2917825" y="2447925"/>
          <p14:tracePt t="186905" x="2949575" y="2447925"/>
          <p14:tracePt t="186913" x="2997200" y="2447925"/>
          <p14:tracePt t="186922" x="3068638" y="2447925"/>
          <p14:tracePt t="186929" x="3141663" y="2447925"/>
          <p14:tracePt t="186937" x="3205163" y="2447925"/>
          <p14:tracePt t="186945" x="3268663" y="2455863"/>
          <p14:tracePt t="186954" x="3324225" y="2471738"/>
          <p14:tracePt t="186961" x="3363913" y="2479675"/>
          <p14:tracePt t="186970" x="3379788" y="2487613"/>
          <p14:tracePt t="186975" x="3395663" y="2487613"/>
          <p14:tracePt t="187063" x="3348038" y="2487613"/>
          <p14:tracePt t="187069" x="3284538" y="2503488"/>
          <p14:tracePt t="187077" x="3197225" y="2503488"/>
          <p14:tracePt t="187085" x="3092450" y="2503488"/>
          <p14:tracePt t="187093" x="3013075" y="2503488"/>
          <p14:tracePt t="187101" x="2941638" y="2495550"/>
          <p14:tracePt t="187110" x="2886075" y="2495550"/>
          <p14:tracePt t="187117" x="2862263" y="2487613"/>
          <p14:tracePt t="187125" x="2846388" y="2487613"/>
          <p14:tracePt t="187223" x="2870200" y="2487613"/>
          <p14:tracePt t="187231" x="2901950" y="2487613"/>
          <p14:tracePt t="187240" x="2925763" y="2487613"/>
          <p14:tracePt t="187248" x="2965450" y="2487613"/>
          <p14:tracePt t="187253" x="3021013" y="2503488"/>
          <p14:tracePt t="187261" x="3076575" y="2503488"/>
          <p14:tracePt t="187270" x="3133725" y="2503488"/>
          <p14:tracePt t="187278" x="3173413" y="2503488"/>
          <p14:tracePt t="187285" x="3221038" y="2511425"/>
          <p14:tracePt t="187293" x="3252788" y="2511425"/>
          <p14:tracePt t="187301" x="3284538" y="2511425"/>
          <p14:tracePt t="187310" x="3300413" y="2511425"/>
          <p14:tracePt t="187318" x="3324225" y="2511425"/>
          <p14:tracePt t="187325" x="3340100" y="2511425"/>
          <p14:tracePt t="187333" x="3348038" y="2511425"/>
          <p14:tracePt t="187342" x="3363913" y="2511425"/>
          <p14:tracePt t="187350" x="3371850" y="2511425"/>
          <p14:tracePt t="187356" x="3379788" y="2511425"/>
          <p14:tracePt t="187439" x="3348038" y="2511425"/>
          <p14:tracePt t="187447" x="3308350" y="2519363"/>
          <p14:tracePt t="187453" x="3236913" y="2519363"/>
          <p14:tracePt t="187461" x="3157538" y="2511425"/>
          <p14:tracePt t="187469" x="3068638" y="2503488"/>
          <p14:tracePt t="187477" x="2997200" y="2495550"/>
          <p14:tracePt t="187485" x="2941638" y="2495550"/>
          <p14:tracePt t="187493" x="2925763" y="2487613"/>
          <p14:tracePt t="187501" x="2909888" y="2487613"/>
          <p14:tracePt t="187579" x="2917825" y="2487613"/>
          <p14:tracePt t="187588" x="2933700" y="2487613"/>
          <p14:tracePt t="187595" x="2965450" y="2471738"/>
          <p14:tracePt t="187604" x="3013075" y="2471738"/>
          <p14:tracePt t="187611" x="3052763" y="2471738"/>
          <p14:tracePt t="187620" x="3092450" y="2471738"/>
          <p14:tracePt t="187628" x="3149600" y="2471738"/>
          <p14:tracePt t="187634" x="3181350" y="2471738"/>
          <p14:tracePt t="187641" x="3205163" y="2479675"/>
          <p14:tracePt t="187649" x="3221038" y="2479675"/>
          <p14:tracePt t="187658" x="3228975" y="2479675"/>
          <p14:tracePt t="187666" x="3236913" y="2479675"/>
          <p14:tracePt t="188396" x="3228975" y="2487613"/>
          <p14:tracePt t="188402" x="3076575" y="2566988"/>
          <p14:tracePt t="188409" x="2989263" y="2632075"/>
          <p14:tracePt t="188418" x="2901950" y="2695575"/>
          <p14:tracePt t="188426" x="2838450" y="2751138"/>
          <p14:tracePt t="188433" x="2774950" y="2798763"/>
          <p14:tracePt t="188441" x="2686050" y="2854325"/>
          <p14:tracePt t="188449" x="2598738" y="2927350"/>
          <p14:tracePt t="188457" x="2511425" y="2990850"/>
          <p14:tracePt t="188466" x="2424113" y="3046413"/>
          <p14:tracePt t="188473" x="2343150" y="3101975"/>
          <p14:tracePt t="188481" x="2287588" y="3165475"/>
          <p14:tracePt t="188489" x="2224088" y="3189288"/>
          <p14:tracePt t="188497" x="2160588" y="3221038"/>
          <p14:tracePt t="188503" x="2128838" y="3244850"/>
          <p14:tracePt t="188511" x="2105025" y="3262313"/>
          <p14:tracePt t="188519" x="2081213" y="3278188"/>
          <p14:tracePt t="188527" x="2049463" y="3294063"/>
          <p14:tracePt t="188535" x="2025650" y="3309938"/>
          <p14:tracePt t="188543" x="2000250" y="3325813"/>
          <p14:tracePt t="188551" x="1984375" y="3341688"/>
          <p14:tracePt t="188559" x="1960563" y="3357563"/>
          <p14:tracePt t="188567" x="1936750" y="3373438"/>
          <p14:tracePt t="188576" x="1912938" y="3389313"/>
          <p14:tracePt t="188583" x="1881188" y="3397250"/>
          <p14:tracePt t="188591" x="1857375" y="3405188"/>
          <p14:tracePt t="188598" x="1833563" y="3421063"/>
          <p14:tracePt t="188606" x="1809750" y="3436938"/>
          <p14:tracePt t="188613" x="1801813" y="3444875"/>
          <p14:tracePt t="188621" x="1778000" y="3460750"/>
          <p14:tracePt t="188630" x="1762125" y="3476625"/>
          <p14:tracePt t="188637" x="1746250" y="3492500"/>
          <p14:tracePt t="188646" x="1730375" y="3508375"/>
          <p14:tracePt t="188653" x="1714500" y="3524250"/>
          <p14:tracePt t="188661" x="1706563" y="3532188"/>
          <p14:tracePt t="188669" x="1690688" y="3548063"/>
          <p14:tracePt t="188677" x="1682750" y="3563938"/>
          <p14:tracePt t="188685" x="1666875" y="3579813"/>
          <p14:tracePt t="188691" x="1658938" y="3595688"/>
          <p14:tracePt t="188699" x="1641475" y="3605213"/>
          <p14:tracePt t="188708" x="1641475" y="3621088"/>
          <p14:tracePt t="188715" x="1625600" y="3629025"/>
          <p14:tracePt t="188723" x="1617663" y="3644900"/>
          <p14:tracePt t="188731" x="1601788" y="3652838"/>
          <p14:tracePt t="188739" x="1585913" y="3652838"/>
          <p14:tracePt t="188747" x="1577975" y="3660775"/>
          <p14:tracePt t="188756" x="1562100" y="3676650"/>
          <p14:tracePt t="188763" x="1546225" y="3684588"/>
          <p14:tracePt t="188772" x="1506538" y="3700463"/>
          <p14:tracePt t="188780" x="1450975" y="3700463"/>
          <p14:tracePt t="188786" x="1395413" y="3700463"/>
          <p14:tracePt t="188793" x="1308100" y="3692525"/>
          <p14:tracePt t="188802" x="1227138" y="3668713"/>
          <p14:tracePt t="188809" x="1155700" y="3660775"/>
          <p14:tracePt t="188817" x="1108075" y="3652838"/>
          <p14:tracePt t="188826" x="1052513" y="3636963"/>
          <p14:tracePt t="188833" x="1020763" y="3629025"/>
          <p14:tracePt t="188841" x="989013" y="3629025"/>
          <p14:tracePt t="188849" x="973138" y="3629025"/>
          <p14:tracePt t="188857" x="949325" y="3629025"/>
          <p14:tracePt t="188866" x="933450" y="3629025"/>
          <p14:tracePt t="188879" x="925513" y="3629025"/>
          <p14:tracePt t="188931" x="933450" y="3613150"/>
          <p14:tracePt t="188939" x="949325" y="3595688"/>
          <p14:tracePt t="188947" x="965200" y="3579813"/>
          <p14:tracePt t="189017" x="949325" y="3579813"/>
          <p14:tracePt t="189033" x="933450" y="3587750"/>
          <p14:tracePt t="189041" x="925513" y="3587750"/>
          <p14:tracePt t="189057" x="917575" y="3587750"/>
          <p14:tracePt t="189065" x="917575" y="3595688"/>
          <p14:tracePt t="190529" x="925513" y="3595688"/>
          <p14:tracePt t="190537" x="1060450" y="3532188"/>
          <p14:tracePt t="190546" x="1316038" y="3436938"/>
          <p14:tracePt t="190553" x="1609725" y="3389313"/>
          <p14:tracePt t="190561" x="2025650" y="3389313"/>
          <p14:tracePt t="190570" x="2495550" y="3365500"/>
          <p14:tracePt t="190577" x="3005138" y="3325813"/>
          <p14:tracePt t="190585" x="3556000" y="3309938"/>
          <p14:tracePt t="190594" x="4225925" y="3317875"/>
          <p14:tracePt t="190601" x="4943475" y="3341688"/>
          <p14:tracePt t="190609" x="5635625" y="3341688"/>
          <p14:tracePt t="190618" x="6273800" y="3286125"/>
          <p14:tracePt t="190624" x="6983413" y="3181350"/>
          <p14:tracePt t="190631" x="7621588" y="3189288"/>
          <p14:tracePt t="190640" x="8235950" y="3157538"/>
          <p14:tracePt t="190647" x="8793163" y="31892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2+"/>
          <p:cNvPicPr>
            <a:picLocks noChangeAspect="1" noChangeArrowheads="1"/>
          </p:cNvPicPr>
          <p:nvPr/>
        </p:nvPicPr>
        <p:blipFill>
          <a:blip r:embed="rId4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90600"/>
            <a:ext cx="464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609600" y="3352800"/>
            <a:ext cx="8128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222" tIns="38110" rIns="76222" bIns="38110">
            <a:spAutoFit/>
          </a:bodyPr>
          <a:lstStyle>
            <a:lvl1pPr defTabSz="8350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350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50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50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50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SEM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7467600" y="1143000"/>
            <a:ext cx="11938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222" tIns="38110" rIns="76222" bIns="38110">
            <a:spAutoFit/>
          </a:bodyPr>
          <a:lstStyle>
            <a:lvl1pPr defTabSz="8350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350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50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50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50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latin typeface="Times New Roman" pitchFamily="18" charset="0"/>
              </a:rPr>
              <a:t>TEM</a:t>
            </a: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6959600" y="2133600"/>
            <a:ext cx="182880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222" tIns="38110" rIns="76222" bIns="38110">
            <a:spAutoFit/>
          </a:bodyPr>
          <a:lstStyle>
            <a:lvl1pPr defTabSz="8350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350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50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50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50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>
                <a:latin typeface="Times New Roman" pitchFamily="18" charset="0"/>
              </a:rPr>
              <a:t>holey Carbon film</a:t>
            </a:r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960438" y="1806575"/>
            <a:ext cx="2149475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222" tIns="38110" rIns="76222" bIns="38110">
            <a:spAutoFit/>
          </a:bodyPr>
          <a:lstStyle>
            <a:lvl1pPr defTabSz="8350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350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50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50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50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>
                <a:latin typeface="Comic Sans MS" pitchFamily="66" charset="0"/>
              </a:rPr>
              <a:t>(K,Nb)TaO3</a:t>
            </a:r>
          </a:p>
          <a:p>
            <a:pPr algn="ctr" eaLnBrk="1" hangingPunct="1"/>
            <a:r>
              <a:rPr lang="en-US" sz="2800">
                <a:latin typeface="Comic Sans MS" pitchFamily="66" charset="0"/>
              </a:rPr>
              <a:t>Nano-rods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AB4FB3-7BB9-4771-9F42-B03CC3FAB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68"/>
    </mc:Choice>
    <mc:Fallback>
      <p:transition spd="slow" advTm="61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55" x="8489950" y="4170363"/>
          <p14:tracePt t="8062" x="7964488" y="4314825"/>
          <p14:tracePt t="8070" x="7429500" y="4354513"/>
          <p14:tracePt t="8078" x="6919913" y="4449763"/>
          <p14:tracePt t="8086" x="6289675" y="4600575"/>
          <p14:tracePt t="8094" x="5748338" y="4681538"/>
          <p14:tracePt t="8102" x="5300663" y="4665663"/>
          <p14:tracePt t="8110" x="4878388" y="4649788"/>
          <p14:tracePt t="8118" x="4632325" y="4649788"/>
          <p14:tracePt t="8127" x="4464050" y="4649788"/>
          <p14:tracePt t="8135" x="4329113" y="4649788"/>
          <p14:tracePt t="8142" x="4241800" y="4673600"/>
          <p14:tracePt t="8161" x="4081463" y="4713288"/>
          <p14:tracePt t="8164" x="4025900" y="4737100"/>
          <p14:tracePt t="8172" x="3970338" y="4752975"/>
          <p14:tracePt t="8181" x="3922713" y="4768850"/>
          <p14:tracePt t="8188" x="3867150" y="4784725"/>
          <p14:tracePt t="8196" x="3817938" y="4792663"/>
          <p14:tracePt t="8205" x="3778250" y="4792663"/>
          <p14:tracePt t="8213" x="3746500" y="4800600"/>
          <p14:tracePt t="8221" x="3714750" y="4800600"/>
          <p14:tracePt t="8228" x="3690938" y="4800600"/>
          <p14:tracePt t="8235" x="3683000" y="4800600"/>
          <p14:tracePt t="8242" x="3659188" y="4800600"/>
          <p14:tracePt t="8251" x="3643313" y="4800600"/>
          <p14:tracePt t="8259" x="3643313" y="4792663"/>
          <p14:tracePt t="8266" x="3627438" y="4784725"/>
          <p14:tracePt t="8274" x="3611563" y="4776788"/>
          <p14:tracePt t="8283" x="3603625" y="4776788"/>
          <p14:tracePt t="8290" x="3603625" y="4768850"/>
          <p14:tracePt t="8298" x="3603625" y="4760913"/>
          <p14:tracePt t="8308" x="3595688" y="4752975"/>
          <p14:tracePt t="8324" x="3595688" y="4745038"/>
          <p14:tracePt t="8331" x="3587750" y="4745038"/>
          <p14:tracePt t="8338" x="3587750" y="4737100"/>
          <p14:tracePt t="8347" x="3587750" y="4729163"/>
          <p14:tracePt t="8418" x="3579813" y="4721225"/>
          <p14:tracePt t="8428" x="3579813" y="4713288"/>
          <p14:tracePt t="8437" x="3540125" y="4697413"/>
          <p14:tracePt t="8444" x="3484563" y="4681538"/>
          <p14:tracePt t="8453" x="3435350" y="4665663"/>
          <p14:tracePt t="8460" x="3419475" y="4641850"/>
          <p14:tracePt t="8468" x="3403600" y="4616450"/>
          <p14:tracePt t="8477" x="3387725" y="4584700"/>
          <p14:tracePt t="8484" x="3371850" y="4560888"/>
          <p14:tracePt t="8493" x="3348038" y="4513263"/>
          <p14:tracePt t="8500" x="3284538" y="4489450"/>
          <p14:tracePt t="8508" x="3197225" y="4433888"/>
          <p14:tracePt t="8516" x="3100388" y="4386263"/>
          <p14:tracePt t="8525" x="2997200" y="4362450"/>
          <p14:tracePt t="8531" x="2901950" y="4346575"/>
          <p14:tracePt t="8539" x="2806700" y="4322763"/>
          <p14:tracePt t="8546" x="2693988" y="4273550"/>
          <p14:tracePt t="8555" x="2582863" y="4241800"/>
          <p14:tracePt t="8562" x="2479675" y="4210050"/>
          <p14:tracePt t="8570" x="2400300" y="4178300"/>
          <p14:tracePt t="8578" x="2287588" y="4154488"/>
          <p14:tracePt t="8586" x="2176463" y="4154488"/>
          <p14:tracePt t="8594" x="2097088" y="4154488"/>
          <p14:tracePt t="8602" x="2017713" y="4146550"/>
          <p14:tracePt t="8610" x="1928813" y="4122738"/>
          <p14:tracePt t="8620" x="1857375" y="4122738"/>
          <p14:tracePt t="8624" x="1793875" y="4122738"/>
          <p14:tracePt t="8632" x="1730375" y="4122738"/>
          <p14:tracePt t="8641" x="1682750" y="4122738"/>
          <p14:tracePt t="8648" x="1609725" y="4138613"/>
          <p14:tracePt t="8656" x="1554163" y="4138613"/>
          <p14:tracePt t="8665" x="1498600" y="4146550"/>
          <p14:tracePt t="8672" x="1427163" y="4146550"/>
          <p14:tracePt t="8680" x="1355725" y="4130675"/>
          <p14:tracePt t="8689" x="1266825" y="4114800"/>
          <p14:tracePt t="8696" x="1187450" y="4090988"/>
          <p14:tracePt t="8705" x="1100138" y="4067175"/>
          <p14:tracePt t="8712" x="1020763" y="4051300"/>
          <p14:tracePt t="8719" x="949325" y="4027488"/>
          <p14:tracePt t="8727" x="860425" y="4027488"/>
          <p14:tracePt t="8734" x="788988" y="4019550"/>
          <p14:tracePt t="8744" x="733425" y="4011613"/>
          <p14:tracePt t="8750" x="693738" y="4011613"/>
          <p14:tracePt t="8759" x="654050" y="4011613"/>
          <p14:tracePt t="8767" x="630238" y="4011613"/>
          <p14:tracePt t="8775" x="614363" y="4011613"/>
          <p14:tracePt t="8783" x="606425" y="4011613"/>
          <p14:tracePt t="8791" x="590550" y="4011613"/>
          <p14:tracePt t="8798" x="582613" y="4011613"/>
          <p14:tracePt t="8814" x="574675" y="4011613"/>
          <p14:tracePt t="8821" x="566738" y="4011613"/>
          <p14:tracePt t="8836" x="558800" y="4011613"/>
          <p14:tracePt t="8852" x="558800" y="4003675"/>
          <p14:tracePt t="8867" x="558800" y="3995738"/>
          <p14:tracePt t="8872" x="558800" y="3987800"/>
          <p14:tracePt t="8881" x="558800" y="3971925"/>
          <p14:tracePt t="8890" x="566738" y="3956050"/>
          <p14:tracePt t="8896" x="582613" y="3930650"/>
          <p14:tracePt t="8904" x="598488" y="3922713"/>
          <p14:tracePt t="8913" x="614363" y="3898900"/>
          <p14:tracePt t="8920" x="638175" y="3867150"/>
          <p14:tracePt t="8929" x="661988" y="3827463"/>
          <p14:tracePt t="8936" x="685800" y="3795713"/>
          <p14:tracePt t="8946" x="693738" y="3779838"/>
          <p14:tracePt t="8952" x="709613" y="3763963"/>
          <p14:tracePt t="8959" x="725488" y="3748088"/>
          <p14:tracePt t="8967" x="741363" y="3740150"/>
          <p14:tracePt t="8974" x="757238" y="3724275"/>
          <p14:tracePt t="8982" x="773113" y="3708400"/>
          <p14:tracePt t="8990" x="781050" y="3692525"/>
          <p14:tracePt t="8999" x="796925" y="3676650"/>
          <p14:tracePt t="9007" x="820738" y="3660775"/>
          <p14:tracePt t="9015" x="836613" y="3652838"/>
          <p14:tracePt t="9023" x="852488" y="3636963"/>
          <p14:tracePt t="9031" x="868363" y="3621088"/>
          <p14:tracePt t="9039" x="876300" y="3605213"/>
          <p14:tracePt t="9046" x="908050" y="3587750"/>
          <p14:tracePt t="9052" x="933450" y="3571875"/>
          <p14:tracePt t="9060" x="957263" y="3563938"/>
          <p14:tracePt t="9071" x="973138" y="3556000"/>
          <p14:tracePt t="9076" x="996950" y="3548063"/>
          <p14:tracePt t="9085" x="1036638" y="3540125"/>
          <p14:tracePt t="9093" x="1092200" y="3532188"/>
          <p14:tracePt t="9100" x="1147763" y="3524250"/>
          <p14:tracePt t="9108" x="1219200" y="3524250"/>
          <p14:tracePt t="9116" x="1300163" y="3524250"/>
          <p14:tracePt t="9125" x="1387475" y="3524250"/>
          <p14:tracePt t="9132" x="1490663" y="3540125"/>
          <p14:tracePt t="9141" x="1633538" y="3571875"/>
          <p14:tracePt t="9160" x="1920875" y="3605213"/>
          <p14:tracePt t="9164" x="2041525" y="3629025"/>
          <p14:tracePt t="9170" x="2192338" y="3644900"/>
          <p14:tracePt t="9180" x="2327275" y="3660775"/>
          <p14:tracePt t="9186" x="2455863" y="3676650"/>
          <p14:tracePt t="9195" x="2559050" y="3676650"/>
          <p14:tracePt t="9202" x="2670175" y="3700463"/>
          <p14:tracePt t="9210" x="2782888" y="3716338"/>
          <p14:tracePt t="9218" x="2878138" y="3732213"/>
          <p14:tracePt t="9226" x="2965450" y="3740150"/>
          <p14:tracePt t="9234" x="3044825" y="3763963"/>
          <p14:tracePt t="9247" x="3133725" y="3771900"/>
          <p14:tracePt t="9250" x="3197225" y="3771900"/>
          <p14:tracePt t="9258" x="3252788" y="3771900"/>
          <p14:tracePt t="9264" x="3308350" y="3771900"/>
          <p14:tracePt t="9272" x="3363913" y="3763963"/>
          <p14:tracePt t="9280" x="3411538" y="3763963"/>
          <p14:tracePt t="9289" x="3443288" y="3763963"/>
          <p14:tracePt t="9296" x="3451225" y="3763963"/>
          <p14:tracePt t="9305" x="3467100" y="3763963"/>
          <p14:tracePt t="9313" x="3484563" y="3763963"/>
          <p14:tracePt t="9439" x="3411538" y="3787775"/>
          <p14:tracePt t="9446" x="3292475" y="3811588"/>
          <p14:tracePt t="9455" x="3157538" y="3835400"/>
          <p14:tracePt t="9462" x="2989263" y="3843338"/>
          <p14:tracePt t="9471" x="2767013" y="3843338"/>
          <p14:tracePt t="9478" x="2511425" y="3843338"/>
          <p14:tracePt t="9485" x="2232025" y="3835400"/>
          <p14:tracePt t="9493" x="1936750" y="3803650"/>
          <p14:tracePt t="9500" x="1682750" y="3787775"/>
          <p14:tracePt t="9508" x="1443038" y="3763963"/>
          <p14:tracePt t="9516" x="1243013" y="3748088"/>
          <p14:tracePt t="9525" x="1060450" y="3724275"/>
          <p14:tracePt t="9532" x="925513" y="3708400"/>
          <p14:tracePt t="9540" x="804863" y="3700463"/>
          <p14:tracePt t="9548" x="709613" y="3700463"/>
          <p14:tracePt t="9556" x="654050" y="3700463"/>
          <p14:tracePt t="9565" x="598488" y="3700463"/>
          <p14:tracePt t="9573" x="550863" y="3700463"/>
          <p14:tracePt t="9578" x="509588" y="3708400"/>
          <p14:tracePt t="9586" x="461963" y="3732213"/>
          <p14:tracePt t="9594" x="438150" y="3732213"/>
          <p14:tracePt t="9602" x="430213" y="3732213"/>
          <p14:tracePt t="9654" x="438150" y="3732213"/>
          <p14:tracePt t="9662" x="493713" y="3732213"/>
          <p14:tracePt t="9670" x="574675" y="3732213"/>
          <p14:tracePt t="9676" x="693738" y="3740150"/>
          <p14:tracePt t="9684" x="844550" y="3748088"/>
          <p14:tracePt t="9693" x="1060450" y="3779838"/>
          <p14:tracePt t="9700" x="1316038" y="3795713"/>
          <p14:tracePt t="9709" x="1538288" y="3795713"/>
          <p14:tracePt t="9716" x="1825625" y="3827463"/>
          <p14:tracePt t="9724" x="2120900" y="3875088"/>
          <p14:tracePt t="9732" x="2384425" y="3906838"/>
          <p14:tracePt t="9740" x="2622550" y="3930650"/>
          <p14:tracePt t="9748" x="2759075" y="3948113"/>
          <p14:tracePt t="9756" x="2870200" y="3948113"/>
          <p14:tracePt t="9765" x="2973388" y="3956050"/>
          <p14:tracePt t="9770" x="3060700" y="3956050"/>
          <p14:tracePt t="9778" x="3125788" y="3956050"/>
          <p14:tracePt t="9787" x="3165475" y="3956050"/>
          <p14:tracePt t="9794" x="3189288" y="3956050"/>
          <p14:tracePt t="9802" x="3197225" y="3956050"/>
          <p14:tracePt t="9847" x="3149600" y="3971925"/>
          <p14:tracePt t="9855" x="3092450" y="3995738"/>
          <p14:tracePt t="9862" x="2997200" y="4011613"/>
          <p14:tracePt t="9868" x="2854325" y="4035425"/>
          <p14:tracePt t="9876" x="2717800" y="4059238"/>
          <p14:tracePt t="9884" x="2582863" y="4083050"/>
          <p14:tracePt t="9893" x="2432050" y="4090988"/>
          <p14:tracePt t="9900" x="2303463" y="4090988"/>
          <p14:tracePt t="9908" x="2176463" y="4114800"/>
          <p14:tracePt t="9916" x="2081213" y="4130675"/>
          <p14:tracePt t="9924" x="1992313" y="4146550"/>
          <p14:tracePt t="9932" x="1960563" y="4154488"/>
          <p14:tracePt t="9982" x="1968500" y="4154488"/>
          <p14:tracePt t="9991" x="2000250" y="4138613"/>
          <p14:tracePt t="9998" x="2065338" y="4122738"/>
          <p14:tracePt t="10006" x="2144713" y="4114800"/>
          <p14:tracePt t="10014" x="2216150" y="4098925"/>
          <p14:tracePt t="10022" x="2295525" y="4098925"/>
          <p14:tracePt t="10030" x="2392363" y="4106863"/>
          <p14:tracePt t="10038" x="2519363" y="4114800"/>
          <p14:tracePt t="10046" x="2654300" y="4114800"/>
          <p14:tracePt t="10052" x="2830513" y="4083050"/>
          <p14:tracePt t="10060" x="3028950" y="4075113"/>
          <p14:tracePt t="10068" x="3149600" y="4075113"/>
          <p14:tracePt t="10076" x="3284538" y="4075113"/>
          <p14:tracePt t="10085" x="3387725" y="4051300"/>
          <p14:tracePt t="10092" x="3451225" y="4043363"/>
          <p14:tracePt t="10100" x="3484563" y="4035425"/>
          <p14:tracePt t="10109" x="3492500" y="4035425"/>
          <p14:tracePt t="10174" x="3476625" y="4043363"/>
          <p14:tracePt t="10182" x="3459163" y="4051300"/>
          <p14:tracePt t="10190" x="3435350" y="4067175"/>
          <p14:tracePt t="10198" x="3427413" y="4075113"/>
          <p14:tracePt t="10206" x="3403600" y="4090988"/>
          <p14:tracePt t="10214" x="3379788" y="4106863"/>
          <p14:tracePt t="10222" x="3348038" y="4122738"/>
          <p14:tracePt t="10230" x="3324225" y="4122738"/>
          <p14:tracePt t="10238" x="3308350" y="4122738"/>
          <p14:tracePt t="15182" x="3387725" y="4075113"/>
          <p14:tracePt t="15190" x="3492500" y="4019550"/>
          <p14:tracePt t="15198" x="3579813" y="3963988"/>
          <p14:tracePt t="15206" x="3651250" y="3930650"/>
          <p14:tracePt t="15215" x="3746500" y="3914775"/>
          <p14:tracePt t="15222" x="3875088" y="3890963"/>
          <p14:tracePt t="15230" x="4041775" y="3867150"/>
          <p14:tracePt t="15238" x="4265613" y="3867150"/>
          <p14:tracePt t="15247" x="4527550" y="3835400"/>
          <p14:tracePt t="15255" x="4783138" y="3835400"/>
          <p14:tracePt t="15262" x="5038725" y="3819525"/>
          <p14:tracePt t="15268" x="5221288" y="3795713"/>
          <p14:tracePt t="15276" x="5349875" y="3724275"/>
          <p14:tracePt t="15284" x="5468938" y="3668713"/>
          <p14:tracePt t="15292" x="5564188" y="3621088"/>
          <p14:tracePt t="15301" x="5667375" y="3563938"/>
          <p14:tracePt t="15309" x="5740400" y="3532188"/>
          <p14:tracePt t="15316" x="5803900" y="3492500"/>
          <p14:tracePt t="15324" x="5859463" y="3460750"/>
          <p14:tracePt t="15332" x="5899150" y="3436938"/>
          <p14:tracePt t="15340" x="5915025" y="3421063"/>
          <p14:tracePt t="15348" x="5930900" y="3405188"/>
          <p14:tracePt t="15357" x="5946775" y="3389313"/>
          <p14:tracePt t="15362" x="5962650" y="3381375"/>
          <p14:tracePt t="15370" x="5978525" y="3365500"/>
          <p14:tracePt t="15378" x="5978525" y="3357563"/>
          <p14:tracePt t="15387" x="5978525" y="3349625"/>
          <p14:tracePt t="15544" x="5970588" y="3365500"/>
          <p14:tracePt t="15553" x="5915025" y="3397250"/>
          <p14:tracePt t="15558" x="5827713" y="3452813"/>
          <p14:tracePt t="15567" x="5740400" y="3516313"/>
          <p14:tracePt t="15575" x="5635625" y="3613150"/>
          <p14:tracePt t="15582" x="5500688" y="3708400"/>
          <p14:tracePt t="15590" x="5341938" y="3787775"/>
          <p14:tracePt t="15598" x="5165725" y="3875088"/>
          <p14:tracePt t="15607" x="4918075" y="3930650"/>
          <p14:tracePt t="15615" x="4703763" y="3979863"/>
          <p14:tracePt t="15622" x="4487863" y="4019550"/>
          <p14:tracePt t="15630" x="4313238" y="4075113"/>
          <p14:tracePt t="15638" x="4233863" y="4106863"/>
          <p14:tracePt t="15644" x="4152900" y="4138613"/>
          <p14:tracePt t="15652" x="4097338" y="4154488"/>
          <p14:tracePt t="15660" x="4081463" y="4170363"/>
          <p14:tracePt t="15668" x="4073525" y="4186238"/>
          <p14:tracePt t="15676" x="4073525" y="4194175"/>
          <p14:tracePt t="15685" x="4073525" y="4210050"/>
          <p14:tracePt t="15692" x="4073525" y="4225925"/>
          <p14:tracePt t="15701" x="4073525" y="4233863"/>
          <p14:tracePt t="15759" x="4073525" y="4241800"/>
          <p14:tracePt t="15778" x="4065588" y="4241800"/>
          <p14:tracePt t="15836" x="4073525" y="4241800"/>
          <p14:tracePt t="15844" x="4144963" y="4194175"/>
          <p14:tracePt t="15852" x="4233863" y="4130675"/>
          <p14:tracePt t="15860" x="4273550" y="4090988"/>
          <p14:tracePt t="15868" x="4281488" y="4083050"/>
          <p14:tracePt t="15876" x="4289425" y="4075113"/>
          <p14:tracePt t="15884" x="4289425" y="4067175"/>
          <p14:tracePt t="15892" x="4281488" y="4051300"/>
          <p14:tracePt t="15900" x="4241800" y="4035425"/>
          <p14:tracePt t="15908" x="4168775" y="4019550"/>
          <p14:tracePt t="15916" x="4073525" y="4019550"/>
          <p14:tracePt t="15925" x="3962400" y="4003675"/>
          <p14:tracePt t="15930" x="3867150" y="4003675"/>
          <p14:tracePt t="15938" x="3746500" y="4019550"/>
          <p14:tracePt t="15946" x="3603625" y="4059238"/>
          <p14:tracePt t="15955" x="3484563" y="4075113"/>
          <p14:tracePt t="15962" x="3387725" y="4098925"/>
          <p14:tracePt t="15970" x="3300413" y="4122738"/>
          <p14:tracePt t="15978" x="3252788" y="4138613"/>
          <p14:tracePt t="15986" x="3228975" y="4154488"/>
          <p14:tracePt t="15995" x="3221038" y="4170363"/>
          <p14:tracePt t="16002" x="3213100" y="4178300"/>
          <p14:tracePt t="16010" x="3213100" y="4194175"/>
          <p14:tracePt t="16019" x="3221038" y="4210050"/>
          <p14:tracePt t="16026" x="3236913" y="4210050"/>
          <p14:tracePt t="16032" x="3268663" y="4225925"/>
          <p14:tracePt t="16040" x="3300413" y="4241800"/>
          <p14:tracePt t="16048" x="3316288" y="4249738"/>
          <p14:tracePt t="16057" x="3324225" y="4257675"/>
          <p14:tracePt t="16100" x="3300413" y="4273550"/>
          <p14:tracePt t="16108" x="3268663" y="4291013"/>
          <p14:tracePt t="16117" x="3252788" y="4298950"/>
          <p14:tracePt t="16124" x="3236913" y="4298950"/>
          <p14:tracePt t="16130" x="3221038" y="4314825"/>
          <p14:tracePt t="16139" x="3205163" y="4314825"/>
          <p14:tracePt t="16170" x="3205163" y="4306888"/>
          <p14:tracePt t="16178" x="3228975" y="4281488"/>
          <p14:tracePt t="16186" x="3276600" y="4241800"/>
          <p14:tracePt t="16195" x="3348038" y="4194175"/>
          <p14:tracePt t="16203" x="3435350" y="4162425"/>
          <p14:tracePt t="16210" x="3492500" y="4130675"/>
          <p14:tracePt t="16216" x="3540125" y="4098925"/>
          <p14:tracePt t="16225" x="3563938" y="4083050"/>
          <p14:tracePt t="16235" x="3571875" y="4075113"/>
          <p14:tracePt t="16248" x="3579813" y="4067175"/>
          <p14:tracePt t="16268" x="3571875" y="4067175"/>
          <p14:tracePt t="16276" x="3516313" y="4067175"/>
          <p14:tracePt t="16284" x="3435350" y="4067175"/>
          <p14:tracePt t="16292" x="3324225" y="4067175"/>
          <p14:tracePt t="16300" x="3213100" y="4067175"/>
          <p14:tracePt t="16308" x="3117850" y="4083050"/>
          <p14:tracePt t="16316" x="3021013" y="4098925"/>
          <p14:tracePt t="16325" x="2925763" y="4122738"/>
          <p14:tracePt t="16333" x="2854325" y="4146550"/>
          <p14:tracePt t="16338" x="2806700" y="4162425"/>
          <p14:tracePt t="16347" x="2798763" y="4178300"/>
          <p14:tracePt t="16362" x="2814638" y="4178300"/>
          <p14:tracePt t="16370" x="2838450" y="4178300"/>
          <p14:tracePt t="16378" x="2870200" y="4170363"/>
          <p14:tracePt t="16387" x="2909888" y="4170363"/>
          <p14:tracePt t="16394" x="2933700" y="4154488"/>
          <p14:tracePt t="16402" x="2949575" y="4154488"/>
          <p14:tracePt t="16410" x="2965450" y="4146550"/>
          <p14:tracePt t="16418" x="2973388" y="4146550"/>
          <p14:tracePt t="16918" x="2997200" y="4130675"/>
          <p14:tracePt t="16926" x="3084513" y="4075113"/>
          <p14:tracePt t="16935" x="3165475" y="4019550"/>
          <p14:tracePt t="16942" x="3221038" y="3979863"/>
          <p14:tracePt t="16950" x="3284538" y="3948113"/>
          <p14:tracePt t="16959" x="3348038" y="3898900"/>
          <p14:tracePt t="16966" x="3435350" y="3827463"/>
          <p14:tracePt t="16974" x="3563938" y="3763963"/>
          <p14:tracePt t="16982" x="3730625" y="3708400"/>
          <p14:tracePt t="16991" x="3962400" y="3636963"/>
          <p14:tracePt t="16999" x="4217988" y="3532188"/>
          <p14:tracePt t="17006" x="4495800" y="3452813"/>
          <p14:tracePt t="17012" x="4814888" y="3405188"/>
          <p14:tracePt t="17020" x="5157788" y="3373438"/>
          <p14:tracePt t="17028" x="5540375" y="3278188"/>
          <p14:tracePt t="17036" x="5922963" y="3189288"/>
          <p14:tracePt t="17044" x="6337300" y="3078163"/>
          <p14:tracePt t="17052" x="6688138" y="3022600"/>
          <p14:tracePt t="17060" x="6943725" y="2943225"/>
          <p14:tracePt t="17068" x="7159625" y="2886075"/>
          <p14:tracePt t="17077" x="7302500" y="2846388"/>
          <p14:tracePt t="17085" x="7421563" y="2830513"/>
          <p14:tracePt t="17092" x="7510463" y="2806700"/>
          <p14:tracePt t="17101" x="7566025" y="2798763"/>
          <p14:tracePt t="17106" x="7621588" y="2774950"/>
          <p14:tracePt t="17117" x="7637463" y="2759075"/>
          <p14:tracePt t="17123" x="7661275" y="2751138"/>
          <p14:tracePt t="17131" x="7677150" y="2743200"/>
          <p14:tracePt t="17139" x="7685088" y="2727325"/>
          <p14:tracePt t="17147" x="7700963" y="2719388"/>
          <p14:tracePt t="17159" x="7716838" y="2703513"/>
          <p14:tracePt t="17163" x="7724775" y="2703513"/>
          <p14:tracePt t="17171" x="7732713" y="2687638"/>
          <p14:tracePt t="17181" x="7748588" y="2687638"/>
          <p14:tracePt t="17186" x="7764463" y="2679700"/>
          <p14:tracePt t="17192" x="7772400" y="2671763"/>
          <p14:tracePt t="19156" x="7716838" y="2679700"/>
          <p14:tracePt t="19164" x="7405688" y="2727325"/>
          <p14:tracePt t="19172" x="7023100" y="2798763"/>
          <p14:tracePt t="19180" x="6672263" y="2846388"/>
          <p14:tracePt t="19188" x="6281738" y="2886075"/>
          <p14:tracePt t="19196" x="5875338" y="2959100"/>
          <p14:tracePt t="19204" x="5548313" y="3006725"/>
          <p14:tracePt t="19213" x="5157788" y="3046413"/>
          <p14:tracePt t="19220" x="4814888" y="3078163"/>
          <p14:tracePt t="19226" x="4608513" y="3094038"/>
          <p14:tracePt t="19234" x="4487863" y="3117850"/>
          <p14:tracePt t="19242" x="4400550" y="3133725"/>
          <p14:tracePt t="19250" x="4344988" y="3157538"/>
          <p14:tracePt t="19258" x="4297363" y="3173413"/>
          <p14:tracePt t="19266" x="4233863" y="3197225"/>
          <p14:tracePt t="19274" x="4192588" y="3213100"/>
          <p14:tracePt t="19282" x="4144963" y="3244850"/>
          <p14:tracePt t="19290" x="4097338" y="3262313"/>
          <p14:tracePt t="19298" x="4073525" y="3278188"/>
          <p14:tracePt t="19306" x="4049713" y="3294063"/>
          <p14:tracePt t="19312" x="4025900" y="3317875"/>
          <p14:tracePt t="19321" x="4010025" y="3325813"/>
          <p14:tracePt t="19328" x="4002088" y="3341688"/>
          <p14:tracePt t="19336" x="3978275" y="3357563"/>
          <p14:tracePt t="19344" x="3954463" y="3373438"/>
          <p14:tracePt t="19352" x="3898900" y="3389313"/>
          <p14:tracePt t="19360" x="3851275" y="3421063"/>
          <p14:tracePt t="19368" x="3794125" y="3436938"/>
          <p14:tracePt t="19377" x="3730625" y="3460750"/>
          <p14:tracePt t="19384" x="3659188" y="3492500"/>
          <p14:tracePt t="19392" x="3587750" y="3508375"/>
          <p14:tracePt t="19400" x="3516313" y="3524250"/>
          <p14:tracePt t="19406" x="3451225" y="3532188"/>
          <p14:tracePt t="19414" x="3379788" y="3532188"/>
          <p14:tracePt t="19422" x="3324225" y="3532188"/>
          <p14:tracePt t="19431" x="3268663" y="3548063"/>
          <p14:tracePt t="19439" x="3213100" y="3563938"/>
          <p14:tracePt t="19446" x="3141663" y="3571875"/>
          <p14:tracePt t="19454" x="3076575" y="3587750"/>
          <p14:tracePt t="19463" x="3021013" y="3613150"/>
          <p14:tracePt t="19470" x="2965450" y="3629025"/>
          <p14:tracePt t="19478" x="2901950" y="3652838"/>
          <p14:tracePt t="19487" x="2846388" y="3668713"/>
          <p14:tracePt t="19495" x="2774950" y="3692525"/>
          <p14:tracePt t="19500" x="2709863" y="3708400"/>
          <p14:tracePt t="19508" x="2654300" y="3732213"/>
          <p14:tracePt t="19516" x="2590800" y="3771900"/>
          <p14:tracePt t="19525" x="2535238" y="3811588"/>
          <p14:tracePt t="19532" x="2487613" y="3827463"/>
          <p14:tracePt t="19540" x="2455863" y="3843338"/>
          <p14:tracePt t="19548" x="2408238" y="3867150"/>
          <p14:tracePt t="19556" x="2343150" y="3883025"/>
          <p14:tracePt t="19564" x="2287588" y="3922713"/>
          <p14:tracePt t="19572" x="2200275" y="3971925"/>
          <p14:tracePt t="19580" x="2112963" y="4011613"/>
          <p14:tracePt t="19589" x="2025650" y="4059238"/>
          <p14:tracePt t="19596" x="1936750" y="4098925"/>
          <p14:tracePt t="19602" x="1865313" y="4130675"/>
          <p14:tracePt t="19611" x="1793875" y="4146550"/>
          <p14:tracePt t="19618" x="1722438" y="4170363"/>
          <p14:tracePt t="19627" x="1641475" y="4194175"/>
          <p14:tracePt t="19635" x="1570038" y="4210050"/>
          <p14:tracePt t="19642" x="1506538" y="4217988"/>
          <p14:tracePt t="19650" x="1450975" y="4233863"/>
          <p14:tracePt t="19658" x="1395413" y="4241800"/>
          <p14:tracePt t="19666" x="1339850" y="4249738"/>
          <p14:tracePt t="19674" x="1274763" y="4265613"/>
          <p14:tracePt t="19682" x="1219200" y="4291013"/>
          <p14:tracePt t="19690" x="1163638" y="4298950"/>
          <p14:tracePt t="19696" x="1131888" y="4298950"/>
          <p14:tracePt t="19704" x="1108075" y="4298950"/>
          <p14:tracePt t="19784" x="1123950" y="4298950"/>
          <p14:tracePt t="19806" x="1131888" y="4298950"/>
          <p14:tracePt t="19822" x="1131888" y="4291013"/>
          <p14:tracePt t="19830" x="1131888" y="4281488"/>
          <p14:tracePt t="19838" x="1131888" y="4273550"/>
          <p14:tracePt t="19846" x="1139825" y="4273550"/>
          <p14:tracePt t="19854" x="1147763" y="4265613"/>
          <p14:tracePt t="19862" x="1147763" y="4257675"/>
          <p14:tracePt t="19871" x="1155700" y="4257675"/>
          <p14:tracePt t="19878" x="1163638" y="4241800"/>
          <p14:tracePt t="19887" x="1179513" y="4225925"/>
          <p14:tracePt t="19894" x="1187450" y="4217988"/>
          <p14:tracePt t="19902" x="1203325" y="4210050"/>
          <p14:tracePt t="19910" x="1219200" y="4210050"/>
          <p14:tracePt t="19918" x="1227138" y="4210050"/>
          <p14:tracePt t="19926" x="1235075" y="4210050"/>
          <p14:tracePt t="19935" x="1243013" y="4210050"/>
          <p14:tracePt t="19942" x="1250950" y="4210050"/>
          <p14:tracePt t="19982" x="1258888" y="4210050"/>
          <p14:tracePt t="20295" x="1266825" y="4202113"/>
          <p14:tracePt t="20303" x="1266825" y="4194175"/>
          <p14:tracePt t="20311" x="1284288" y="4186238"/>
          <p14:tracePt t="20318" x="1292225" y="4170363"/>
          <p14:tracePt t="20326" x="1308100" y="4154488"/>
          <p14:tracePt t="20334" x="1323975" y="4138613"/>
          <p14:tracePt t="20342" x="1331913" y="4122738"/>
          <p14:tracePt t="20350" x="1339850" y="4075113"/>
          <p14:tracePt t="20358" x="1347788" y="4043363"/>
          <p14:tracePt t="20366" x="1363663" y="4011613"/>
          <p14:tracePt t="20374" x="1371600" y="3987800"/>
          <p14:tracePt t="20383" x="1371600" y="3971925"/>
          <p14:tracePt t="20390" x="1379538" y="3956050"/>
          <p14:tracePt t="20398" x="1379538" y="3948113"/>
          <p14:tracePt t="20408" x="1379538" y="3930650"/>
          <p14:tracePt t="20417" x="1379538" y="3922713"/>
          <p14:tracePt t="20438" x="1387475" y="3922713"/>
          <p14:tracePt t="20446" x="1403350" y="3922713"/>
          <p14:tracePt t="20455" x="1411288" y="3922713"/>
          <p14:tracePt t="20462" x="1427163" y="3922713"/>
          <p14:tracePt t="20470" x="1443038" y="3930650"/>
          <p14:tracePt t="20479" x="1458913" y="3956050"/>
          <p14:tracePt t="20486" x="1474788" y="3979863"/>
          <p14:tracePt t="20495" x="1490663" y="4027488"/>
          <p14:tracePt t="20502" x="1506538" y="4083050"/>
          <p14:tracePt t="20511" x="1530350" y="4138613"/>
          <p14:tracePt t="20519" x="1546225" y="4178300"/>
          <p14:tracePt t="20526" x="1562100" y="4233863"/>
          <p14:tracePt t="20534" x="1593850" y="4281488"/>
          <p14:tracePt t="20540" x="1658938" y="4346575"/>
          <p14:tracePt t="20548" x="1722438" y="4410075"/>
          <p14:tracePt t="20556" x="1793875" y="4473575"/>
          <p14:tracePt t="20564" x="1873250" y="4537075"/>
          <p14:tracePt t="20572" x="1944688" y="4616450"/>
          <p14:tracePt t="20580" x="2008188" y="4681538"/>
          <p14:tracePt t="20588" x="2073275" y="4729163"/>
          <p14:tracePt t="20596" x="2136775" y="4784725"/>
          <p14:tracePt t="20605" x="2208213" y="4816475"/>
          <p14:tracePt t="20612" x="2271713" y="4879975"/>
          <p14:tracePt t="20620" x="2351088" y="4927600"/>
          <p14:tracePt t="20628" x="2408238" y="4976813"/>
          <p14:tracePt t="20635" x="2487613" y="5024438"/>
          <p14:tracePt t="20643" x="2559050" y="5072063"/>
          <p14:tracePt t="20650" x="2614613" y="5095875"/>
          <p14:tracePt t="20658" x="2678113" y="5135563"/>
          <p14:tracePt t="20666" x="2725738" y="5175250"/>
          <p14:tracePt t="20674" x="2774950" y="5214938"/>
          <p14:tracePt t="20682" x="2838450" y="5270500"/>
          <p14:tracePt t="20690" x="2901950" y="5335588"/>
          <p14:tracePt t="20698" x="2965450" y="5399088"/>
          <p14:tracePt t="20706" x="3028950" y="5446713"/>
          <p14:tracePt t="20714" x="3092450" y="5510213"/>
          <p14:tracePt t="20720" x="3165475" y="5565775"/>
          <p14:tracePt t="20728" x="3244850" y="5621338"/>
          <p14:tracePt t="20736" x="3332163" y="5678488"/>
          <p14:tracePt t="20745" x="3395663" y="5734050"/>
          <p14:tracePt t="20752" x="3427413" y="5765800"/>
          <p14:tracePt t="20761" x="3476625" y="5805488"/>
          <p14:tracePt t="20768" x="3524250" y="5821363"/>
          <p14:tracePt t="20776" x="3548063" y="5837238"/>
          <p14:tracePt t="20784" x="3563938" y="5845175"/>
          <p14:tracePt t="20846" x="3571875" y="5845175"/>
          <p14:tracePt t="20854" x="3571875" y="5837238"/>
          <p14:tracePt t="20862" x="3571875" y="5829300"/>
          <p14:tracePt t="20870" x="3556000" y="5813425"/>
          <p14:tracePt t="20878" x="3540125" y="5797550"/>
          <p14:tracePt t="20886" x="3508375" y="5773738"/>
          <p14:tracePt t="20894" x="3484563" y="5741988"/>
          <p14:tracePt t="20902" x="3459163" y="5726113"/>
          <p14:tracePt t="20910" x="3411538" y="5694363"/>
          <p14:tracePt t="20916" x="3348038" y="5645150"/>
          <p14:tracePt t="20924" x="3284538" y="5581650"/>
          <p14:tracePt t="20933" x="3197225" y="5510213"/>
          <p14:tracePt t="20940" x="3125788" y="5446713"/>
          <p14:tracePt t="20949" x="3036888" y="5383213"/>
          <p14:tracePt t="20956" x="2957513" y="5319713"/>
          <p14:tracePt t="20964" x="2886075" y="5262563"/>
          <p14:tracePt t="20972" x="2822575" y="5222875"/>
          <p14:tracePt t="20980" x="2759075" y="5191125"/>
          <p14:tracePt t="20988" x="2701925" y="5159375"/>
          <p14:tracePt t="20996" x="2638425" y="5135563"/>
          <p14:tracePt t="21005" x="2574925" y="5080000"/>
          <p14:tracePt t="21011" x="2519363" y="5032375"/>
          <p14:tracePt t="21018" x="2463800" y="4967288"/>
          <p14:tracePt t="21027" x="2400300" y="4903788"/>
          <p14:tracePt t="21034" x="2335213" y="4840288"/>
          <p14:tracePt t="21042" x="2271713" y="4776788"/>
          <p14:tracePt t="21051" x="2184400" y="4713288"/>
          <p14:tracePt t="21058" x="2112963" y="4657725"/>
          <p14:tracePt t="21066" x="2025650" y="4600575"/>
          <p14:tracePt t="21074" x="1936750" y="4545013"/>
          <p14:tracePt t="21082" x="1865313" y="4513263"/>
          <p14:tracePt t="21090" x="1785938" y="4481513"/>
          <p14:tracePt t="21098" x="1730375" y="4465638"/>
          <p14:tracePt t="21105" x="1674813" y="4441825"/>
          <p14:tracePt t="21112" x="1658938" y="4433888"/>
          <p14:tracePt t="21120" x="1651000" y="4425950"/>
          <p14:tracePt t="21136" x="1641475" y="4425950"/>
          <p14:tracePt t="21243" x="1641475" y="4418013"/>
          <p14:tracePt t="21262" x="1633538" y="4410075"/>
          <p14:tracePt t="21271" x="1617663" y="4410075"/>
          <p14:tracePt t="21278" x="1609725" y="4394200"/>
          <p14:tracePt t="21287" x="1593850" y="4378325"/>
          <p14:tracePt t="21295" x="1585913" y="4362450"/>
          <p14:tracePt t="21300" x="1577975" y="4354513"/>
          <p14:tracePt t="21308" x="1562100" y="4346575"/>
          <p14:tracePt t="21317" x="1562100" y="4330700"/>
          <p14:tracePt t="21325" x="1562100" y="4322763"/>
          <p14:tracePt t="21333" x="1554163" y="4314825"/>
          <p14:tracePt t="21340" x="1546225" y="4298950"/>
          <p14:tracePt t="21348" x="1546225" y="4281488"/>
          <p14:tracePt t="21364" x="1538288" y="4273550"/>
          <p14:tracePt t="21425" x="1546225" y="4273550"/>
          <p14:tracePt t="21438" x="1562100" y="4291013"/>
          <p14:tracePt t="21446" x="1577975" y="4322763"/>
          <p14:tracePt t="21454" x="1601788" y="4370388"/>
          <p14:tracePt t="21462" x="1651000" y="4433888"/>
          <p14:tracePt t="21471" x="1690688" y="4497388"/>
          <p14:tracePt t="21480" x="1730375" y="4552950"/>
          <p14:tracePt t="21486" x="1801813" y="4633913"/>
          <p14:tracePt t="21495" x="1865313" y="4697413"/>
          <p14:tracePt t="21502" x="1928813" y="4768850"/>
          <p14:tracePt t="21510" x="1992313" y="4832350"/>
          <p14:tracePt t="21518" x="2065338" y="4895850"/>
          <p14:tracePt t="21526" x="2144713" y="4967288"/>
          <p14:tracePt t="21532" x="2208213" y="5032375"/>
          <p14:tracePt t="21540" x="2271713" y="5080000"/>
          <p14:tracePt t="21548" x="2327275" y="5111750"/>
          <p14:tracePt t="21556" x="2392363" y="5143500"/>
          <p14:tracePt t="21564" x="2432050" y="5159375"/>
          <p14:tracePt t="21572" x="2455863" y="5175250"/>
          <p14:tracePt t="21580" x="2487613" y="5191125"/>
          <p14:tracePt t="21588" x="2503488" y="5207000"/>
          <p14:tracePt t="21596" x="2519363" y="5214938"/>
          <p14:tracePt t="21604" x="2535238" y="5222875"/>
          <p14:tracePt t="21612" x="2543175" y="5222875"/>
          <p14:tracePt t="21621" x="2551113" y="5230813"/>
          <p14:tracePt t="21626" x="2559050" y="5238750"/>
          <p14:tracePt t="21635" x="2566988" y="5238750"/>
          <p14:tracePt t="21642" x="2566988" y="5246688"/>
          <p14:tracePt t="21768" x="2574925" y="5246688"/>
          <p14:tracePt t="21808" x="2574925" y="5238750"/>
          <p14:tracePt t="21816" x="2574925" y="5230813"/>
          <p14:tracePt t="22372" x="2566988" y="5199063"/>
          <p14:tracePt t="22380" x="2487613" y="5016500"/>
          <p14:tracePt t="22388" x="2384425" y="4729163"/>
          <p14:tracePt t="22394" x="2311400" y="4505325"/>
          <p14:tracePt t="22403" x="2287588" y="4346575"/>
          <p14:tracePt t="22411" x="2263775" y="4210050"/>
          <p14:tracePt t="22418" x="2239963" y="4059238"/>
          <p14:tracePt t="22426" x="2208213" y="3851275"/>
          <p14:tracePt t="22434" x="2192338" y="3716338"/>
          <p14:tracePt t="22442" x="2168525" y="3579813"/>
          <p14:tracePt t="22451" x="2144713" y="3468688"/>
          <p14:tracePt t="22458" x="2120900" y="3325813"/>
          <p14:tracePt t="22466" x="2097088" y="3221038"/>
          <p14:tracePt t="22474" x="2081213" y="3133725"/>
          <p14:tracePt t="22482" x="2057400" y="3062288"/>
          <p14:tracePt t="22491" x="2049463" y="2990850"/>
          <p14:tracePt t="22496" x="2041525" y="2935288"/>
          <p14:tracePt t="22504" x="2017713" y="2878138"/>
          <p14:tracePt t="22513" x="2008188" y="2814638"/>
          <p14:tracePt t="22520" x="1992313" y="2782888"/>
          <p14:tracePt t="22528" x="1984375" y="2743200"/>
          <p14:tracePt t="22536" x="1960563" y="2695575"/>
          <p14:tracePt t="22545" x="1952625" y="2647950"/>
          <p14:tracePt t="22553" x="1936750" y="2624138"/>
          <p14:tracePt t="22561" x="1928813" y="2616200"/>
          <p14:tracePt t="22569" x="1920875" y="2600325"/>
          <p14:tracePt t="22577" x="1912938" y="2584450"/>
          <p14:tracePt t="22584" x="1897063" y="2576513"/>
          <p14:tracePt t="22598" x="1889125" y="2576513"/>
          <p14:tracePt t="22606" x="1889125" y="2566988"/>
          <p14:tracePt t="22674" x="1889125" y="2559050"/>
          <p14:tracePt t="22684" x="1889125" y="2551113"/>
          <p14:tracePt t="22701" x="1897063" y="2535238"/>
          <p14:tracePt t="22708" x="1905000" y="2519363"/>
          <p14:tracePt t="22716" x="1912938" y="2495550"/>
          <p14:tracePt t="22724" x="1920875" y="2471738"/>
          <p14:tracePt t="22732" x="1928813" y="2455863"/>
          <p14:tracePt t="22740" x="1944688" y="2432050"/>
          <p14:tracePt t="22748" x="1944688" y="2400300"/>
          <p14:tracePt t="22756" x="1952625" y="2376488"/>
          <p14:tracePt t="22765" x="1960563" y="2352675"/>
          <p14:tracePt t="22773" x="1960563" y="2344738"/>
          <p14:tracePt t="22778" x="1960563" y="2336800"/>
          <p14:tracePt t="22786" x="1960563" y="2328863"/>
          <p14:tracePt t="22803" x="1968500" y="2328863"/>
          <p14:tracePt t="23264" x="1968500" y="2320925"/>
          <p14:tracePt t="23272" x="1960563" y="2312988"/>
          <p14:tracePt t="23280" x="1944688" y="2297113"/>
          <p14:tracePt t="23288" x="1928813" y="2289175"/>
          <p14:tracePt t="23296" x="1920875" y="2273300"/>
          <p14:tracePt t="23304" x="1905000" y="2257425"/>
          <p14:tracePt t="23312" x="1881188" y="2241550"/>
          <p14:tracePt t="23321" x="1865313" y="2224088"/>
          <p14:tracePt t="23328" x="1849438" y="2208213"/>
          <p14:tracePt t="23336" x="1833563" y="2200275"/>
          <p14:tracePt t="23351" x="1825625" y="2192338"/>
          <p14:tracePt t="23358" x="1817688" y="2192338"/>
          <p14:tracePt t="23366" x="1817688" y="2184400"/>
          <p14:tracePt t="23465" x="1817688" y="2192338"/>
          <p14:tracePt t="23493" x="1833563" y="2192338"/>
          <p14:tracePt t="23500" x="1841500" y="2192338"/>
          <p14:tracePt t="23508" x="1849438" y="2192338"/>
          <p14:tracePt t="23554" x="1849438" y="2200275"/>
          <p14:tracePt t="23680" x="1857375" y="2200275"/>
          <p14:tracePt t="23688" x="1865313" y="2192338"/>
          <p14:tracePt t="23697" x="1881188" y="2184400"/>
          <p14:tracePt t="23704" x="1897063" y="2176463"/>
          <p14:tracePt t="23712" x="1920875" y="2168525"/>
          <p14:tracePt t="23720" x="1944688" y="2152650"/>
          <p14:tracePt t="23728" x="1960563" y="2144713"/>
          <p14:tracePt t="23734" x="1984375" y="2136775"/>
          <p14:tracePt t="23742" x="2033588" y="2120900"/>
          <p14:tracePt t="23750" x="2057400" y="2120900"/>
          <p14:tracePt t="23758" x="2089150" y="2120900"/>
          <p14:tracePt t="23766" x="2112963" y="2120900"/>
          <p14:tracePt t="23774" x="2128838" y="2120900"/>
          <p14:tracePt t="23790" x="2136775" y="2120900"/>
          <p14:tracePt t="23798" x="2144713" y="2120900"/>
          <p14:tracePt t="23806" x="2152650" y="2120900"/>
          <p14:tracePt t="23826" x="2168525" y="2120900"/>
          <p14:tracePt t="23834" x="2184400" y="2112963"/>
          <p14:tracePt t="23842" x="2192338" y="2112963"/>
          <p14:tracePt t="23850" x="2208213" y="2112963"/>
          <p14:tracePt t="23859" x="2232025" y="2105025"/>
          <p14:tracePt t="23867" x="2239963" y="2105025"/>
          <p14:tracePt t="23874" x="2255838" y="2105025"/>
          <p14:tracePt t="23880" x="2263775" y="2105025"/>
          <p14:tracePt t="23957" x="2271713" y="2105025"/>
          <p14:tracePt t="23986" x="2271713" y="2112963"/>
          <p14:tracePt t="23995" x="2271713" y="2120900"/>
          <p14:tracePt t="24022" x="2271713" y="2128838"/>
          <p14:tracePt t="24268" x="2263775" y="2128838"/>
          <p14:tracePt t="24277" x="2247900" y="2128838"/>
          <p14:tracePt t="24284" x="2239963" y="2128838"/>
          <p14:tracePt t="24344" x="2255838" y="2120900"/>
          <p14:tracePt t="24352" x="2279650" y="2105025"/>
          <p14:tracePt t="24358" x="2287588" y="2097088"/>
          <p14:tracePt t="24366" x="2303463" y="2089150"/>
          <p14:tracePt t="24374" x="2319338" y="2089150"/>
          <p14:tracePt t="24382" x="2335213" y="2081213"/>
          <p14:tracePt t="24390" x="2335213" y="2073275"/>
          <p14:tracePt t="24438" x="2343150" y="2073275"/>
          <p14:tracePt t="24447" x="2343150" y="2089150"/>
          <p14:tracePt t="24454" x="2343150" y="2105025"/>
          <p14:tracePt t="24472" x="2351088" y="2112963"/>
          <p14:tracePt t="24544" x="2359025" y="2112963"/>
          <p14:tracePt t="24553" x="2366963" y="2112963"/>
          <p14:tracePt t="24560" x="2400300" y="2097088"/>
          <p14:tracePt t="24568" x="2432050" y="2097088"/>
          <p14:tracePt t="24574" x="2471738" y="2097088"/>
          <p14:tracePt t="24582" x="2495550" y="2097088"/>
          <p14:tracePt t="24590" x="2511425" y="2097088"/>
          <p14:tracePt t="24598" x="2519363" y="2097088"/>
          <p14:tracePt t="24607" x="2527300" y="2097088"/>
          <p14:tracePt t="24709" x="2527300" y="2105025"/>
          <p14:tracePt t="26633" x="2527300" y="2112963"/>
          <p14:tracePt t="26644" x="2535238" y="2128838"/>
          <p14:tracePt t="26652" x="2606675" y="2289175"/>
          <p14:tracePt t="26660" x="2678113" y="2519363"/>
          <p14:tracePt t="26669" x="2701925" y="2671763"/>
          <p14:tracePt t="26676" x="2701925" y="2798763"/>
          <p14:tracePt t="26682" x="2701925" y="2878138"/>
          <p14:tracePt t="26690" x="2709863" y="2951163"/>
          <p14:tracePt t="26698" x="2709863" y="3030538"/>
          <p14:tracePt t="26706" x="2709863" y="3070225"/>
          <p14:tracePt t="26714" x="2725738" y="3133725"/>
          <p14:tracePt t="26722" x="2725738" y="3173413"/>
          <p14:tracePt t="26731" x="2733675" y="3228975"/>
          <p14:tracePt t="26738" x="2741613" y="3286125"/>
          <p14:tracePt t="26746" x="2751138" y="3341688"/>
          <p14:tracePt t="26754" x="2759075" y="3405188"/>
          <p14:tracePt t="26762" x="2774950" y="3460750"/>
          <p14:tracePt t="26770" x="2790825" y="3508375"/>
          <p14:tracePt t="26778" x="2806700" y="3548063"/>
          <p14:tracePt t="26784" x="2814638" y="3605213"/>
          <p14:tracePt t="26792" x="2822575" y="3652838"/>
          <p14:tracePt t="26801" x="2838450" y="3700463"/>
          <p14:tracePt t="26808" x="2846388" y="3740150"/>
          <p14:tracePt t="26816" x="2846388" y="3779838"/>
          <p14:tracePt t="26824" x="2846388" y="3803650"/>
          <p14:tracePt t="26832" x="2846388" y="3843338"/>
          <p14:tracePt t="26840" x="2830513" y="3890963"/>
          <p14:tracePt t="26849" x="2814638" y="3938588"/>
          <p14:tracePt t="26856" x="2798763" y="3971925"/>
          <p14:tracePt t="26865" x="2790825" y="4019550"/>
          <p14:tracePt t="26872" x="2774950" y="4035425"/>
          <p14:tracePt t="26878" x="2759075" y="4059238"/>
          <p14:tracePt t="26886" x="2741613" y="4083050"/>
          <p14:tracePt t="26894" x="2725738" y="4106863"/>
          <p14:tracePt t="26902" x="2709863" y="4122738"/>
          <p14:tracePt t="26911" x="2678113" y="4138613"/>
          <p14:tracePt t="26919" x="2638425" y="4154488"/>
          <p14:tracePt t="26926" x="2598738" y="4186238"/>
          <p14:tracePt t="26934" x="2551113" y="4210050"/>
          <p14:tracePt t="26942" x="2495550" y="4233863"/>
          <p14:tracePt t="26950" x="2432050" y="4273550"/>
          <p14:tracePt t="26958" x="2374900" y="4298950"/>
          <p14:tracePt t="26966" x="2311400" y="4322763"/>
          <p14:tracePt t="26974" x="2239963" y="4346575"/>
          <p14:tracePt t="26980" x="2184400" y="4354513"/>
          <p14:tracePt t="26988" x="2105025" y="4346575"/>
          <p14:tracePt t="26996" x="2033588" y="4330700"/>
          <p14:tracePt t="27004" x="1968500" y="4306888"/>
          <p14:tracePt t="27013" x="1912938" y="4291013"/>
          <p14:tracePt t="27021" x="1849438" y="4249738"/>
          <p14:tracePt t="27029" x="1762125" y="4178300"/>
          <p14:tracePt t="27036" x="1690688" y="4138613"/>
          <p14:tracePt t="27044" x="1601788" y="4075113"/>
          <p14:tracePt t="27052" x="1514475" y="4011613"/>
          <p14:tracePt t="27060" x="1435100" y="3956050"/>
          <p14:tracePt t="27067" x="1387475" y="3930650"/>
          <p14:tracePt t="27075" x="1363663" y="3922713"/>
          <p14:tracePt t="27082" x="1355725" y="3922713"/>
          <p14:tracePt t="27090" x="1355725" y="3914775"/>
          <p14:tracePt t="27098" x="1347788" y="3914775"/>
          <p14:tracePt t="27148" x="1355725" y="3922713"/>
          <p14:tracePt t="27154" x="1379538" y="3971925"/>
          <p14:tracePt t="27162" x="1403350" y="4027488"/>
          <p14:tracePt t="27168" x="1458913" y="4075113"/>
          <p14:tracePt t="27176" x="1522413" y="4154488"/>
          <p14:tracePt t="27184" x="1585913" y="4225925"/>
          <p14:tracePt t="27192" x="1651000" y="4291013"/>
          <p14:tracePt t="27200" x="1722438" y="4362450"/>
          <p14:tracePt t="27208" x="1785938" y="4425950"/>
          <p14:tracePt t="27216" x="1841500" y="4481513"/>
          <p14:tracePt t="27224" x="1905000" y="4560888"/>
          <p14:tracePt t="27232" x="1968500" y="4624388"/>
          <p14:tracePt t="27241" x="2033588" y="4689475"/>
          <p14:tracePt t="27248" x="2081213" y="4737100"/>
          <p14:tracePt t="27256" x="2144713" y="4792663"/>
          <p14:tracePt t="27262" x="2208213" y="4840288"/>
          <p14:tracePt t="27270" x="2247900" y="4879975"/>
          <p14:tracePt t="27278" x="2279650" y="4903788"/>
          <p14:tracePt t="27287" x="2295525" y="4919663"/>
          <p14:tracePt t="27294" x="2311400" y="4935538"/>
          <p14:tracePt t="27302" x="2327275" y="4951413"/>
          <p14:tracePt t="27311" x="2327275" y="4959350"/>
          <p14:tracePt t="27319" x="2335213" y="4967288"/>
          <p14:tracePt t="27384" x="2335213" y="4959350"/>
          <p14:tracePt t="27394" x="2335213" y="4927600"/>
          <p14:tracePt t="27402" x="2335213" y="4895850"/>
          <p14:tracePt t="27411" x="2335213" y="4872038"/>
          <p14:tracePt t="27418" x="2319338" y="4848225"/>
          <p14:tracePt t="27426" x="2311400" y="4840288"/>
          <p14:tracePt t="27434" x="2303463" y="4824413"/>
          <p14:tracePt t="27443" x="2295525" y="4816475"/>
          <p14:tracePt t="27448" x="2287588" y="4808538"/>
          <p14:tracePt t="27456" x="2279650" y="4808538"/>
          <p14:tracePt t="27465" x="2279650" y="4800600"/>
          <p14:tracePt t="27480" x="2279650" y="4792663"/>
          <p14:tracePt t="27488" x="2271713" y="4792663"/>
          <p14:tracePt t="27496" x="2263775" y="4792663"/>
          <p14:tracePt t="27536" x="2263775" y="4784725"/>
          <p14:tracePt t="27548" x="2255838" y="4784725"/>
          <p14:tracePt t="27556" x="2247900" y="4776788"/>
          <p14:tracePt t="27855" x="2239963" y="4768850"/>
          <p14:tracePt t="27862" x="2192338" y="4737100"/>
          <p14:tracePt t="27870" x="2128838" y="4689475"/>
          <p14:tracePt t="27878" x="2081213" y="4641850"/>
          <p14:tracePt t="27885" x="2017713" y="4576763"/>
          <p14:tracePt t="27892" x="1952625" y="4513263"/>
          <p14:tracePt t="27900" x="1905000" y="4449763"/>
          <p14:tracePt t="27909" x="1849438" y="4386263"/>
          <p14:tracePt t="27917" x="1801813" y="4346575"/>
          <p14:tracePt t="27925" x="1770063" y="4298950"/>
          <p14:tracePt t="27932" x="1746250" y="4273550"/>
          <p14:tracePt t="27940" x="1722438" y="4241800"/>
          <p14:tracePt t="27948" x="1706563" y="4202113"/>
          <p14:tracePt t="27957" x="1698625" y="4194175"/>
          <p14:tracePt t="27964" x="1698625" y="4162425"/>
          <p14:tracePt t="27970" x="1698625" y="4146550"/>
          <p14:tracePt t="27979" x="1698625" y="4130675"/>
          <p14:tracePt t="27986" x="1706563" y="4122738"/>
          <p14:tracePt t="27994" x="1714500" y="4106863"/>
          <p14:tracePt t="28002" x="1714500" y="4090988"/>
          <p14:tracePt t="28019" x="1714500" y="4083050"/>
          <p14:tracePt t="28027" x="1714500" y="4075113"/>
          <p14:tracePt t="28112" x="1714500" y="4067175"/>
          <p14:tracePt t="28174" x="1714500" y="4090988"/>
          <p14:tracePt t="28182" x="1722438" y="4130675"/>
          <p14:tracePt t="28190" x="1738313" y="4186238"/>
          <p14:tracePt t="28198" x="1785938" y="4273550"/>
          <p14:tracePt t="28206" x="1841500" y="4362450"/>
          <p14:tracePt t="28215" x="1905000" y="4449763"/>
          <p14:tracePt t="28222" x="1984375" y="4537075"/>
          <p14:tracePt t="28230" x="2073275" y="4641850"/>
          <p14:tracePt t="28238" x="2176463" y="4745038"/>
          <p14:tracePt t="28247" x="2295525" y="4856163"/>
          <p14:tracePt t="28254" x="2463800" y="4967288"/>
          <p14:tracePt t="28262" x="2566988" y="5048250"/>
          <p14:tracePt t="28268" x="2630488" y="5111750"/>
          <p14:tracePt t="28276" x="2717800" y="5175250"/>
          <p14:tracePt t="28285" x="2806700" y="5254625"/>
          <p14:tracePt t="28292" x="2870200" y="5319713"/>
          <p14:tracePt t="28301" x="2933700" y="5367338"/>
          <p14:tracePt t="28309" x="2981325" y="5407025"/>
          <p14:tracePt t="28316" x="3005138" y="5422900"/>
          <p14:tracePt t="28324" x="3021013" y="5438775"/>
          <p14:tracePt t="28332" x="3028950" y="5454650"/>
          <p14:tracePt t="28341" x="3036888" y="5454650"/>
          <p14:tracePt t="28488" x="3028950" y="5454650"/>
          <p14:tracePt t="28496" x="3005138" y="5438775"/>
          <p14:tracePt t="28504" x="2949575" y="5399088"/>
          <p14:tracePt t="28512" x="2894013" y="5351463"/>
          <p14:tracePt t="28520" x="2830513" y="5286375"/>
          <p14:tracePt t="28528" x="2751138" y="5207000"/>
          <p14:tracePt t="28536" x="2670175" y="5135563"/>
          <p14:tracePt t="28545" x="2606675" y="5072063"/>
          <p14:tracePt t="28550" x="2535238" y="4976813"/>
          <p14:tracePt t="28559" x="2400300" y="4879975"/>
          <p14:tracePt t="28566" x="2279650" y="4752975"/>
          <p14:tracePt t="28574" x="2160588" y="4608513"/>
          <p14:tracePt t="28582" x="2073275" y="4513263"/>
          <p14:tracePt t="28590" x="1984375" y="4425950"/>
          <p14:tracePt t="28598" x="1889125" y="4346575"/>
          <p14:tracePt t="28606" x="1801813" y="4281488"/>
          <p14:tracePt t="28614" x="1714500" y="4217988"/>
          <p14:tracePt t="28623" x="1651000" y="4162425"/>
          <p14:tracePt t="28630" x="1593850" y="4130675"/>
          <p14:tracePt t="28636" x="1570038" y="4106863"/>
          <p14:tracePt t="28644" x="1554163" y="4098925"/>
          <p14:tracePt t="28652" x="1546225" y="4090988"/>
          <p14:tracePt t="28660" x="1538288" y="4075113"/>
          <p14:tracePt t="28676" x="1538288" y="4067175"/>
          <p14:tracePt t="28708" x="1538288" y="4059238"/>
          <p14:tracePt t="28725" x="1546225" y="4051300"/>
          <p14:tracePt t="28732" x="1554163" y="4051300"/>
          <p14:tracePt t="28738" x="1577975" y="4067175"/>
          <p14:tracePt t="28746" x="1609725" y="4114800"/>
          <p14:tracePt t="28754" x="1674813" y="4178300"/>
          <p14:tracePt t="28762" x="1754188" y="4265613"/>
          <p14:tracePt t="28770" x="1841500" y="4362450"/>
          <p14:tracePt t="28779" x="1928813" y="4457700"/>
          <p14:tracePt t="28786" x="2025650" y="4576763"/>
          <p14:tracePt t="28794" x="2120900" y="4697413"/>
          <p14:tracePt t="28803" x="2216150" y="4800600"/>
          <p14:tracePt t="28811" x="2303463" y="4895850"/>
          <p14:tracePt t="28818" x="2392363" y="4984750"/>
          <p14:tracePt t="28826" x="2471738" y="5056188"/>
          <p14:tracePt t="28832" x="2535238" y="5119688"/>
          <p14:tracePt t="28840" x="2582863" y="5183188"/>
          <p14:tracePt t="28848" x="2638425" y="5246688"/>
          <p14:tracePt t="28857" x="2662238" y="5286375"/>
          <p14:tracePt t="28864" x="2686050" y="5294313"/>
          <p14:tracePt t="28873" x="2693988" y="5302250"/>
          <p14:tracePt t="28958" x="2693988" y="5294313"/>
          <p14:tracePt t="28966" x="2693988" y="5286375"/>
          <p14:tracePt t="29507" x="2686050" y="5270500"/>
          <p14:tracePt t="29514" x="2606675" y="5214938"/>
          <p14:tracePt t="29523" x="2519363" y="5135563"/>
          <p14:tracePt t="29530" x="2455863" y="5095875"/>
          <p14:tracePt t="29538" x="2432050" y="5080000"/>
          <p14:tracePt t="29546" x="2432050" y="5072063"/>
          <p14:tracePt t="29605" x="2424113" y="5064125"/>
          <p14:tracePt t="29620" x="2424113" y="5048250"/>
          <p14:tracePt t="29628" x="2424113" y="5032375"/>
          <p14:tracePt t="29639" x="2424113" y="5016500"/>
          <p14:tracePt t="29647" x="2432050" y="5008563"/>
          <p14:tracePt t="29654" x="2447925" y="4992688"/>
          <p14:tracePt t="29663" x="2455863" y="4984750"/>
          <p14:tracePt t="30097" x="2463800" y="4984750"/>
          <p14:tracePt t="30109" x="2471738" y="4992688"/>
          <p14:tracePt t="30116" x="2487613" y="5008563"/>
          <p14:tracePt t="30124" x="2503488" y="5032375"/>
          <p14:tracePt t="30133" x="2511425" y="5056188"/>
          <p14:tracePt t="30141" x="2511425" y="5080000"/>
          <p14:tracePt t="30149" x="2519363" y="5087938"/>
          <p14:tracePt t="30156" x="2519363" y="5103813"/>
          <p14:tracePt t="30165" x="2519363" y="5119688"/>
          <p14:tracePt t="30172" x="2519363" y="5127625"/>
          <p14:tracePt t="30179" x="2519363" y="5143500"/>
          <p14:tracePt t="30186" x="2519363" y="5151438"/>
          <p14:tracePt t="32253" x="2535238" y="5111750"/>
          <p14:tracePt t="32261" x="2535238" y="5072063"/>
          <p14:tracePt t="32268" x="2511425" y="5008563"/>
          <p14:tracePt t="32276" x="2463800" y="4935538"/>
          <p14:tracePt t="32284" x="2408238" y="4864100"/>
          <p14:tracePt t="32292" x="2351088" y="4784725"/>
          <p14:tracePt t="32299" x="2311400" y="4697413"/>
          <p14:tracePt t="32306" x="2279650" y="4584700"/>
          <p14:tracePt t="32315" x="2232025" y="4465638"/>
          <p14:tracePt t="32322" x="2176463" y="4362450"/>
          <p14:tracePt t="32330" x="2112963" y="4273550"/>
          <p14:tracePt t="32338" x="2041525" y="4194175"/>
          <p14:tracePt t="32347" x="1976438" y="4122738"/>
          <p14:tracePt t="32355" x="1905000" y="4083050"/>
          <p14:tracePt t="32362" x="1841500" y="4027488"/>
          <p14:tracePt t="32371" x="1754188" y="3987800"/>
          <p14:tracePt t="32378" x="1698625" y="3963988"/>
          <p14:tracePt t="32386" x="1641475" y="3948113"/>
          <p14:tracePt t="32392" x="1593850" y="3938588"/>
          <p14:tracePt t="32400" x="1562100" y="3938588"/>
          <p14:tracePt t="32408" x="1554163" y="3938588"/>
          <p14:tracePt t="32417" x="1530350" y="3938588"/>
          <p14:tracePt t="32424" x="1498600" y="3956050"/>
          <p14:tracePt t="32432" x="1435100" y="3979863"/>
          <p14:tracePt t="32441" x="1387475" y="4003675"/>
          <p14:tracePt t="32448" x="1339850" y="4027488"/>
          <p14:tracePt t="32456" x="1284288" y="4067175"/>
          <p14:tracePt t="32464" x="1219200" y="4122738"/>
          <p14:tracePt t="32473" x="1163638" y="4170363"/>
          <p14:tracePt t="32479" x="1108075" y="4233863"/>
          <p14:tracePt t="32486" x="1052513" y="4298950"/>
          <p14:tracePt t="32494" x="989013" y="4362450"/>
          <p14:tracePt t="32502" x="925513" y="4449763"/>
          <p14:tracePt t="32511" x="868363" y="4521200"/>
          <p14:tracePt t="32518" x="836613" y="4608513"/>
          <p14:tracePt t="32526" x="812800" y="4697413"/>
          <p14:tracePt t="32535" x="796925" y="4776788"/>
          <p14:tracePt t="32542" x="796925" y="4864100"/>
          <p14:tracePt t="32550" x="820738" y="4943475"/>
          <p14:tracePt t="32558" x="852488" y="5048250"/>
          <p14:tracePt t="32567" x="908050" y="5135563"/>
          <p14:tracePt t="32575" x="996950" y="5214938"/>
          <p14:tracePt t="32580" x="1084263" y="5302250"/>
          <p14:tracePt t="32588" x="1195388" y="5383213"/>
          <p14:tracePt t="32597" x="1347788" y="5454650"/>
          <p14:tracePt t="32605" x="1514475" y="5565775"/>
          <p14:tracePt t="32613" x="1674813" y="5662613"/>
          <p14:tracePt t="32620" x="1857375" y="5749925"/>
          <p14:tracePt t="32628" x="1984375" y="5805488"/>
          <p14:tracePt t="32637" x="2128838" y="5853113"/>
          <p14:tracePt t="32644" x="2224088" y="5868988"/>
          <p14:tracePt t="32652" x="2335213" y="5892800"/>
          <p14:tracePt t="32660" x="2447925" y="5916613"/>
          <p14:tracePt t="32668" x="2543175" y="5940425"/>
          <p14:tracePt t="32674" x="2622550" y="5940425"/>
          <p14:tracePt t="32683" x="2693988" y="5932488"/>
          <p14:tracePt t="32690" x="2782888" y="5916613"/>
          <p14:tracePt t="32699" x="2854325" y="5884863"/>
          <p14:tracePt t="32706" x="2925763" y="5861050"/>
          <p14:tracePt t="32714" x="2997200" y="5845175"/>
          <p14:tracePt t="32722" x="3060700" y="5789613"/>
          <p14:tracePt t="32730" x="3125788" y="5726113"/>
          <p14:tracePt t="32738" x="3189288" y="5653088"/>
          <p14:tracePt t="32746" x="3244850" y="5565775"/>
          <p14:tracePt t="32754" x="3276600" y="5478463"/>
          <p14:tracePt t="32763" x="3292475" y="5391150"/>
          <p14:tracePt t="32768" x="3316288" y="5286375"/>
          <p14:tracePt t="32776" x="3340100" y="5175250"/>
          <p14:tracePt t="32784" x="3363913" y="5064125"/>
          <p14:tracePt t="32793" x="3363913" y="4976813"/>
          <p14:tracePt t="32800" x="3348038" y="4895850"/>
          <p14:tracePt t="32808" x="3324225" y="4824413"/>
          <p14:tracePt t="32817" x="3292475" y="4752975"/>
          <p14:tracePt t="32825" x="3268663" y="4689475"/>
          <p14:tracePt t="32833" x="3213100" y="4616450"/>
          <p14:tracePt t="32840" x="3149600" y="4537075"/>
          <p14:tracePt t="32848" x="3060700" y="4473575"/>
          <p14:tracePt t="32856" x="2981325" y="4410075"/>
          <p14:tracePt t="32862" x="2894013" y="4330700"/>
          <p14:tracePt t="32870" x="2790825" y="4273550"/>
          <p14:tracePt t="32878" x="2709863" y="4241800"/>
          <p14:tracePt t="32886" x="2622550" y="4217988"/>
          <p14:tracePt t="32894" x="2535238" y="4186238"/>
          <p14:tracePt t="32902" x="2455863" y="4154488"/>
          <p14:tracePt t="32910" x="2366963" y="4138613"/>
          <p14:tracePt t="32918" x="2311400" y="4114800"/>
          <p14:tracePt t="32927" x="2247900" y="4106863"/>
          <p14:tracePt t="32934" x="2192338" y="4106863"/>
          <p14:tracePt t="32942" x="2136775" y="4098925"/>
          <p14:tracePt t="32950" x="2081213" y="4098925"/>
          <p14:tracePt t="32956" x="2025650" y="4114800"/>
          <p14:tracePt t="32964" x="1952625" y="4138613"/>
          <p14:tracePt t="32972" x="1873250" y="4194175"/>
          <p14:tracePt t="32981" x="1801813" y="4241800"/>
          <p14:tracePt t="32988" x="1738313" y="4306888"/>
          <p14:tracePt t="32997" x="1674813" y="4394200"/>
          <p14:tracePt t="33005" x="1601788" y="4489450"/>
          <p14:tracePt t="33012" x="1562100" y="4568825"/>
          <p14:tracePt t="33020" x="1538288" y="4657725"/>
          <p14:tracePt t="33028" x="1522413" y="4745038"/>
          <p14:tracePt t="33036" x="1498600" y="4824413"/>
          <p14:tracePt t="33045" x="1498600" y="4911725"/>
          <p14:tracePt t="33053" x="1498600" y="4992688"/>
          <p14:tracePt t="33058" x="1522413" y="5087938"/>
          <p14:tracePt t="33066" x="1554163" y="5175250"/>
          <p14:tracePt t="33074" x="1593850" y="5238750"/>
          <p14:tracePt t="33083" x="1625600" y="5294313"/>
          <p14:tracePt t="33091" x="1641475" y="5319713"/>
          <p14:tracePt t="33098" x="1658938" y="5327650"/>
          <p14:tracePt t="33106" x="1658938" y="5343525"/>
          <p14:tracePt t="33114" x="1674813" y="5343525"/>
          <p14:tracePt t="33122" x="1682750" y="5343525"/>
          <p14:tracePt t="33142" x="1690688" y="5343525"/>
          <p14:tracePt t="33216" x="1698625" y="5335588"/>
          <p14:tracePt t="33438" x="1706563" y="5335588"/>
          <p14:tracePt t="33450" x="1706563" y="5327650"/>
          <p14:tracePt t="33458" x="1754188" y="5302250"/>
          <p14:tracePt t="33466" x="1817688" y="5278438"/>
          <p14:tracePt t="33474" x="1873250" y="5254625"/>
          <p14:tracePt t="33483" x="1944688" y="5230813"/>
          <p14:tracePt t="33491" x="2025650" y="5199063"/>
          <p14:tracePt t="33498" x="2089150" y="5183188"/>
          <p14:tracePt t="33506" x="2176463" y="5159375"/>
          <p14:tracePt t="33514" x="2247900" y="5151438"/>
          <p14:tracePt t="33523" x="2303463" y="5151438"/>
          <p14:tracePt t="33530" x="2359025" y="5135563"/>
          <p14:tracePt t="33536" x="2416175" y="5127625"/>
          <p14:tracePt t="33545" x="2471738" y="5119688"/>
          <p14:tracePt t="33552" x="2535238" y="5111750"/>
          <p14:tracePt t="33560" x="2590800" y="5087938"/>
          <p14:tracePt t="33568" x="2662238" y="5072063"/>
          <p14:tracePt t="33576" x="2733675" y="5040313"/>
          <p14:tracePt t="33585" x="2822575" y="5008563"/>
          <p14:tracePt t="33593" x="2909888" y="4976813"/>
          <p14:tracePt t="33601" x="3005138" y="4951413"/>
          <p14:tracePt t="33608" x="3100388" y="4927600"/>
          <p14:tracePt t="33616" x="3228975" y="4911725"/>
          <p14:tracePt t="33622" x="3332163" y="4887913"/>
          <p14:tracePt t="33630" x="3443288" y="4864100"/>
          <p14:tracePt t="33638" x="3571875" y="4840288"/>
          <p14:tracePt t="33646" x="3667125" y="4816475"/>
          <p14:tracePt t="33655" x="3762375" y="4808538"/>
          <p14:tracePt t="33663" x="3851275" y="4784725"/>
          <p14:tracePt t="33670" x="3930650" y="4768850"/>
          <p14:tracePt t="33679" x="4017963" y="4737100"/>
          <p14:tracePt t="33687" x="4105275" y="4681538"/>
          <p14:tracePt t="33694" x="4176713" y="4657725"/>
          <p14:tracePt t="33702" x="4241800" y="4633913"/>
          <p14:tracePt t="33711" x="4313238" y="4560888"/>
          <p14:tracePt t="33719" x="4392613" y="4513263"/>
          <p14:tracePt t="33724" x="4487863" y="4441825"/>
          <p14:tracePt t="33733" x="4576763" y="4386263"/>
          <p14:tracePt t="33741" x="4664075" y="4322763"/>
          <p14:tracePt t="33749" x="4743450" y="4257675"/>
          <p14:tracePt t="33757" x="4814888" y="4194175"/>
          <p14:tracePt t="33765" x="4878388" y="4154488"/>
          <p14:tracePt t="33772" x="4959350" y="4083050"/>
          <p14:tracePt t="33780" x="5030788" y="4035425"/>
          <p14:tracePt t="33789" x="5102225" y="3979863"/>
          <p14:tracePt t="33797" x="5165725" y="3938588"/>
          <p14:tracePt t="33805" x="5229225" y="3883025"/>
          <p14:tracePt t="33812" x="5292725" y="3843338"/>
          <p14:tracePt t="33818" x="5349875" y="3811588"/>
          <p14:tracePt t="33826" x="5389563" y="3787775"/>
          <p14:tracePt t="33835" x="5421313" y="3771900"/>
          <p14:tracePt t="33842" x="5445125" y="3748088"/>
          <p14:tracePt t="33851" x="5468938" y="3732213"/>
          <p14:tracePt t="33858" x="5500688" y="3700463"/>
          <p14:tracePt t="33866" x="5548313" y="3676650"/>
          <p14:tracePt t="33874" x="5595938" y="3652838"/>
          <p14:tracePt t="33883" x="5651500" y="3621088"/>
          <p14:tracePt t="33890" x="5716588" y="3571875"/>
          <p14:tracePt t="33898" x="5780088" y="3516313"/>
          <p14:tracePt t="33904" x="5843588" y="3476625"/>
          <p14:tracePt t="33913" x="5907088" y="3436938"/>
          <p14:tracePt t="33920" x="5962650" y="3397250"/>
          <p14:tracePt t="33928" x="6026150" y="3349625"/>
          <p14:tracePt t="33936" x="6091238" y="3309938"/>
          <p14:tracePt t="33945" x="6138863" y="3244850"/>
          <p14:tracePt t="33952" x="6194425" y="3189288"/>
          <p14:tracePt t="33960" x="6257925" y="3125788"/>
          <p14:tracePt t="33968" x="6321425" y="3062288"/>
          <p14:tracePt t="33976" x="6361113" y="3014663"/>
          <p14:tracePt t="33984" x="6384925" y="2974975"/>
          <p14:tracePt t="33992" x="6402388" y="2927350"/>
          <p14:tracePt t="34000" x="6418263" y="2886075"/>
          <p14:tracePt t="34006" x="6442075" y="2822575"/>
          <p14:tracePt t="34015" x="6457950" y="2767013"/>
          <p14:tracePt t="34022" x="6481763" y="2719388"/>
          <p14:tracePt t="34031" x="6489700" y="2687638"/>
          <p14:tracePt t="34039" x="6489700" y="2671763"/>
          <p14:tracePt t="34046" x="6497638" y="2663825"/>
          <p14:tracePt t="34054" x="6497638" y="2655888"/>
          <p14:tracePt t="34062" x="6497638" y="2647950"/>
          <p14:tracePt t="34210" x="6497638" y="2632075"/>
          <p14:tracePt t="34218" x="6545263" y="2576513"/>
          <p14:tracePt t="34226" x="6584950" y="2511425"/>
          <p14:tracePt t="34234" x="6600825" y="2479675"/>
          <p14:tracePt t="34242" x="6600825" y="2455863"/>
          <p14:tracePt t="34250" x="6600825" y="2432050"/>
          <p14:tracePt t="34258" x="6600825" y="2416175"/>
          <p14:tracePt t="34266" x="6584950" y="2384425"/>
          <p14:tracePt t="34274" x="6577013" y="2368550"/>
          <p14:tracePt t="34282" x="6569075" y="2336800"/>
          <p14:tracePt t="34288" x="6561138" y="2312988"/>
          <p14:tracePt t="34296" x="6553200" y="2281238"/>
          <p14:tracePt t="34304" x="6545263" y="2233613"/>
          <p14:tracePt t="34312" x="6537325" y="2192338"/>
          <p14:tracePt t="34320" x="6529388" y="2160588"/>
          <p14:tracePt t="34328" x="6529388" y="2128838"/>
          <p14:tracePt t="34336" x="6521450" y="2105025"/>
          <p14:tracePt t="34344" x="6513513" y="2089150"/>
          <p14:tracePt t="34360" x="6513513" y="2081213"/>
          <p14:tracePt t="34368" x="6505575" y="2081213"/>
          <p14:tracePt t="34378" x="6505575" y="2073275"/>
          <p14:tracePt t="34387" x="6489700" y="2073275"/>
          <p14:tracePt t="34394" x="6481763" y="2065338"/>
          <p14:tracePt t="34403" x="6465888" y="2065338"/>
          <p14:tracePt t="34410" x="6450013" y="2065338"/>
          <p14:tracePt t="34426" x="6434138" y="2073275"/>
          <p14:tracePt t="34434" x="6418263" y="2081213"/>
          <p14:tracePt t="34442" x="6410325" y="2089150"/>
          <p14:tracePt t="34450" x="6384925" y="2105025"/>
          <p14:tracePt t="34458" x="6337300" y="2112963"/>
          <p14:tracePt t="34466" x="6281738" y="2128838"/>
          <p14:tracePt t="34474" x="6226175" y="2152650"/>
          <p14:tracePt t="34480" x="6154738" y="2184400"/>
          <p14:tracePt t="34488" x="6075363" y="2216150"/>
          <p14:tracePt t="34497" x="5994400" y="2233613"/>
          <p14:tracePt t="34505" x="5891213" y="2281238"/>
          <p14:tracePt t="34512" x="5803900" y="2336800"/>
          <p14:tracePt t="34520" x="5716588" y="2400300"/>
          <p14:tracePt t="34528" x="5643563" y="2463800"/>
          <p14:tracePt t="34537" x="5564188" y="2543175"/>
          <p14:tracePt t="34544" x="5476875" y="2608263"/>
          <p14:tracePt t="34552" x="5389563" y="2671763"/>
          <p14:tracePt t="34560" x="5300663" y="2751138"/>
          <p14:tracePt t="34568" x="5237163" y="2806700"/>
          <p14:tracePt t="34576" x="5173663" y="2854325"/>
          <p14:tracePt t="34583" x="5126038" y="2909888"/>
          <p14:tracePt t="34590" x="5094288" y="2967038"/>
          <p14:tracePt t="34599" x="5078413" y="3014663"/>
          <p14:tracePt t="34606" x="5054600" y="3070225"/>
          <p14:tracePt t="34614" x="5038725" y="3133725"/>
          <p14:tracePt t="34622" x="5030788" y="3189288"/>
          <p14:tracePt t="34631" x="5030788" y="3244850"/>
          <p14:tracePt t="34639" x="5030788" y="3309938"/>
          <p14:tracePt t="34647" x="5030788" y="3405188"/>
          <p14:tracePt t="34654" x="5054600" y="3492500"/>
          <p14:tracePt t="34662" x="5070475" y="3579813"/>
          <p14:tracePt t="34670" x="5094288" y="3660775"/>
          <p14:tracePt t="34676" x="5126038" y="3748088"/>
          <p14:tracePt t="34684" x="5165725" y="3859213"/>
          <p14:tracePt t="34692" x="5213350" y="3963988"/>
          <p14:tracePt t="34700" x="5253038" y="4043363"/>
          <p14:tracePt t="34708" x="5310188" y="4130675"/>
          <p14:tracePt t="34716" x="5341938" y="4217988"/>
          <p14:tracePt t="34725" x="5389563" y="4281488"/>
          <p14:tracePt t="34732" x="5437188" y="4354513"/>
          <p14:tracePt t="34741" x="5468938" y="4418013"/>
          <p14:tracePt t="34748" x="5484813" y="4473575"/>
          <p14:tracePt t="34756" x="5508625" y="4513263"/>
          <p14:tracePt t="34764" x="5524500" y="4545013"/>
          <p14:tracePt t="34771" x="5540375" y="4568825"/>
          <p14:tracePt t="34778" x="5556250" y="4584700"/>
          <p14:tracePt t="34786" x="5564188" y="4608513"/>
          <p14:tracePt t="34794" x="5580063" y="4633913"/>
          <p14:tracePt t="34802" x="5603875" y="4657725"/>
          <p14:tracePt t="34810" x="5627688" y="4681538"/>
          <p14:tracePt t="34818" x="5651500" y="4705350"/>
          <p14:tracePt t="34826" x="5692775" y="4729163"/>
          <p14:tracePt t="34834" x="5724525" y="4768850"/>
          <p14:tracePt t="34842" x="5772150" y="4800600"/>
          <p14:tracePt t="34850" x="5811838" y="4824413"/>
          <p14:tracePt t="34857" x="5859463" y="4864100"/>
          <p14:tracePt t="34864" x="5907088" y="4903788"/>
          <p14:tracePt t="34872" x="5970588" y="4935538"/>
          <p14:tracePt t="34880" x="6026150" y="4976813"/>
          <p14:tracePt t="34888" x="6091238" y="5016500"/>
          <p14:tracePt t="34897" x="6170613" y="5080000"/>
          <p14:tracePt t="34904" x="6226175" y="5135563"/>
          <p14:tracePt t="34912" x="6305550" y="5175250"/>
          <p14:tracePt t="34920" x="6361113" y="5191125"/>
          <p14:tracePt t="34928" x="6418263" y="5214938"/>
          <p14:tracePt t="34937" x="6465888" y="5230813"/>
          <p14:tracePt t="34945" x="6513513" y="5246688"/>
          <p14:tracePt t="34952" x="6561138" y="5262563"/>
          <p14:tracePt t="34959" x="6584950" y="5262563"/>
          <p14:tracePt t="34966" x="6640513" y="5270500"/>
          <p14:tracePt t="34974" x="6688138" y="5278438"/>
          <p14:tracePt t="34982" x="6704013" y="5278438"/>
          <p14:tracePt t="34991" x="6727825" y="5278438"/>
          <p14:tracePt t="34999" x="6743700" y="5286375"/>
          <p14:tracePt t="35014" x="6751638" y="5286375"/>
          <p14:tracePt t="35692" x="6759575" y="5286375"/>
          <p14:tracePt t="35700" x="6784975" y="5270500"/>
          <p14:tracePt t="35708" x="6808788" y="5246688"/>
          <p14:tracePt t="35717" x="6832600" y="5230813"/>
          <p14:tracePt t="35722" x="6864350" y="5214938"/>
          <p14:tracePt t="35730" x="6911975" y="5199063"/>
          <p14:tracePt t="35738" x="6959600" y="5183188"/>
          <p14:tracePt t="35746" x="7015163" y="5159375"/>
          <p14:tracePt t="35754" x="7078663" y="5151438"/>
          <p14:tracePt t="35762" x="7135813" y="5127625"/>
          <p14:tracePt t="35770" x="7191375" y="5111750"/>
          <p14:tracePt t="35778" x="7254875" y="5095875"/>
          <p14:tracePt t="35787" x="7310438" y="5072063"/>
          <p14:tracePt t="35794" x="7366000" y="5056188"/>
          <p14:tracePt t="35802" x="7445375" y="5024438"/>
          <p14:tracePt t="35810" x="7502525" y="4992688"/>
          <p14:tracePt t="35818" x="7566025" y="4959350"/>
          <p14:tracePt t="35824" x="7621588" y="4927600"/>
          <p14:tracePt t="35832" x="7685088" y="4864100"/>
          <p14:tracePt t="35840" x="7748588" y="4800600"/>
          <p14:tracePt t="35849" x="7835900" y="4729163"/>
          <p14:tracePt t="35856" x="7900988" y="4649788"/>
          <p14:tracePt t="35864" x="7972425" y="4537075"/>
          <p14:tracePt t="35872" x="8035925" y="4449763"/>
          <p14:tracePt t="35880" x="8083550" y="4362450"/>
          <p14:tracePt t="35888" x="8107363" y="4249738"/>
          <p14:tracePt t="35896" x="8123238" y="4154488"/>
          <p14:tracePt t="35905" x="8147050" y="4027488"/>
          <p14:tracePt t="35912" x="8162925" y="3914775"/>
          <p14:tracePt t="35918" x="8178800" y="3819525"/>
          <p14:tracePt t="35926" x="8178800" y="3740150"/>
          <p14:tracePt t="35934" x="8170863" y="3652838"/>
          <p14:tracePt t="35943" x="8147050" y="3579813"/>
          <p14:tracePt t="35950" x="8139113" y="3524250"/>
          <p14:tracePt t="35959" x="8115300" y="3468688"/>
          <p14:tracePt t="35967" x="8107363" y="3413125"/>
          <p14:tracePt t="35975" x="8091488" y="3365500"/>
          <p14:tracePt t="35982" x="8075613" y="3317875"/>
          <p14:tracePt t="35991" x="8059738" y="3270250"/>
          <p14:tracePt t="35998" x="8043863" y="3228975"/>
          <p14:tracePt t="36004" x="8027988" y="3165475"/>
          <p14:tracePt t="36012" x="8012113" y="3133725"/>
          <p14:tracePt t="36020" x="7988300" y="3078163"/>
          <p14:tracePt t="36029" x="7980363" y="3046413"/>
          <p14:tracePt t="36036" x="7964488" y="3014663"/>
          <p14:tracePt t="36045" x="7964488" y="2982913"/>
          <p14:tracePt t="36052" x="7948613" y="2935288"/>
          <p14:tracePt t="36060" x="7940675" y="2901950"/>
          <p14:tracePt t="36068" x="7940675" y="2862263"/>
          <p14:tracePt t="36076" x="7924800" y="2830513"/>
          <p14:tracePt t="36084" x="7916863" y="2806700"/>
          <p14:tracePt t="36092" x="7908925" y="2782888"/>
          <p14:tracePt t="36100" x="7893050" y="2767013"/>
          <p14:tracePt t="36106" x="7877175" y="2759075"/>
          <p14:tracePt t="36115" x="7859713" y="2743200"/>
          <p14:tracePt t="36122" x="7851775" y="2727325"/>
          <p14:tracePt t="36130" x="7827963" y="2711450"/>
          <p14:tracePt t="36138" x="7804150" y="2695575"/>
          <p14:tracePt t="36146" x="7780338" y="2687638"/>
          <p14:tracePt t="36166" x="7716838" y="2679700"/>
          <p14:tracePt t="36170" x="7685088" y="2671763"/>
          <p14:tracePt t="36178" x="7645400" y="2663825"/>
          <p14:tracePt t="36187" x="7613650" y="2663825"/>
          <p14:tracePt t="36195" x="7589838" y="2655888"/>
          <p14:tracePt t="36200" x="7566025" y="2647950"/>
          <p14:tracePt t="36208" x="7558088" y="2640013"/>
          <p14:tracePt t="36217" x="7542213" y="2632075"/>
          <p14:tracePt t="36225" x="7526338" y="2632075"/>
          <p14:tracePt t="36232" x="7510463" y="2632075"/>
          <p14:tracePt t="36241" x="7502525" y="2632075"/>
          <p14:tracePt t="36248" x="7477125" y="2632075"/>
          <p14:tracePt t="36256" x="7461250" y="2624138"/>
          <p14:tracePt t="36265" x="7453313" y="2624138"/>
          <p14:tracePt t="36273" x="7437438" y="2624138"/>
          <p14:tracePt t="36280" x="7421563" y="2624138"/>
          <p14:tracePt t="36289" x="7413625" y="2624138"/>
          <p14:tracePt t="36294" x="7397750" y="2624138"/>
          <p14:tracePt t="36302" x="7381875" y="2624138"/>
          <p14:tracePt t="36310" x="7373938" y="2616200"/>
          <p14:tracePt t="36318" x="7358063" y="2608263"/>
          <p14:tracePt t="36326" x="7342188" y="2608263"/>
          <p14:tracePt t="36335" x="7342188" y="2600325"/>
          <p14:tracePt t="36342" x="7326313" y="2600325"/>
          <p14:tracePt t="36351" x="7318375" y="2600325"/>
          <p14:tracePt t="36358" x="7318375" y="2592388"/>
          <p14:tracePt t="36374" x="7318375" y="2584450"/>
          <p14:tracePt t="36382" x="7310438" y="2576513"/>
          <p14:tracePt t="36420" x="7310438" y="2566988"/>
          <p14:tracePt t="36428" x="7310438" y="2559050"/>
          <p14:tracePt t="36436" x="7310438" y="2551113"/>
          <p14:tracePt t="36452" x="7310438" y="2535238"/>
          <p14:tracePt t="36460" x="7310438" y="2527300"/>
          <p14:tracePt t="36468" x="7310438" y="2519363"/>
          <p14:tracePt t="36477" x="7310438" y="2511425"/>
          <p14:tracePt t="36482" x="7318375" y="2503488"/>
          <p14:tracePt t="36490" x="7318375" y="2495550"/>
          <p14:tracePt t="36498" x="7334250" y="2479675"/>
          <p14:tracePt t="36506" x="7350125" y="2463800"/>
          <p14:tracePt t="36515" x="7358063" y="2455863"/>
          <p14:tracePt t="36522" x="7373938" y="2439988"/>
          <p14:tracePt t="36530" x="7397750" y="2424113"/>
          <p14:tracePt t="36538" x="7413625" y="2408238"/>
          <p14:tracePt t="36547" x="7437438" y="2392363"/>
          <p14:tracePt t="36554" x="7469188" y="2376488"/>
          <p14:tracePt t="36562" x="7526338" y="2360613"/>
          <p14:tracePt t="36570" x="7605713" y="2312988"/>
          <p14:tracePt t="36578" x="7661275" y="2281238"/>
          <p14:tracePt t="36584" x="7748588" y="2265363"/>
          <p14:tracePt t="36592" x="7804150" y="2241550"/>
          <p14:tracePt t="36600" x="7877175" y="2224088"/>
          <p14:tracePt t="36610" x="7948613" y="2200275"/>
          <p14:tracePt t="36616" x="8020050" y="2192338"/>
          <p14:tracePt t="36624" x="8075613" y="2192338"/>
          <p14:tracePt t="36633" x="8147050" y="2184400"/>
          <p14:tracePt t="36640" x="8202613" y="2184400"/>
          <p14:tracePt t="36648" x="8243888" y="2184400"/>
          <p14:tracePt t="36656" x="8299450" y="2184400"/>
          <p14:tracePt t="36665" x="8339138" y="2184400"/>
          <p14:tracePt t="36670" x="8386763" y="2200275"/>
          <p14:tracePt t="36678" x="8410575" y="2208213"/>
          <p14:tracePt t="36686" x="8426450" y="2216150"/>
          <p14:tracePt t="36694" x="8434388" y="2216150"/>
          <p14:tracePt t="36702" x="8442325" y="2224088"/>
          <p14:tracePt t="36711" x="8450263" y="2224088"/>
          <p14:tracePt t="36718" x="8450263" y="2233613"/>
          <p14:tracePt t="36727" x="8458200" y="2233613"/>
          <p14:tracePt t="36734" x="8466138" y="2249488"/>
          <p14:tracePt t="36742" x="8474075" y="2265363"/>
          <p14:tracePt t="36750" x="8489950" y="2273300"/>
          <p14:tracePt t="36758" x="8505825" y="2289175"/>
          <p14:tracePt t="36766" x="8529638" y="2305050"/>
          <p14:tracePt t="36772" x="8553450" y="2328863"/>
          <p14:tracePt t="36780" x="8561388" y="2352675"/>
          <p14:tracePt t="36788" x="8585200" y="2392363"/>
          <p14:tracePt t="36797" x="8602663" y="2432050"/>
          <p14:tracePt t="36804" x="8618538" y="2463800"/>
          <p14:tracePt t="36812" x="8634413" y="2495550"/>
          <p14:tracePt t="36820" x="8650288" y="2519363"/>
          <p14:tracePt t="36828" x="8666163" y="2551113"/>
          <p14:tracePt t="36836" x="8682038" y="2600325"/>
          <p14:tracePt t="36844" x="8689975" y="2632075"/>
          <p14:tracePt t="36853" x="8689975" y="2655888"/>
          <p14:tracePt t="36861" x="8689975" y="2703513"/>
          <p14:tracePt t="36866" x="8689975" y="2727325"/>
          <p14:tracePt t="36875" x="8689975" y="2759075"/>
          <p14:tracePt t="36883" x="8689975" y="2798763"/>
          <p14:tracePt t="36890" x="8682038" y="2862263"/>
          <p14:tracePt t="36898" x="8666163" y="2894013"/>
          <p14:tracePt t="36907" x="8642350" y="2943225"/>
          <p14:tracePt t="36915" x="8626475" y="2998788"/>
          <p14:tracePt t="36922" x="8602663" y="3054350"/>
          <p14:tracePt t="36930" x="8585200" y="3117850"/>
          <p14:tracePt t="36939" x="8561388" y="3173413"/>
          <p14:tracePt t="36946" x="8545513" y="3236913"/>
          <p14:tracePt t="36954" x="8529638" y="3278188"/>
          <p14:tracePt t="36960" x="8521700" y="3325813"/>
          <p14:tracePt t="36968" x="8505825" y="3373438"/>
          <p14:tracePt t="36976" x="8497888" y="3397250"/>
          <p14:tracePt t="36984" x="8497888" y="3444875"/>
          <p14:tracePt t="36993" x="8497888" y="3460750"/>
          <p14:tracePt t="37000" x="8505825" y="3484563"/>
          <p14:tracePt t="37008" x="8521700" y="3508375"/>
          <p14:tracePt t="37016" x="8529638" y="3524250"/>
          <p14:tracePt t="37024" x="8537575" y="3532188"/>
          <p14:tracePt t="37050" x="8545513" y="3532188"/>
          <p14:tracePt t="37075" x="8545513" y="3540125"/>
          <p14:tracePt t="37090" x="8545513" y="3556000"/>
          <p14:tracePt t="37098" x="8545513" y="3579813"/>
          <p14:tracePt t="37106" x="8545513" y="3587750"/>
          <p14:tracePt t="37115" x="8553450" y="3613150"/>
          <p14:tracePt t="37122" x="8553450" y="3629025"/>
          <p14:tracePt t="37130" x="8561388" y="3636963"/>
          <p14:tracePt t="37151" x="8561388" y="3660775"/>
          <p14:tracePt t="37152" x="8561388" y="3668713"/>
          <p14:tracePt t="37161" x="8561388" y="3684588"/>
          <p14:tracePt t="37168" x="8569325" y="3700463"/>
          <p14:tracePt t="37176" x="8569325" y="3708400"/>
          <p14:tracePt t="37184" x="8577263" y="3724275"/>
          <p14:tracePt t="37192" x="8585200" y="3732213"/>
          <p14:tracePt t="37208" x="8585200" y="3740150"/>
          <p14:tracePt t="37259" x="8593138" y="3740150"/>
          <p14:tracePt t="37298" x="8602663" y="3740150"/>
          <p14:tracePt t="37306" x="8610600" y="3740150"/>
          <p14:tracePt t="37322" x="8626475" y="3724275"/>
          <p14:tracePt t="37330" x="8634413" y="3684588"/>
          <p14:tracePt t="37336" x="8642350" y="3652838"/>
          <p14:tracePt t="37344" x="8658225" y="3587750"/>
          <p14:tracePt t="37352" x="8658225" y="3563938"/>
          <p14:tracePt t="37360" x="8658225" y="3516313"/>
          <p14:tracePt t="37368" x="8642350" y="3484563"/>
          <p14:tracePt t="37376" x="8634413" y="3444875"/>
          <p14:tracePt t="37384" x="8626475" y="3413125"/>
          <p14:tracePt t="37392" x="8618538" y="3397250"/>
          <p14:tracePt t="37400" x="8618538" y="3381375"/>
          <p14:tracePt t="37467" x="8610600" y="3381375"/>
          <p14:tracePt t="37474" x="8602663" y="3389313"/>
          <p14:tracePt t="37483" x="8593138" y="3405188"/>
          <p14:tracePt t="37490" x="8585200" y="3429000"/>
          <p14:tracePt t="37498" x="8585200" y="3452813"/>
          <p14:tracePt t="37506" x="8577263" y="3484563"/>
          <p14:tracePt t="37515" x="8577263" y="3540125"/>
          <p14:tracePt t="37522" x="8569325" y="3595688"/>
          <p14:tracePt t="37530" x="8553450" y="3660775"/>
          <p14:tracePt t="37536" x="8545513" y="3716338"/>
          <p14:tracePt t="37545" x="8529638" y="3756025"/>
          <p14:tracePt t="37553" x="8529638" y="3803650"/>
          <p14:tracePt t="37560" x="8529638" y="3843338"/>
          <p14:tracePt t="37568" x="8529638" y="3859213"/>
          <p14:tracePt t="37576" x="8529638" y="3890963"/>
          <p14:tracePt t="37584" x="8529638" y="3898900"/>
          <p14:tracePt t="37592" x="8529638" y="3914775"/>
          <p14:tracePt t="37600" x="8521700" y="3930650"/>
          <p14:tracePt t="37608" x="8521700" y="3938588"/>
          <p14:tracePt t="37619" x="8521700" y="3948113"/>
          <p14:tracePt t="37736" x="8513763" y="3930650"/>
          <p14:tracePt t="37744" x="8513763" y="3922713"/>
          <p14:tracePt t="37752" x="8505825" y="3922713"/>
          <p14:tracePt t="37760" x="8505825" y="3914775"/>
          <p14:tracePt t="37796" x="8497888" y="3906838"/>
          <p14:tracePt t="37804" x="8497888" y="3898900"/>
          <p14:tracePt t="42286" x="8505825" y="3890963"/>
          <p14:tracePt t="42294" x="8513763" y="3875088"/>
          <p14:tracePt t="42302" x="8521700" y="3867150"/>
          <p14:tracePt t="42310" x="8529638" y="3867150"/>
          <p14:tracePt t="42518" x="8482013" y="3875088"/>
          <p14:tracePt t="42526" x="8410575" y="3890963"/>
          <p14:tracePt t="42534" x="8299450" y="3914775"/>
          <p14:tracePt t="42541" x="8162925" y="3948113"/>
          <p14:tracePt t="42548" x="8027988" y="3963988"/>
          <p14:tracePt t="42556" x="7877175" y="3987800"/>
          <p14:tracePt t="42564" x="7716838" y="4011613"/>
          <p14:tracePt t="42572" x="7581900" y="4035425"/>
          <p14:tracePt t="42580" x="7461250" y="4051300"/>
          <p14:tracePt t="42588" x="7373938" y="4075113"/>
          <p14:tracePt t="42596" x="7286625" y="4106863"/>
          <p14:tracePt t="42605" x="7215188" y="4130675"/>
          <p14:tracePt t="42612" x="7159625" y="4146550"/>
          <p14:tracePt t="42621" x="7135813" y="4154488"/>
          <p14:tracePt t="42629" x="7110413" y="4170363"/>
          <p14:tracePt t="42636" x="7094538" y="4186238"/>
          <p14:tracePt t="42642" x="7062788" y="4202113"/>
          <p14:tracePt t="42651" x="7015163" y="4225925"/>
          <p14:tracePt t="42659" x="6967538" y="4265613"/>
          <p14:tracePt t="42666" x="6919913" y="4322763"/>
          <p14:tracePt t="42674" x="6856413" y="4346575"/>
          <p14:tracePt t="42682" x="6800850" y="4370388"/>
          <p14:tracePt t="42691" x="6735763" y="4402138"/>
          <p14:tracePt t="42698" x="6680200" y="4425950"/>
          <p14:tracePt t="42706" x="6616700" y="4473575"/>
          <p14:tracePt t="42714" x="6569075" y="4513263"/>
          <p14:tracePt t="42722" x="6505575" y="4552950"/>
          <p14:tracePt t="42730" x="6442075" y="4600575"/>
          <p14:tracePt t="42736" x="6410325" y="4641850"/>
          <p14:tracePt t="42744" x="6369050" y="4673600"/>
          <p14:tracePt t="42752" x="6345238" y="4713288"/>
          <p14:tracePt t="42761" x="6321425" y="4729163"/>
          <p14:tracePt t="42768" x="6289675" y="4752975"/>
          <p14:tracePt t="42776" x="6257925" y="4768850"/>
          <p14:tracePt t="42784" x="6218238" y="4784725"/>
          <p14:tracePt t="42793" x="6202363" y="4800600"/>
          <p14:tracePt t="42801" x="6162675" y="4816475"/>
          <p14:tracePt t="42808" x="6130925" y="4832350"/>
          <p14:tracePt t="42817" x="6099175" y="4848225"/>
          <p14:tracePt t="42822" x="6067425" y="4864100"/>
          <p14:tracePt t="42830" x="6034088" y="4887913"/>
          <p14:tracePt t="42839" x="5994400" y="4903788"/>
          <p14:tracePt t="42846" x="5978525" y="4919663"/>
          <p14:tracePt t="42856" x="5970588" y="4919663"/>
          <p14:tracePt t="42862" x="5954713" y="4919663"/>
          <p14:tracePt t="42870" x="5946775" y="4927600"/>
          <p14:tracePt t="42936" x="5970588" y="4903788"/>
          <p14:tracePt t="42944" x="6010275" y="4864100"/>
          <p14:tracePt t="42952" x="6059488" y="4824413"/>
          <p14:tracePt t="42960" x="6107113" y="4776788"/>
          <p14:tracePt t="42968" x="6162675" y="4713288"/>
          <p14:tracePt t="42976" x="6226175" y="4649788"/>
          <p14:tracePt t="42984" x="6289675" y="4584700"/>
          <p14:tracePt t="42992" x="6353175" y="4521200"/>
          <p14:tracePt t="43000" x="6426200" y="4441825"/>
          <p14:tracePt t="43008" x="6521450" y="4354513"/>
          <p14:tracePt t="43016" x="6592888" y="4265613"/>
          <p14:tracePt t="43022" x="6656388" y="4202113"/>
          <p14:tracePt t="43030" x="6719888" y="4154488"/>
          <p14:tracePt t="43038" x="6784975" y="4122738"/>
          <p14:tracePt t="43046" x="6840538" y="4090988"/>
          <p14:tracePt t="43054" x="6872288" y="4075113"/>
          <p14:tracePt t="43062" x="6919913" y="4059238"/>
          <p14:tracePt t="43070" x="6951663" y="4035425"/>
          <p14:tracePt t="43079" x="6975475" y="4019550"/>
          <p14:tracePt t="43086" x="6999288" y="4011613"/>
          <p14:tracePt t="43094" x="7023100" y="3995738"/>
          <p14:tracePt t="43102" x="7038975" y="3987800"/>
          <p14:tracePt t="43110" x="7054850" y="3971925"/>
          <p14:tracePt t="43116" x="7054850" y="3963988"/>
          <p14:tracePt t="43165" x="7054850" y="3979863"/>
          <p14:tracePt t="43172" x="7038975" y="3995738"/>
          <p14:tracePt t="43180" x="7031038" y="4011613"/>
          <p14:tracePt t="43188" x="7023100" y="4035425"/>
          <p14:tracePt t="43196" x="7007225" y="4059238"/>
          <p14:tracePt t="43202" x="6991350" y="4083050"/>
          <p14:tracePt t="43210" x="6975475" y="4098925"/>
          <p14:tracePt t="43218" x="6967538" y="4114800"/>
          <p14:tracePt t="43226" x="6951663" y="4130675"/>
          <p14:tracePt t="43234" x="6935788" y="4146550"/>
          <p14:tracePt t="43243" x="6919913" y="4154488"/>
          <p14:tracePt t="43250" x="6904038" y="4170363"/>
          <p14:tracePt t="43258" x="6896100" y="4178300"/>
          <p14:tracePt t="43274" x="6888163" y="4178300"/>
          <p14:tracePt t="43286" x="6880225" y="4178300"/>
          <p14:tracePt t="43294" x="6872288" y="4178300"/>
          <p14:tracePt t="43300" x="6848475" y="4130675"/>
          <p14:tracePt t="43308" x="6800850" y="4075113"/>
          <p14:tracePt t="43316" x="6735763" y="4011613"/>
          <p14:tracePt t="43324" x="6648450" y="3930650"/>
          <p14:tracePt t="43332" x="6553200" y="3843338"/>
          <p14:tracePt t="43340" x="6473825" y="3740150"/>
          <p14:tracePt t="43348" x="6410325" y="3652838"/>
          <p14:tracePt t="43356" x="6345238" y="3563938"/>
          <p14:tracePt t="43364" x="6265863" y="3468688"/>
          <p14:tracePt t="43372" x="6202363" y="3381375"/>
          <p14:tracePt t="43380" x="6138863" y="3309938"/>
          <p14:tracePt t="43388" x="6107113" y="3244850"/>
          <p14:tracePt t="43394" x="6083300" y="3189288"/>
          <p14:tracePt t="43402" x="6067425" y="3117850"/>
          <p14:tracePt t="43410" x="6043613" y="3054350"/>
          <p14:tracePt t="43418" x="6026150" y="2982913"/>
          <p14:tracePt t="43426" x="5994400" y="2909888"/>
          <p14:tracePt t="43435" x="5962650" y="2854325"/>
          <p14:tracePt t="43442" x="5946775" y="2806700"/>
          <p14:tracePt t="43450" x="5915025" y="2743200"/>
          <p14:tracePt t="43458" x="5875338" y="2687638"/>
          <p14:tracePt t="43466" x="5835650" y="2624138"/>
          <p14:tracePt t="43474" x="5811838" y="2566988"/>
          <p14:tracePt t="43482" x="5795963" y="2503488"/>
          <p14:tracePt t="43491" x="5772150" y="2463800"/>
          <p14:tracePt t="43496" x="5756275" y="2416175"/>
          <p14:tracePt t="43505" x="5740400" y="2392363"/>
          <p14:tracePt t="43512" x="5732463" y="2376488"/>
          <p14:tracePt t="43520" x="5716588" y="2360613"/>
          <p14:tracePt t="43610" x="5716588" y="2384425"/>
          <p14:tracePt t="43618" x="5740400" y="2432050"/>
          <p14:tracePt t="43626" x="5756275" y="2479675"/>
          <p14:tracePt t="43634" x="5772150" y="2527300"/>
          <p14:tracePt t="43642" x="5788025" y="2551113"/>
          <p14:tracePt t="43650" x="5803900" y="2584450"/>
          <p14:tracePt t="43658" x="5819775" y="2608263"/>
          <p14:tracePt t="43666" x="5835650" y="2624138"/>
          <p14:tracePt t="43674" x="5851525" y="2640013"/>
          <p14:tracePt t="43680" x="5859463" y="2655888"/>
          <p14:tracePt t="43688" x="5867400" y="2671763"/>
          <p14:tracePt t="46036" x="5859463" y="2695575"/>
          <p14:tracePt t="46044" x="5827713" y="2735263"/>
          <p14:tracePt t="46052" x="5811838" y="2767013"/>
          <p14:tracePt t="46061" x="5780088" y="2806700"/>
          <p14:tracePt t="46068" x="5756275" y="2830513"/>
          <p14:tracePt t="46076" x="5732463" y="2854325"/>
          <p14:tracePt t="46082" x="5716588" y="2870200"/>
          <p14:tracePt t="46090" x="5700713" y="2894013"/>
          <p14:tracePt t="46098" x="5684838" y="2909888"/>
          <p14:tracePt t="46106" x="5667375" y="2935288"/>
          <p14:tracePt t="46114" x="5651500" y="2974975"/>
          <p14:tracePt t="46122" x="5627688" y="3014663"/>
          <p14:tracePt t="46130" x="5603875" y="3062288"/>
          <p14:tracePt t="46138" x="5588000" y="3117850"/>
          <p14:tracePt t="46146" x="5572125" y="3165475"/>
          <p14:tracePt t="46154" x="5556250" y="3221038"/>
          <p14:tracePt t="46162" x="5556250" y="3252788"/>
          <p14:tracePt t="46170" x="5548313" y="3294063"/>
          <p14:tracePt t="46178" x="5548313" y="3333750"/>
          <p14:tracePt t="46185" x="5556250" y="3397250"/>
          <p14:tracePt t="46193" x="5564188" y="3452813"/>
          <p14:tracePt t="46200" x="5572125" y="3508375"/>
          <p14:tracePt t="46208" x="5588000" y="3556000"/>
          <p14:tracePt t="46217" x="5611813" y="3613150"/>
          <p14:tracePt t="46225" x="5627688" y="3644900"/>
          <p14:tracePt t="46232" x="5643563" y="3684588"/>
          <p14:tracePt t="46240" x="5659438" y="3716338"/>
          <p14:tracePt t="46248" x="5676900" y="3740150"/>
          <p14:tracePt t="46256" x="5692775" y="3748088"/>
          <p14:tracePt t="46264" x="5708650" y="3763963"/>
          <p14:tracePt t="46270" x="5724525" y="3779838"/>
          <p14:tracePt t="46278" x="5732463" y="3795713"/>
          <p14:tracePt t="46287" x="5748338" y="3811588"/>
          <p14:tracePt t="46294" x="5764213" y="3819525"/>
          <p14:tracePt t="46302" x="5772150" y="3819525"/>
          <p14:tracePt t="46311" x="5780088" y="3827463"/>
          <p14:tracePt t="46318" x="5788025" y="3827463"/>
          <p14:tracePt t="46326" x="5803900" y="3827463"/>
          <p14:tracePt t="46334" x="5811838" y="3835400"/>
          <p14:tracePt t="46342" x="5827713" y="3835400"/>
          <p14:tracePt t="46350" x="5843588" y="3835400"/>
          <p14:tracePt t="46359" x="5851525" y="3843338"/>
          <p14:tracePt t="46366" x="5867400" y="3843338"/>
          <p14:tracePt t="46373" x="5883275" y="3843338"/>
          <p14:tracePt t="46380" x="5899150" y="3843338"/>
          <p14:tracePt t="46388" x="5915025" y="3851275"/>
          <p14:tracePt t="46396" x="5930900" y="3859213"/>
          <p14:tracePt t="46405" x="5946775" y="3867150"/>
          <p14:tracePt t="46412" x="5954713" y="3883025"/>
          <p14:tracePt t="46421" x="5978525" y="3898900"/>
          <p14:tracePt t="46428" x="6002338" y="3914775"/>
          <p14:tracePt t="46436" x="6026150" y="3930650"/>
          <p14:tracePt t="46444" x="6059488" y="3948113"/>
          <p14:tracePt t="46452" x="6107113" y="3963988"/>
          <p14:tracePt t="46461" x="6154738" y="3987800"/>
          <p14:tracePt t="46466" x="6186488" y="4003675"/>
          <p14:tracePt t="46474" x="6218238" y="4019550"/>
          <p14:tracePt t="46482" x="6242050" y="4035425"/>
          <p14:tracePt t="46490" x="6257925" y="4051300"/>
          <p14:tracePt t="46498" x="6273800" y="4059238"/>
          <p14:tracePt t="46507" x="6281738" y="4059238"/>
          <p14:tracePt t="46514" x="6289675" y="4059238"/>
          <p14:tracePt t="46580" x="6289675" y="4043363"/>
          <p14:tracePt t="46590" x="6297613" y="4035425"/>
          <p14:tracePt t="46598" x="6297613" y="4027488"/>
          <p14:tracePt t="46606" x="6297613" y="4011613"/>
          <p14:tracePt t="46622" x="6297613" y="3995738"/>
          <p14:tracePt t="46630" x="6297613" y="3979863"/>
          <p14:tracePt t="46640" x="6305550" y="3938588"/>
          <p14:tracePt t="46648" x="6305550" y="3898900"/>
          <p14:tracePt t="46656" x="6313488" y="3843338"/>
          <p14:tracePt t="46664" x="6313488" y="3819525"/>
          <p14:tracePt t="46672" x="6313488" y="3787775"/>
          <p14:tracePt t="46680" x="6313488" y="3756025"/>
          <p14:tracePt t="46688" x="6313488" y="3716338"/>
          <p14:tracePt t="46696" x="6313488" y="3660775"/>
          <p14:tracePt t="46704" x="6289675" y="3605213"/>
          <p14:tracePt t="46712" x="6273800" y="3563938"/>
          <p14:tracePt t="46720" x="6249988" y="3532188"/>
          <p14:tracePt t="46728" x="6226175" y="3516313"/>
          <p14:tracePt t="46736" x="6210300" y="3492500"/>
          <p14:tracePt t="46744" x="6194425" y="3476625"/>
          <p14:tracePt t="46753" x="6186488" y="3460750"/>
          <p14:tracePt t="46761" x="6170613" y="3460750"/>
          <p14:tracePt t="46768" x="6154738" y="3460750"/>
          <p14:tracePt t="46775" x="6146800" y="3460750"/>
          <p14:tracePt t="46790" x="6130925" y="3460750"/>
          <p14:tracePt t="46798" x="6122988" y="3460750"/>
          <p14:tracePt t="46806" x="6115050" y="3460750"/>
          <p14:tracePt t="46814" x="6107113" y="3460750"/>
          <p14:tracePt t="46822" x="6099175" y="3460750"/>
          <p14:tracePt t="46830" x="6083300" y="3476625"/>
          <p14:tracePt t="46838" x="6067425" y="3492500"/>
          <p14:tracePt t="46846" x="6051550" y="3500438"/>
          <p14:tracePt t="46854" x="6034088" y="3508375"/>
          <p14:tracePt t="46862" x="6026150" y="3516313"/>
          <p14:tracePt t="46868" x="6002338" y="3532188"/>
          <p14:tracePt t="46876" x="5970588" y="3548063"/>
          <p14:tracePt t="46884" x="5946775" y="3563938"/>
          <p14:tracePt t="46892" x="5930900" y="3571875"/>
          <p14:tracePt t="46900" x="5915025" y="3579813"/>
          <p14:tracePt t="46908" x="5907088" y="3587750"/>
          <p14:tracePt t="46916" x="5899150" y="3587750"/>
          <p14:tracePt t="46924" x="5891213" y="3587750"/>
          <p14:tracePt t="46932" x="5891213" y="3595688"/>
          <p14:tracePt t="46940" x="5883275" y="3595688"/>
          <p14:tracePt t="46970" x="5875338" y="3595688"/>
          <p14:tracePt t="46979" x="5867400" y="3595688"/>
          <p14:tracePt t="46987" x="5859463" y="3613150"/>
          <p14:tracePt t="46994" x="5843588" y="3621088"/>
          <p14:tracePt t="47002" x="5819775" y="3636963"/>
          <p14:tracePt t="47011" x="5803900" y="3644900"/>
          <p14:tracePt t="47018" x="5788025" y="3652838"/>
          <p14:tracePt t="47026" x="5764213" y="3668713"/>
          <p14:tracePt t="47034" x="5748338" y="3684588"/>
          <p14:tracePt t="47042" x="5732463" y="3692525"/>
          <p14:tracePt t="47051" x="5716588" y="3700463"/>
          <p14:tracePt t="47058" x="5700713" y="3708400"/>
          <p14:tracePt t="47064" x="5692775" y="3716338"/>
          <p14:tracePt t="47073" x="5676900" y="3732213"/>
          <p14:tracePt t="47080" x="5667375" y="3732213"/>
          <p14:tracePt t="47088" x="5659438" y="3748088"/>
          <p14:tracePt t="47096" x="5651500" y="3763963"/>
          <p14:tracePt t="47114" x="5643563" y="3779838"/>
          <p14:tracePt t="47121" x="5627688" y="3795713"/>
          <p14:tracePt t="47129" x="5619750" y="3819525"/>
          <p14:tracePt t="47136" x="5611813" y="3835400"/>
          <p14:tracePt t="47144" x="5611813" y="3859213"/>
          <p14:tracePt t="47164" x="5611813" y="3930650"/>
          <p14:tracePt t="47167" x="5611813" y="3971925"/>
          <p14:tracePt t="47174" x="5611813" y="4003675"/>
          <p14:tracePt t="47182" x="5619750" y="4035425"/>
          <p14:tracePt t="47191" x="5627688" y="4059238"/>
          <p14:tracePt t="47198" x="5635625" y="4083050"/>
          <p14:tracePt t="47206" x="5643563" y="4106863"/>
          <p14:tracePt t="47215" x="5651500" y="4130675"/>
          <p14:tracePt t="47222" x="5667375" y="4146550"/>
          <p14:tracePt t="47231" x="5676900" y="4162425"/>
          <p14:tracePt t="47238" x="5684838" y="4178300"/>
          <p14:tracePt t="47250" x="5684838" y="4194175"/>
          <p14:tracePt t="47252" x="5700713" y="4202113"/>
          <p14:tracePt t="47260" x="5708650" y="4217988"/>
          <p14:tracePt t="47269" x="5724525" y="4233863"/>
          <p14:tracePt t="47277" x="5732463" y="4249738"/>
          <p14:tracePt t="47284" x="5748338" y="4257675"/>
          <p14:tracePt t="47293" x="5748338" y="4265613"/>
          <p14:tracePt t="47300" x="5756275" y="4281488"/>
          <p14:tracePt t="47308" x="5772150" y="4298950"/>
          <p14:tracePt t="47317" x="5780088" y="4314825"/>
          <p14:tracePt t="47325" x="5780088" y="4322763"/>
          <p14:tracePt t="47333" x="5795963" y="4338638"/>
          <p14:tracePt t="47341" x="5795963" y="4346575"/>
          <p14:tracePt t="47346" x="5803900" y="4346575"/>
          <p14:tracePt t="47354" x="5803900" y="4354513"/>
          <p14:tracePt t="47426" x="5795963" y="4338638"/>
          <p14:tracePt t="47432" x="5780088" y="4314825"/>
          <p14:tracePt t="47440" x="5764213" y="4298950"/>
          <p14:tracePt t="47448" x="5748338" y="4249738"/>
          <p14:tracePt t="47456" x="5724525" y="4225925"/>
          <p14:tracePt t="47464" x="5708650" y="4202113"/>
          <p14:tracePt t="47472" x="5692775" y="4186238"/>
          <p14:tracePt t="47480" x="5667375" y="4178300"/>
          <p14:tracePt t="47488" x="5659438" y="4170363"/>
          <p14:tracePt t="47496" x="5643563" y="4162425"/>
          <p14:tracePt t="47504" x="5627688" y="4162425"/>
          <p14:tracePt t="47512" x="5619750" y="4162425"/>
          <p14:tracePt t="47520" x="5603875" y="4162425"/>
          <p14:tracePt t="47529" x="5588000" y="4178300"/>
          <p14:tracePt t="47535" x="5572125" y="4186238"/>
          <p14:tracePt t="47542" x="5556250" y="4202113"/>
          <p14:tracePt t="47550" x="5540375" y="4225925"/>
          <p14:tracePt t="47558" x="5532438" y="4241800"/>
          <p14:tracePt t="47567" x="5516563" y="4257675"/>
          <p14:tracePt t="47574" x="5500688" y="4265613"/>
          <p14:tracePt t="47582" x="5492750" y="4281488"/>
          <p14:tracePt t="47591" x="5484813" y="4306888"/>
          <p14:tracePt t="47598" x="5484813" y="4330700"/>
          <p14:tracePt t="47607" x="5484813" y="4346575"/>
          <p14:tracePt t="47614" x="5492750" y="4354513"/>
          <p14:tracePt t="47620" x="5508625" y="4370388"/>
          <p14:tracePt t="47630" x="5516563" y="4370388"/>
          <p14:tracePt t="47638" x="5532438" y="4370388"/>
          <p14:tracePt t="47644" x="5548313" y="4362450"/>
          <p14:tracePt t="47653" x="5572125" y="4346575"/>
          <p14:tracePt t="47660" x="5588000" y="4338638"/>
          <p14:tracePt t="47668" x="5603875" y="4322763"/>
          <p14:tracePt t="47677" x="5627688" y="4306888"/>
          <p14:tracePt t="47684" x="5651500" y="4291013"/>
          <p14:tracePt t="47692" x="5659438" y="4273550"/>
          <p14:tracePt t="47700" x="5676900" y="4257675"/>
          <p14:tracePt t="47708" x="5684838" y="4241800"/>
          <p14:tracePt t="47724" x="5692775" y="4225925"/>
          <p14:tracePt t="47732" x="5692775" y="4217988"/>
          <p14:tracePt t="47741" x="5692775" y="4210050"/>
          <p14:tracePt t="47756" x="5692775" y="4202113"/>
          <p14:tracePt t="47834" x="5684838" y="4202113"/>
          <p14:tracePt t="47842" x="5667375" y="4202113"/>
          <p14:tracePt t="47850" x="5659438" y="4210050"/>
          <p14:tracePt t="47858" x="5651500" y="4210050"/>
          <p14:tracePt t="47866" x="5635625" y="4217988"/>
          <p14:tracePt t="47874" x="5627688" y="4217988"/>
          <p14:tracePt t="48578" x="5635625" y="4217988"/>
          <p14:tracePt t="48586" x="5651500" y="4202113"/>
          <p14:tracePt t="48594" x="5651500" y="4186238"/>
          <p14:tracePt t="48602" x="5651500" y="4178300"/>
          <p14:tracePt t="48612" x="5651500" y="4162425"/>
          <p14:tracePt t="48620" x="5651500" y="4146550"/>
          <p14:tracePt t="48626" x="5659438" y="4130675"/>
          <p14:tracePt t="48634" x="5667375" y="4122738"/>
          <p14:tracePt t="48642" x="5676900" y="4114800"/>
          <p14:tracePt t="48652" x="5684838" y="4098925"/>
          <p14:tracePt t="48658" x="5692775" y="4090988"/>
          <p14:tracePt t="48668" x="5708650" y="4090988"/>
          <p14:tracePt t="48677" x="5708650" y="4083050"/>
          <p14:tracePt t="48706" x="5716588" y="4083050"/>
          <p14:tracePt t="48715" x="5724525" y="4083050"/>
          <p14:tracePt t="48722" x="5732463" y="4075113"/>
          <p14:tracePt t="48730" x="5740400" y="4067175"/>
          <p14:tracePt t="48738" x="5756275" y="4059238"/>
          <p14:tracePt t="48746" x="5772150" y="4059238"/>
          <p14:tracePt t="48754" x="5780088" y="4051300"/>
          <p14:tracePt t="48762" x="5788025" y="4035425"/>
          <p14:tracePt t="48770" x="5803900" y="4027488"/>
          <p14:tracePt t="48778" x="5811838" y="4019550"/>
          <p14:tracePt t="48787" x="5819775" y="4011613"/>
          <p14:tracePt t="48795" x="5819775" y="4003675"/>
          <p14:tracePt t="48802" x="5835650" y="4003675"/>
          <p14:tracePt t="48814" x="5835650" y="3995738"/>
          <p14:tracePt t="48822" x="5843588" y="3995738"/>
          <p14:tracePt t="48830" x="5843588" y="3987800"/>
          <p14:tracePt t="48853" x="5851525" y="3979863"/>
          <p14:tracePt t="48860" x="5867400" y="3963988"/>
          <p14:tracePt t="48868" x="5875338" y="3963988"/>
          <p14:tracePt t="48876" x="5891213" y="3956050"/>
          <p14:tracePt t="48884" x="5915025" y="3948113"/>
          <p14:tracePt t="48892" x="5930900" y="3938588"/>
          <p14:tracePt t="48900" x="5962650" y="3930650"/>
          <p14:tracePt t="48909" x="5970588" y="3914775"/>
          <p14:tracePt t="48916" x="5986463" y="3906838"/>
          <p14:tracePt t="48924" x="6002338" y="3898900"/>
          <p14:tracePt t="48932" x="6018213" y="3890963"/>
          <p14:tracePt t="48938" x="6026150" y="3890963"/>
          <p14:tracePt t="48946" x="6043613" y="3883025"/>
          <p14:tracePt t="48954" x="6051550" y="3875088"/>
          <p14:tracePt t="48962" x="6059488" y="3867150"/>
          <p14:tracePt t="49069" x="6034088" y="3867150"/>
          <p14:tracePt t="49076" x="6026150" y="3875088"/>
          <p14:tracePt t="49084" x="6018213" y="3883025"/>
          <p14:tracePt t="49284" x="6018213" y="3875088"/>
          <p14:tracePt t="49293" x="6034088" y="3875088"/>
          <p14:tracePt t="49300" x="6043613" y="3867150"/>
          <p14:tracePt t="49314" x="6059488" y="3867150"/>
          <p14:tracePt t="49322" x="6075363" y="3883025"/>
          <p14:tracePt t="49330" x="6091238" y="3906838"/>
          <p14:tracePt t="49338" x="6107113" y="3930650"/>
          <p14:tracePt t="49346" x="6115050" y="3948113"/>
          <p14:tracePt t="49354" x="6130925" y="3971925"/>
          <p14:tracePt t="49362" x="6146800" y="3979863"/>
          <p14:tracePt t="49370" x="6162675" y="4003675"/>
          <p14:tracePt t="49378" x="6178550" y="4019550"/>
          <p14:tracePt t="49386" x="6194425" y="4035425"/>
          <p14:tracePt t="49395" x="6210300" y="4051300"/>
          <p14:tracePt t="49402" x="6226175" y="4067175"/>
          <p14:tracePt t="49408" x="6242050" y="4075113"/>
          <p14:tracePt t="49416" x="6257925" y="4090988"/>
          <p14:tracePt t="49425" x="6281738" y="4098925"/>
          <p14:tracePt t="49432" x="6297613" y="4106863"/>
          <p14:tracePt t="49441" x="6321425" y="4114800"/>
          <p14:tracePt t="49448" x="6329363" y="4114800"/>
          <p14:tracePt t="49456" x="6353175" y="4114800"/>
          <p14:tracePt t="49464" x="6376988" y="4114800"/>
          <p14:tracePt t="49472" x="6392863" y="4098925"/>
          <p14:tracePt t="49480" x="6402388" y="4083050"/>
          <p14:tracePt t="49488" x="6410325" y="4075113"/>
          <p14:tracePt t="49496" x="6418263" y="4067175"/>
          <p14:tracePt t="49502" x="6426200" y="4051300"/>
          <p14:tracePt t="49510" x="6434138" y="4043363"/>
          <p14:tracePt t="49518" x="6434138" y="4035425"/>
          <p14:tracePt t="49530" x="6434138" y="4027488"/>
          <p14:tracePt t="49538" x="6434138" y="4019550"/>
          <p14:tracePt t="49547" x="6434138" y="4003675"/>
          <p14:tracePt t="49554" x="6434138" y="3987800"/>
          <p14:tracePt t="49562" x="6434138" y="3979863"/>
          <p14:tracePt t="49570" x="6434138" y="3971925"/>
          <p14:tracePt t="49578" x="6426200" y="3956050"/>
          <p14:tracePt t="49587" x="6426200" y="3948113"/>
          <p14:tracePt t="49594" x="6418263" y="3938588"/>
          <p14:tracePt t="49602" x="6410325" y="3930650"/>
          <p14:tracePt t="49610" x="6402388" y="3930650"/>
          <p14:tracePt t="49619" x="6384925" y="3930650"/>
          <p14:tracePt t="49626" x="6376988" y="3930650"/>
          <p14:tracePt t="49634" x="6353175" y="3930650"/>
          <p14:tracePt t="49643" x="6337300" y="3930650"/>
          <p14:tracePt t="49648" x="6321425" y="3930650"/>
          <p14:tracePt t="49656" x="6305550" y="3938588"/>
          <p14:tracePt t="49664" x="6289675" y="3938588"/>
          <p14:tracePt t="49672" x="6265863" y="3948113"/>
          <p14:tracePt t="49680" x="6234113" y="3956050"/>
          <p14:tracePt t="49688" x="6202363" y="3971925"/>
          <p14:tracePt t="49696" x="6154738" y="3987800"/>
          <p14:tracePt t="49704" x="6107113" y="4011613"/>
          <p14:tracePt t="49712" x="6051550" y="4027488"/>
          <p14:tracePt t="49720" x="6002338" y="4059238"/>
          <p14:tracePt t="49728" x="5954713" y="4075113"/>
          <p14:tracePt t="49737" x="5930900" y="4090988"/>
          <p14:tracePt t="49743" x="5899150" y="4106863"/>
          <p14:tracePt t="49751" x="5875338" y="4130675"/>
          <p14:tracePt t="49758" x="5867400" y="4146550"/>
          <p14:tracePt t="49766" x="5851525" y="4170363"/>
          <p14:tracePt t="49774" x="5835650" y="4178300"/>
          <p14:tracePt t="49782" x="5819775" y="4194175"/>
          <p14:tracePt t="49790" x="5811838" y="4217988"/>
          <p14:tracePt t="49798" x="5795963" y="4233863"/>
          <p14:tracePt t="49807" x="5780088" y="4257675"/>
          <p14:tracePt t="49814" x="5764213" y="4291013"/>
          <p14:tracePt t="49823" x="5748338" y="4306888"/>
          <p14:tracePt t="49830" x="5740400" y="4314825"/>
          <p14:tracePt t="49837" x="5724525" y="4330700"/>
          <p14:tracePt t="49844" x="5716588" y="4346575"/>
          <p14:tracePt t="49852" x="5708650" y="4362450"/>
          <p14:tracePt t="49860" x="5708650" y="4370388"/>
          <p14:tracePt t="49868" x="5700713" y="4386263"/>
          <p14:tracePt t="49876" x="5692775" y="4410075"/>
          <p14:tracePt t="49884" x="5692775" y="4433888"/>
          <p14:tracePt t="49893" x="5692775" y="4441825"/>
          <p14:tracePt t="49900" x="5684838" y="4457700"/>
          <p14:tracePt t="49908" x="5684838" y="4473575"/>
          <p14:tracePt t="49916" x="5684838" y="4481513"/>
          <p14:tracePt t="49923" x="5684838" y="4497388"/>
          <p14:tracePt t="49931" x="5684838" y="4513263"/>
          <p14:tracePt t="49938" x="5684838" y="4529138"/>
          <p14:tracePt t="49946" x="5684838" y="4545013"/>
          <p14:tracePt t="49954" x="5684838" y="4568825"/>
          <p14:tracePt t="49962" x="5684838" y="4576763"/>
          <p14:tracePt t="49971" x="5684838" y="4592638"/>
          <p14:tracePt t="49979" x="5684838" y="4608513"/>
          <p14:tracePt t="49986" x="5692775" y="4624388"/>
          <p14:tracePt t="49994" x="5708650" y="4633913"/>
          <p14:tracePt t="50002" x="5716588" y="4649788"/>
          <p14:tracePt t="50010" x="5724525" y="4657725"/>
          <p14:tracePt t="50018" x="5724525" y="4665663"/>
          <p14:tracePt t="50025" x="5740400" y="4665663"/>
          <p14:tracePt t="50032" x="5748338" y="4673600"/>
          <p14:tracePt t="50049" x="5756275" y="4673600"/>
          <p14:tracePt t="50057" x="5772150" y="4673600"/>
          <p14:tracePt t="50064" x="5780088" y="4673600"/>
          <p14:tracePt t="50072" x="5795963" y="4665663"/>
          <p14:tracePt t="50081" x="5827713" y="4649788"/>
          <p14:tracePt t="50088" x="5875338" y="4633913"/>
          <p14:tracePt t="50096" x="5930900" y="4616450"/>
          <p14:tracePt t="50106" x="6010275" y="4568825"/>
          <p14:tracePt t="50111" x="6122988" y="4529138"/>
          <p14:tracePt t="50118" x="6234113" y="4473575"/>
          <p14:tracePt t="50126" x="6345238" y="4425950"/>
          <p14:tracePt t="50134" x="6450013" y="4378325"/>
          <p14:tracePt t="50143" x="6561138" y="4362450"/>
          <p14:tracePt t="50150" x="6656388" y="4338638"/>
          <p14:tracePt t="50158" x="6751638" y="4322763"/>
          <p14:tracePt t="50166" x="6832600" y="4314825"/>
          <p14:tracePt t="50175" x="6904038" y="4298950"/>
          <p14:tracePt t="50182" x="6991350" y="4273550"/>
          <p14:tracePt t="50196" x="7078663" y="4249738"/>
          <p14:tracePt t="50198" x="7175500" y="4233863"/>
          <p14:tracePt t="50204" x="7270750" y="4210050"/>
          <p14:tracePt t="50212" x="7381875" y="4186238"/>
          <p14:tracePt t="50221" x="7477125" y="4162425"/>
          <p14:tracePt t="50228" x="7566025" y="4146550"/>
          <p14:tracePt t="50236" x="7637463" y="4122738"/>
          <p14:tracePt t="50244" x="7708900" y="4090988"/>
          <p14:tracePt t="50253" x="7764463" y="4059238"/>
          <p14:tracePt t="50261" x="7827963" y="4043363"/>
          <p14:tracePt t="50268" x="7885113" y="4003675"/>
          <p14:tracePt t="50276" x="7948613" y="3971925"/>
          <p14:tracePt t="50285" x="8012113" y="3930650"/>
          <p14:tracePt t="50293" x="8067675" y="3898900"/>
          <p14:tracePt t="50298" x="8131175" y="3859213"/>
          <p14:tracePt t="50306" x="8186738" y="3795713"/>
          <p14:tracePt t="50314" x="8235950" y="3771900"/>
          <p14:tracePt t="50322" x="8251825" y="3748088"/>
          <p14:tracePt t="50330" x="8291513" y="3692525"/>
          <p14:tracePt t="50338" x="8339138" y="3668713"/>
          <p14:tracePt t="50347" x="8362950" y="3644900"/>
          <p14:tracePt t="50355" x="8386763" y="3621088"/>
          <p14:tracePt t="50362" x="8402638" y="3595688"/>
          <p14:tracePt t="50371" x="8418513" y="3571875"/>
          <p14:tracePt t="50378" x="8434388" y="3548063"/>
          <p14:tracePt t="50386" x="8450263" y="3524250"/>
          <p14:tracePt t="50394" x="8466138" y="3516313"/>
          <p14:tracePt t="50400" x="8482013" y="3492500"/>
          <p14:tracePt t="50408" x="8489950" y="3476625"/>
          <p14:tracePt t="50416" x="8497888" y="3452813"/>
          <p14:tracePt t="50424" x="8497888" y="3436938"/>
          <p14:tracePt t="50435" x="8505825" y="3421063"/>
          <p14:tracePt t="50443" x="8505825" y="3405188"/>
          <p14:tracePt t="50450" x="8513763" y="3373438"/>
          <p14:tracePt t="50458" x="8513763" y="3357563"/>
          <p14:tracePt t="50466" x="8513763" y="3341688"/>
          <p14:tracePt t="50474" x="8513763" y="3333750"/>
          <p14:tracePt t="50482" x="8513763" y="3317875"/>
          <p14:tracePt t="50499" x="8505825" y="3309938"/>
          <p14:tracePt t="50506" x="8497888" y="3302000"/>
          <p14:tracePt t="50512" x="8489950" y="3302000"/>
          <p14:tracePt t="50521" x="8482013" y="3302000"/>
          <p14:tracePt t="50528" x="8466138" y="3302000"/>
          <p14:tracePt t="50544" x="8450263" y="3302000"/>
          <p14:tracePt t="50552" x="8434388" y="3302000"/>
          <p14:tracePt t="50560" x="8426450" y="3302000"/>
          <p14:tracePt t="50568" x="8402638" y="3309938"/>
          <p14:tracePt t="50576" x="8378825" y="3317875"/>
          <p14:tracePt t="50584" x="8355013" y="3333750"/>
          <p14:tracePt t="50593" x="8323263" y="3333750"/>
          <p14:tracePt t="50601" x="8307388" y="3349625"/>
          <p14:tracePt t="50607" x="8291513" y="3365500"/>
          <p14:tracePt t="50615" x="8267700" y="3373438"/>
          <p14:tracePt t="50622" x="8243888" y="3389313"/>
          <p14:tracePt t="50630" x="8210550" y="3421063"/>
          <p14:tracePt t="50638" x="8147050" y="3468688"/>
          <p14:tracePt t="50646" x="8083550" y="3524250"/>
          <p14:tracePt t="50655" x="8020050" y="3587750"/>
          <p14:tracePt t="50663" x="7956550" y="3629025"/>
          <p14:tracePt t="50670" x="7900988" y="3644900"/>
          <p14:tracePt t="50678" x="7835900" y="3700463"/>
          <p14:tracePt t="50687" x="7764463" y="3740150"/>
          <p14:tracePt t="50694" x="7700963" y="3787775"/>
          <p14:tracePt t="50701" x="7653338" y="3827463"/>
          <p14:tracePt t="50709" x="7589838" y="3883025"/>
          <p14:tracePt t="50716" x="7526338" y="3930650"/>
          <p14:tracePt t="50724" x="7461250" y="3987800"/>
          <p14:tracePt t="50732" x="7397750" y="4051300"/>
          <p14:tracePt t="50741" x="7342188" y="4090988"/>
          <p14:tracePt t="50748" x="7278688" y="4146550"/>
          <p14:tracePt t="50756" x="7215188" y="4210050"/>
          <p14:tracePt t="50764" x="7151688" y="4249738"/>
          <p14:tracePt t="50773" x="7102475" y="4291013"/>
          <p14:tracePt t="50780" x="7038975" y="4314825"/>
          <p14:tracePt t="50788" x="6991350" y="4346575"/>
          <p14:tracePt t="50794" x="6951663" y="4362450"/>
          <p14:tracePt t="50802" x="6904038" y="4394200"/>
          <p14:tracePt t="50810" x="6864350" y="4410075"/>
          <p14:tracePt t="50818" x="6832600" y="4425950"/>
          <p14:tracePt t="50826" x="6777038" y="4449763"/>
          <p14:tracePt t="50835" x="6719888" y="4465638"/>
          <p14:tracePt t="50843" x="6672263" y="4481513"/>
          <p14:tracePt t="50851" x="6624638" y="4505325"/>
          <p14:tracePt t="50859" x="6569075" y="4521200"/>
          <p14:tracePt t="50866" x="6505575" y="4552950"/>
          <p14:tracePt t="50874" x="6442075" y="4592638"/>
          <p14:tracePt t="50882" x="6384925" y="4624388"/>
          <p14:tracePt t="50888" x="6313488" y="4641850"/>
          <p14:tracePt t="50896" x="6234113" y="4689475"/>
          <p14:tracePt t="50904" x="6178550" y="4705350"/>
          <p14:tracePt t="50912" x="6122988" y="4737100"/>
          <p14:tracePt t="50920" x="6059488" y="4752975"/>
          <p14:tracePt t="50928" x="6002338" y="4776788"/>
          <p14:tracePt t="50936" x="5970588" y="4792663"/>
          <p14:tracePt t="50944" x="5930900" y="4808538"/>
          <p14:tracePt t="50952" x="5922963" y="4824413"/>
          <p14:tracePt t="50960" x="5899150" y="4840288"/>
          <p14:tracePt t="50969" x="5875338" y="4856163"/>
          <p14:tracePt t="50977" x="5859463" y="4872038"/>
          <p14:tracePt t="50982" x="5843588" y="4879975"/>
          <p14:tracePt t="50990" x="5835650" y="4895850"/>
          <p14:tracePt t="50998" x="5819775" y="4911725"/>
          <p14:tracePt t="51006" x="5811838" y="4927600"/>
          <p14:tracePt t="51014" x="5795963" y="4943475"/>
          <p14:tracePt t="51022" x="5780088" y="4951413"/>
          <p14:tracePt t="51030" x="5764213" y="4967288"/>
          <p14:tracePt t="51038" x="5756275" y="4976813"/>
          <p14:tracePt t="51046" x="5756275" y="4984750"/>
          <p14:tracePt t="51062" x="5748338" y="4984750"/>
          <p14:tracePt t="51120" x="5764213" y="4959350"/>
          <p14:tracePt t="51128" x="5827713" y="4895850"/>
          <p14:tracePt t="51137" x="5875338" y="4816475"/>
          <p14:tracePt t="51145" x="5954713" y="4745038"/>
          <p14:tracePt t="51152" x="6018213" y="4665663"/>
          <p14:tracePt t="51162" x="6107113" y="4584700"/>
          <p14:tracePt t="51168" x="6194425" y="4513263"/>
          <p14:tracePt t="51174" x="6289675" y="4433888"/>
          <p14:tracePt t="51182" x="6384925" y="4354513"/>
          <p14:tracePt t="51190" x="6481763" y="4291013"/>
          <p14:tracePt t="51199" x="6569075" y="4217988"/>
          <p14:tracePt t="51206" x="6656388" y="4154488"/>
          <p14:tracePt t="51214" x="6743700" y="4090988"/>
          <p14:tracePt t="51222" x="6832600" y="4019550"/>
          <p14:tracePt t="51230" x="6935788" y="3963988"/>
          <p14:tracePt t="51238" x="7023100" y="3898900"/>
          <p14:tracePt t="51248" x="7110413" y="3835400"/>
          <p14:tracePt t="51254" x="7183438" y="3763963"/>
          <p14:tracePt t="51262" x="7254875" y="3740150"/>
          <p14:tracePt t="51268" x="7318375" y="3692525"/>
          <p14:tracePt t="51275" x="7381875" y="3668713"/>
          <p14:tracePt t="51284" x="7437438" y="3621088"/>
          <p14:tracePt t="51293" x="7502525" y="3595688"/>
          <p14:tracePt t="51300" x="7550150" y="3571875"/>
          <p14:tracePt t="51309" x="7558088" y="3563938"/>
          <p14:tracePt t="51317" x="7573963" y="3548063"/>
          <p14:tracePt t="51324" x="7581900" y="3548063"/>
          <p14:tracePt t="51332" x="7581900" y="3540125"/>
          <p14:tracePt t="51390" x="7573963" y="3556000"/>
          <p14:tracePt t="51398" x="7558088" y="3579813"/>
          <p14:tracePt t="51406" x="7550150" y="3595688"/>
          <p14:tracePt t="51415" x="7534275" y="3613150"/>
          <p14:tracePt t="51422" x="7518400" y="3613150"/>
          <p14:tracePt t="51430" x="7510463" y="3629025"/>
          <p14:tracePt t="51447" x="7510463" y="3636963"/>
          <p14:tracePt t="52179" x="7485063" y="3660775"/>
          <p14:tracePt t="52186" x="7405688" y="3748088"/>
          <p14:tracePt t="52195" x="7302500" y="3835400"/>
          <p14:tracePt t="52202" x="7199313" y="3930650"/>
          <p14:tracePt t="52210" x="7110413" y="4011613"/>
          <p14:tracePt t="52216" x="7007225" y="4075113"/>
          <p14:tracePt t="52224" x="6904038" y="4146550"/>
          <p14:tracePt t="52232" x="6832600" y="4194175"/>
          <p14:tracePt t="52240" x="6759575" y="4241800"/>
          <p14:tracePt t="52248" x="6696075" y="4281488"/>
          <p14:tracePt t="52257" x="6632575" y="4322763"/>
          <p14:tracePt t="52265" x="6577013" y="4354513"/>
          <p14:tracePt t="52272" x="6529388" y="4394200"/>
          <p14:tracePt t="52280" x="6465888" y="4418013"/>
          <p14:tracePt t="52288" x="6418263" y="4449763"/>
          <p14:tracePt t="52296" x="6369050" y="4465638"/>
          <p14:tracePt t="52304" x="6345238" y="4481513"/>
          <p14:tracePt t="52310" x="6305550" y="4497388"/>
          <p14:tracePt t="52318" x="6273800" y="4513263"/>
          <p14:tracePt t="52327" x="6226175" y="4537075"/>
          <p14:tracePt t="52335" x="6178550" y="4552950"/>
          <p14:tracePt t="52342" x="6154738" y="4568825"/>
          <p14:tracePt t="52350" x="6130925" y="4584700"/>
          <p14:tracePt t="52358" x="6122988" y="4600575"/>
          <p14:tracePt t="52367" x="6107113" y="4608513"/>
          <p14:tracePt t="52375" x="6091238" y="4624388"/>
          <p14:tracePt t="52382" x="6067425" y="4641850"/>
          <p14:tracePt t="52390" x="6051550" y="4657725"/>
          <p14:tracePt t="52398" x="6034088" y="4673600"/>
          <p14:tracePt t="52405" x="6026150" y="4689475"/>
          <p14:tracePt t="52412" x="6010275" y="4705350"/>
          <p14:tracePt t="52420" x="5994400" y="4713288"/>
          <p14:tracePt t="52428" x="5978525" y="4729163"/>
          <p14:tracePt t="52436" x="5962650" y="4752975"/>
          <p14:tracePt t="52444" x="5946775" y="4768850"/>
          <p14:tracePt t="52452" x="5922963" y="4800600"/>
          <p14:tracePt t="52460" x="5907088" y="4832350"/>
          <p14:tracePt t="52468" x="5883275" y="4872038"/>
          <p14:tracePt t="52478" x="5851525" y="4919663"/>
          <p14:tracePt t="52484" x="5835650" y="4951413"/>
          <p14:tracePt t="52492" x="5819775" y="5000625"/>
          <p14:tracePt t="52499" x="5811838" y="5032375"/>
          <p14:tracePt t="52506" x="5811838" y="5064125"/>
          <p14:tracePt t="52514" x="5811838" y="5087938"/>
          <p14:tracePt t="52522" x="5811838" y="5119688"/>
          <p14:tracePt t="52530" x="5811838" y="5151438"/>
          <p14:tracePt t="52539" x="5827713" y="5183188"/>
          <p14:tracePt t="52546" x="5843588" y="5207000"/>
          <p14:tracePt t="52554" x="5851525" y="5222875"/>
          <p14:tracePt t="52562" x="5867400" y="5238750"/>
          <p14:tracePt t="52570" x="5867400" y="5254625"/>
          <p14:tracePt t="52578" x="5883275" y="5262563"/>
          <p14:tracePt t="52584" x="5899150" y="5278438"/>
          <p14:tracePt t="52593" x="5922963" y="5294313"/>
          <p14:tracePt t="52601" x="5938838" y="5310188"/>
          <p14:tracePt t="52608" x="5970588" y="5327650"/>
          <p14:tracePt t="52617" x="5994400" y="5343525"/>
          <p14:tracePt t="52625" x="6034088" y="5359400"/>
          <p14:tracePt t="52632" x="6083300" y="5375275"/>
          <p14:tracePt t="52641" x="6115050" y="5391150"/>
          <p14:tracePt t="52648" x="6162675" y="5414963"/>
          <p14:tracePt t="52657" x="6210300" y="5430838"/>
          <p14:tracePt t="52665" x="6257925" y="5446713"/>
          <p14:tracePt t="52672" x="6289675" y="5462588"/>
          <p14:tracePt t="52681" x="6321425" y="5486400"/>
          <p14:tracePt t="52686" x="6384925" y="5510213"/>
          <p14:tracePt t="52695" x="6442075" y="5534025"/>
          <p14:tracePt t="52702" x="6497638" y="5565775"/>
          <p14:tracePt t="52710" x="6561138" y="5589588"/>
          <p14:tracePt t="52718" x="6632575" y="5637213"/>
          <p14:tracePt t="52727" x="6711950" y="5678488"/>
          <p14:tracePt t="52735" x="6784975" y="5718175"/>
          <p14:tracePt t="52742" x="6856413" y="5773738"/>
          <p14:tracePt t="52750" x="6919913" y="5813425"/>
          <p14:tracePt t="52758" x="6975475" y="5845175"/>
          <p14:tracePt t="52767" x="7038975" y="5892800"/>
          <p14:tracePt t="52775" x="7102475" y="5924550"/>
          <p14:tracePt t="52780" x="7159625" y="5948363"/>
          <p14:tracePt t="52788" x="7207250" y="5956300"/>
          <p14:tracePt t="52796" x="7254875" y="5972175"/>
          <p14:tracePt t="52805" x="7286625" y="5980113"/>
          <p14:tracePt t="52812" x="7326313" y="5980113"/>
          <p14:tracePt t="52820" x="7358063" y="5980113"/>
          <p14:tracePt t="52828" x="7397750" y="5980113"/>
          <p14:tracePt t="52837" x="7437438" y="5972175"/>
          <p14:tracePt t="52844" x="7502525" y="5948363"/>
          <p14:tracePt t="52852" x="7558088" y="5932488"/>
          <p14:tracePt t="52860" x="7621588" y="5916613"/>
          <p14:tracePt t="52868" x="7693025" y="5892800"/>
          <p14:tracePt t="52875" x="7748588" y="5876925"/>
          <p14:tracePt t="52882" x="7812088" y="5829300"/>
          <p14:tracePt t="52890" x="7869238" y="5805488"/>
          <p14:tracePt t="52898" x="7932738" y="5781675"/>
          <p14:tracePt t="52906" x="8020050" y="5718175"/>
          <p14:tracePt t="52915" x="8075613" y="5678488"/>
          <p14:tracePt t="52922" x="8139113" y="5637213"/>
          <p14:tracePt t="52931" x="8186738" y="5597525"/>
          <p14:tracePt t="52938" x="8226425" y="5534025"/>
          <p14:tracePt t="52946" x="8283575" y="5470525"/>
          <p14:tracePt t="52954" x="8315325" y="5414963"/>
          <p14:tracePt t="52962" x="8339138" y="5367338"/>
          <p14:tracePt t="52968" x="8362950" y="5302250"/>
          <p14:tracePt t="52977" x="8370888" y="5246688"/>
          <p14:tracePt t="52984" x="8370888" y="5191125"/>
          <p14:tracePt t="52992" x="8378825" y="5135563"/>
          <p14:tracePt t="53000" x="8378825" y="5080000"/>
          <p14:tracePt t="53008" x="8370888" y="5024438"/>
          <p14:tracePt t="53017" x="8362950" y="4959350"/>
          <p14:tracePt t="53025" x="8347075" y="4903788"/>
          <p14:tracePt t="53032" x="8331200" y="4848225"/>
          <p14:tracePt t="53040" x="8315325" y="4824413"/>
          <p14:tracePt t="53048" x="8299450" y="4792663"/>
          <p14:tracePt t="53057" x="8283575" y="4760913"/>
          <p14:tracePt t="53062" x="8267700" y="4721225"/>
          <p14:tracePt t="53070" x="8243888" y="4697413"/>
          <p14:tracePt t="53078" x="8226425" y="4665663"/>
          <p14:tracePt t="53086" x="8210550" y="4649788"/>
          <p14:tracePt t="53094" x="8194675" y="4641850"/>
          <p14:tracePt t="53102" x="8178800" y="4624388"/>
          <p14:tracePt t="53110" x="8162925" y="4608513"/>
          <p14:tracePt t="53118" x="8154988" y="4592638"/>
          <p14:tracePt t="53127" x="8139113" y="4584700"/>
          <p14:tracePt t="53135" x="8123238" y="4576763"/>
          <p14:tracePt t="53144" x="8099425" y="4560888"/>
          <p14:tracePt t="53150" x="8067675" y="4545013"/>
          <p14:tracePt t="53156" x="8035925" y="4529138"/>
          <p14:tracePt t="53164" x="8012113" y="4521200"/>
          <p14:tracePt t="53172" x="8004175" y="4513263"/>
          <p14:tracePt t="53180" x="7996238" y="4513263"/>
          <p14:tracePt t="53188" x="7996238" y="4497388"/>
          <p14:tracePt t="53217" x="8004175" y="4497388"/>
          <p14:tracePt t="53228" x="8012113" y="4497388"/>
          <p14:tracePt t="53237" x="8012113" y="4513263"/>
          <p14:tracePt t="53246" x="8012113" y="4545013"/>
          <p14:tracePt t="53251" x="8012113" y="4576763"/>
          <p14:tracePt t="53258" x="8012113" y="4608513"/>
          <p14:tracePt t="53267" x="8012113" y="4657725"/>
          <p14:tracePt t="53275" x="7988300" y="4721225"/>
          <p14:tracePt t="53282" x="7972425" y="4776788"/>
          <p14:tracePt t="53291" x="7956550" y="4832350"/>
          <p14:tracePt t="53298" x="7948613" y="4903788"/>
          <p14:tracePt t="53306" x="7940675" y="4959350"/>
          <p14:tracePt t="53314" x="7932738" y="5016500"/>
          <p14:tracePt t="53322" x="7924800" y="5080000"/>
          <p14:tracePt t="53331" x="7908925" y="5135563"/>
          <p14:tracePt t="53339" x="7908925" y="5175250"/>
          <p14:tracePt t="53344" x="7893050" y="5207000"/>
          <p14:tracePt t="53352" x="7877175" y="5230813"/>
          <p14:tracePt t="53360" x="7869238" y="5254625"/>
          <p14:tracePt t="53368" x="7859713" y="5270500"/>
          <p14:tracePt t="53376" x="7843838" y="5286375"/>
          <p14:tracePt t="53384" x="7827963" y="5294313"/>
          <p14:tracePt t="53393" x="7812088" y="5310188"/>
          <p14:tracePt t="53401" x="7796213" y="5327650"/>
          <p14:tracePt t="53408" x="7780338" y="5343525"/>
          <p14:tracePt t="53417" x="7772400" y="5351463"/>
          <p14:tracePt t="53425" x="7756525" y="5359400"/>
          <p14:tracePt t="53433" x="7740650" y="5367338"/>
          <p14:tracePt t="53446" x="7732713" y="5367338"/>
          <p14:tracePt t="54459" x="7724775" y="5367338"/>
          <p14:tracePt t="54470" x="7724775" y="5359400"/>
          <p14:tracePt t="54478" x="7669213" y="5351463"/>
          <p14:tracePt t="54486" x="7581900" y="5327650"/>
          <p14:tracePt t="54492" x="7502525" y="5310188"/>
          <p14:tracePt t="54500" x="7389813" y="5286375"/>
          <p14:tracePt t="54509" x="7278688" y="5262563"/>
          <p14:tracePt t="54516" x="7167563" y="5238750"/>
          <p14:tracePt t="54524" x="7070725" y="5222875"/>
          <p14:tracePt t="54532" x="6983413" y="5191125"/>
          <p14:tracePt t="54541" x="6904038" y="5167313"/>
          <p14:tracePt t="54548" x="6816725" y="5159375"/>
          <p14:tracePt t="54556" x="6743700" y="5151438"/>
          <p14:tracePt t="54564" x="6688138" y="5135563"/>
          <p14:tracePt t="54572" x="6640513" y="5119688"/>
          <p14:tracePt t="54578" x="6600825" y="5103813"/>
          <p14:tracePt t="54586" x="6569075" y="5095875"/>
          <p14:tracePt t="54594" x="6521450" y="5072063"/>
          <p14:tracePt t="54602" x="6489700" y="5072063"/>
          <p14:tracePt t="54610" x="6457950" y="5064125"/>
          <p14:tracePt t="54618" x="6426200" y="5056188"/>
          <p14:tracePt t="54626" x="6392863" y="5048250"/>
          <p14:tracePt t="54634" x="6353175" y="5048250"/>
          <p14:tracePt t="54642" x="6297613" y="5048250"/>
          <p14:tracePt t="54650" x="6242050" y="5040313"/>
          <p14:tracePt t="54658" x="6186488" y="5040313"/>
          <p14:tracePt t="54667" x="6154738" y="5040313"/>
          <p14:tracePt t="54674" x="6138863" y="5040313"/>
          <p14:tracePt t="54680" x="6130925" y="5040313"/>
          <p14:tracePt t="54688" x="6122988" y="5040313"/>
          <p14:tracePt t="54697" x="6115050" y="5040313"/>
          <p14:tracePt t="54704" x="6107113" y="5040313"/>
          <p14:tracePt t="54712" x="6107113" y="5024438"/>
          <p14:tracePt t="54720" x="6115050" y="5008563"/>
          <p14:tracePt t="54728" x="6122988" y="4992688"/>
          <p14:tracePt t="54736" x="6130925" y="4984750"/>
          <p14:tracePt t="54745" x="6138863" y="4959350"/>
          <p14:tracePt t="54752" x="6146800" y="4943475"/>
          <p14:tracePt t="54760" x="6154738" y="4927600"/>
          <p14:tracePt t="54768" x="6154738" y="4919663"/>
          <p14:tracePt t="54776" x="6162675" y="4903788"/>
          <p14:tracePt t="54785" x="6162675" y="4887913"/>
          <p14:tracePt t="54792" x="6162675" y="4879975"/>
          <p14:tracePt t="54801" x="6162675" y="4872038"/>
          <p14:tracePt t="54812" x="6162675" y="4864100"/>
          <p14:tracePt t="54878" x="6154738" y="4864100"/>
          <p14:tracePt t="54886" x="6138863" y="4879975"/>
          <p14:tracePt t="54894" x="6130925" y="4887913"/>
          <p14:tracePt t="54902" x="6115050" y="4903788"/>
          <p14:tracePt t="54910" x="6099175" y="4919663"/>
          <p14:tracePt t="54917" x="6083300" y="4943475"/>
          <p14:tracePt t="54924" x="6067425" y="4959350"/>
          <p14:tracePt t="54932" x="6059488" y="4976813"/>
          <p14:tracePt t="54948" x="6059488" y="4984750"/>
          <p14:tracePt t="54996" x="6067425" y="4984750"/>
          <p14:tracePt t="55010" x="6075363" y="4984750"/>
          <p14:tracePt t="55018" x="6075363" y="4976813"/>
          <p14:tracePt t="55034" x="6075363" y="4967288"/>
          <p14:tracePt t="55042" x="6075363" y="4959350"/>
          <p14:tracePt t="55052" x="6083300" y="4959350"/>
          <p14:tracePt t="55062" x="6083300" y="4951413"/>
          <p14:tracePt t="55070" x="6083300" y="4935538"/>
          <p14:tracePt t="55078" x="6083300" y="4927600"/>
          <p14:tracePt t="55086" x="6083300" y="4919663"/>
          <p14:tracePt t="55094" x="6083300" y="4895850"/>
          <p14:tracePt t="55103" x="6083300" y="4887913"/>
          <p14:tracePt t="55110" x="6075363" y="4872038"/>
          <p14:tracePt t="55118" x="6075363" y="4856163"/>
          <p14:tracePt t="55228" x="6075363" y="4864100"/>
          <p14:tracePt t="55236" x="6083300" y="4872038"/>
          <p14:tracePt t="55246" x="6091238" y="4879975"/>
          <p14:tracePt t="55254" x="6099175" y="4887913"/>
          <p14:tracePt t="55262" x="6107113" y="4903788"/>
          <p14:tracePt t="55270" x="6115050" y="4911725"/>
          <p14:tracePt t="55278" x="6122988" y="4919663"/>
          <p14:tracePt t="55286" x="6130925" y="4927600"/>
          <p14:tracePt t="55294" x="6130925" y="4935538"/>
          <p14:tracePt t="55302" x="6130925" y="4943475"/>
          <p14:tracePt t="55368" x="6138863" y="4943475"/>
          <p14:tracePt t="55396" x="6138863" y="4935538"/>
          <p14:tracePt t="55404" x="6138863" y="4927600"/>
          <p14:tracePt t="55412" x="6138863" y="4911725"/>
          <p14:tracePt t="55421" x="6122988" y="4895850"/>
          <p14:tracePt t="55428" x="6122988" y="4879975"/>
          <p14:tracePt t="55434" x="6107113" y="4872038"/>
          <p14:tracePt t="55443" x="6091238" y="4864100"/>
          <p14:tracePt t="55450" x="6075363" y="4848225"/>
          <p14:tracePt t="55458" x="6059488" y="4832350"/>
          <p14:tracePt t="55466" x="6043613" y="4816475"/>
          <p14:tracePt t="55474" x="6034088" y="4808538"/>
          <p14:tracePt t="55482" x="6026150" y="4808538"/>
          <p14:tracePt t="55491" x="6018213" y="4800600"/>
          <p14:tracePt t="55618" x="6010275" y="4800600"/>
          <p14:tracePt t="55626" x="6010275" y="4816475"/>
          <p14:tracePt t="55634" x="6010275" y="4832350"/>
          <p14:tracePt t="55642" x="6010275" y="4848225"/>
          <p14:tracePt t="55650" x="6018213" y="4864100"/>
          <p14:tracePt t="55658" x="6026150" y="4887913"/>
          <p14:tracePt t="55666" x="6043613" y="4911725"/>
          <p14:tracePt t="55674" x="6059488" y="4919663"/>
          <p14:tracePt t="55682" x="6075363" y="4919663"/>
          <p14:tracePt t="55690" x="6099175" y="4919663"/>
          <p14:tracePt t="55698" x="6115050" y="4927600"/>
          <p14:tracePt t="55707" x="6130925" y="4935538"/>
          <p14:tracePt t="55714" x="6146800" y="4935538"/>
          <p14:tracePt t="55720" x="6154738" y="4935538"/>
          <p14:tracePt t="55728" x="6162675" y="4935538"/>
          <p14:tracePt t="55741" x="6170613" y="4935538"/>
          <p14:tracePt t="55798" x="6170613" y="4927600"/>
          <p14:tracePt t="55804" x="6162675" y="4911725"/>
          <p14:tracePt t="55810" x="6154738" y="4903788"/>
          <p14:tracePt t="55818" x="6138863" y="4887913"/>
          <p14:tracePt t="55826" x="6122988" y="4872038"/>
          <p14:tracePt t="55834" x="6107113" y="4848225"/>
          <p14:tracePt t="55842" x="6091238" y="4824413"/>
          <p14:tracePt t="55850" x="6075363" y="4808538"/>
          <p14:tracePt t="55858" x="6059488" y="4800600"/>
          <p14:tracePt t="55866" x="6051550" y="4784725"/>
          <p14:tracePt t="55874" x="6034088" y="4768850"/>
          <p14:tracePt t="55882" x="6026150" y="4768850"/>
          <p14:tracePt t="55948" x="6026150" y="4776788"/>
          <p14:tracePt t="55956" x="6026150" y="4800600"/>
          <p14:tracePt t="55964" x="6043613" y="4824413"/>
          <p14:tracePt t="55973" x="6051550" y="4840288"/>
          <p14:tracePt t="55981" x="6067425" y="4856163"/>
          <p14:tracePt t="55989" x="6075363" y="4864100"/>
          <p14:tracePt t="55996" x="6091238" y="4879975"/>
          <p14:tracePt t="56002" x="6107113" y="4895850"/>
          <p14:tracePt t="56011" x="6122988" y="4903788"/>
          <p14:tracePt t="56018" x="6130925" y="4903788"/>
          <p14:tracePt t="56075" x="6130925" y="4895850"/>
          <p14:tracePt t="56083" x="6130925" y="4887913"/>
          <p14:tracePt t="56090" x="6130925" y="4872038"/>
          <p14:tracePt t="56096" x="6130925" y="4864100"/>
          <p14:tracePt t="56106" x="6130925" y="4848225"/>
          <p14:tracePt t="56112" x="6130925" y="4832350"/>
          <p14:tracePt t="56120" x="6130925" y="4824413"/>
          <p14:tracePt t="57060" x="6091238" y="4824413"/>
          <p14:tracePt t="57068" x="6051550" y="4824413"/>
          <p14:tracePt t="57076" x="5994400" y="4848225"/>
          <p14:tracePt t="57084" x="5922963" y="4848225"/>
          <p14:tracePt t="57092" x="5851525" y="4856163"/>
          <p14:tracePt t="57100" x="5772150" y="4864100"/>
          <p14:tracePt t="57108" x="5684838" y="4864100"/>
          <p14:tracePt t="57117" x="5603875" y="4864100"/>
          <p14:tracePt t="57124" x="5548313" y="4872038"/>
          <p14:tracePt t="57132" x="5500688" y="4895850"/>
          <p14:tracePt t="57140" x="5484813" y="4911725"/>
          <p14:tracePt t="57157" x="5461000" y="4935538"/>
          <p14:tracePt t="57162" x="5461000" y="4959350"/>
          <p14:tracePt t="57170" x="5461000" y="4992688"/>
          <p14:tracePt t="57178" x="5476875" y="5008563"/>
          <p14:tracePt t="57187" x="5492750" y="5016500"/>
          <p14:tracePt t="57195" x="5508625" y="5040313"/>
          <p14:tracePt t="57202" x="5524500" y="5056188"/>
          <p14:tracePt t="57210" x="5532438" y="5072063"/>
          <p14:tracePt t="57218" x="5540375" y="5080000"/>
          <p14:tracePt t="57236" x="5548313" y="5080000"/>
          <p14:tracePt t="57268" x="5556250" y="5080000"/>
          <p14:tracePt t="57277" x="5564188" y="5072063"/>
          <p14:tracePt t="57284" x="5580063" y="5056188"/>
          <p14:tracePt t="57292" x="5588000" y="5032375"/>
          <p14:tracePt t="57301" x="5588000" y="5016500"/>
          <p14:tracePt t="57308" x="5588000" y="4992688"/>
          <p14:tracePt t="57317" x="5588000" y="4959350"/>
          <p14:tracePt t="57324" x="5580063" y="4935538"/>
          <p14:tracePt t="57332" x="5572125" y="4911725"/>
          <p14:tracePt t="57338" x="5564188" y="4903788"/>
          <p14:tracePt t="57348" x="5564188" y="4895850"/>
          <p14:tracePt t="57390" x="5556250" y="4903788"/>
          <p14:tracePt t="57398" x="5548313" y="4919663"/>
          <p14:tracePt t="57406" x="5540375" y="4935538"/>
          <p14:tracePt t="57415" x="5532438" y="4943475"/>
          <p14:tracePt t="57430" x="5532438" y="4951413"/>
          <p14:tracePt t="57452" x="5532438" y="4959350"/>
          <p14:tracePt t="57504" x="5524500" y="4959350"/>
          <p14:tracePt t="57517" x="5516563" y="4959350"/>
          <p14:tracePt t="57525" x="5508625" y="4959350"/>
          <p14:tracePt t="57540" x="5492750" y="4959350"/>
          <p14:tracePt t="57546" x="5468938" y="4967288"/>
          <p14:tracePt t="57555" x="5453063" y="4976813"/>
          <p14:tracePt t="57562" x="5445125" y="4992688"/>
          <p14:tracePt t="57570" x="5429250" y="5000625"/>
          <p14:tracePt t="57578" x="5413375" y="5008563"/>
          <p14:tracePt t="57610" x="5421313" y="5008563"/>
          <p14:tracePt t="57619" x="5437188" y="5008563"/>
          <p14:tracePt t="57626" x="5445125" y="4992688"/>
          <p14:tracePt t="57634" x="5461000" y="4976813"/>
          <p14:tracePt t="57642" x="5468938" y="4959350"/>
          <p14:tracePt t="57648" x="5468938" y="4951413"/>
          <p14:tracePt t="57656" x="5476875" y="4935538"/>
          <p14:tracePt t="57664" x="5476875" y="4919663"/>
          <p14:tracePt t="57673" x="5461000" y="4903788"/>
          <p14:tracePt t="57680" x="5445125" y="4887913"/>
          <p14:tracePt t="57688" x="5437188" y="4879975"/>
          <p14:tracePt t="57697" x="5421313" y="4864100"/>
          <p14:tracePt t="57704" x="5405438" y="4848225"/>
          <p14:tracePt t="57712" x="5389563" y="4840288"/>
          <p14:tracePt t="57720" x="5381625" y="4840288"/>
          <p14:tracePt t="57728" x="5357813" y="4840288"/>
          <p14:tracePt t="57736" x="5334000" y="4856163"/>
          <p14:tracePt t="57742" x="5300663" y="4872038"/>
          <p14:tracePt t="57750" x="5276850" y="4887913"/>
          <p14:tracePt t="57758" x="5260975" y="4903788"/>
          <p14:tracePt t="57767" x="5245100" y="4911725"/>
          <p14:tracePt t="57774" x="5237163" y="4919663"/>
          <p14:tracePt t="57782" x="5237163" y="4927600"/>
          <p14:tracePt t="57810" x="5253038" y="4927600"/>
          <p14:tracePt t="57818" x="5260975" y="4927600"/>
          <p14:tracePt t="57826" x="5268913" y="4919663"/>
          <p14:tracePt t="57832" x="5276850" y="4919663"/>
          <p14:tracePt t="57849" x="5284788" y="4911725"/>
          <p14:tracePt t="57938" x="5276850" y="4911725"/>
          <p14:tracePt t="57946" x="5245100" y="4919663"/>
          <p14:tracePt t="57954" x="5221288" y="4927600"/>
          <p14:tracePt t="57962" x="5197475" y="4927600"/>
          <p14:tracePt t="57970" x="5181600" y="4927600"/>
          <p14:tracePt t="57978" x="5165725" y="4927600"/>
          <p14:tracePt t="57986" x="5149850" y="4919663"/>
          <p14:tracePt t="58076" x="5149850" y="4911725"/>
          <p14:tracePt t="58085" x="5165725" y="4903788"/>
          <p14:tracePt t="58093" x="5165725" y="4887913"/>
          <p14:tracePt t="58101" x="5181600" y="4872038"/>
          <p14:tracePt t="58108" x="5189538" y="4856163"/>
          <p14:tracePt t="58117" x="5205413" y="4840288"/>
          <p14:tracePt t="58124" x="5213350" y="4824413"/>
          <p14:tracePt t="58132" x="5229225" y="4808538"/>
          <p14:tracePt t="58138" x="5237163" y="4792663"/>
          <p14:tracePt t="58159" x="5237163" y="4768850"/>
          <p14:tracePt t="58162" x="5237163" y="4760913"/>
          <p14:tracePt t="58171" x="5237163" y="4752975"/>
          <p14:tracePt t="58178" x="5245100" y="4752975"/>
          <p14:tracePt t="58280" x="5245100" y="4760913"/>
          <p14:tracePt t="58341" x="5253038" y="4737100"/>
          <p14:tracePt t="58348" x="5268913" y="4705350"/>
          <p14:tracePt t="58354" x="5292725" y="4665663"/>
          <p14:tracePt t="58362" x="5310188" y="4616450"/>
          <p14:tracePt t="58370" x="5326063" y="4568825"/>
          <p14:tracePt t="58378" x="5341938" y="4545013"/>
          <p14:tracePt t="58386" x="5357813" y="4521200"/>
          <p14:tracePt t="58395" x="5365750" y="4497388"/>
          <p14:tracePt t="58403" x="5381625" y="4481513"/>
          <p14:tracePt t="58410" x="5397500" y="4457700"/>
          <p14:tracePt t="58419" x="5405438" y="4441825"/>
          <p14:tracePt t="58426" x="5413375" y="4425950"/>
          <p14:tracePt t="58434" x="5421313" y="4410075"/>
          <p14:tracePt t="58442" x="5429250" y="4394200"/>
          <p14:tracePt t="58448" x="5445125" y="4370388"/>
          <p14:tracePt t="58456" x="5453063" y="4354513"/>
          <p14:tracePt t="58464" x="5461000" y="4338638"/>
          <p14:tracePt t="58473" x="5468938" y="4322763"/>
          <p14:tracePt t="58481" x="5476875" y="4314825"/>
          <p14:tracePt t="58489" x="5476875" y="4306888"/>
          <p14:tracePt t="58496" x="5476875" y="4298950"/>
          <p14:tracePt t="58754" x="5484813" y="4314825"/>
          <p14:tracePt t="58762" x="5484813" y="4346575"/>
          <p14:tracePt t="58771" x="5484813" y="4378325"/>
          <p14:tracePt t="58778" x="5484813" y="4410075"/>
          <p14:tracePt t="58787" x="5484813" y="4441825"/>
          <p14:tracePt t="58795" x="5484813" y="4465638"/>
          <p14:tracePt t="58802" x="5484813" y="4473575"/>
          <p14:tracePt t="58811" x="5484813" y="4489450"/>
          <p14:tracePt t="58818" x="5484813" y="4505325"/>
          <p14:tracePt t="58825" x="5484813" y="4513263"/>
          <p14:tracePt t="58833" x="5476875" y="4529138"/>
          <p14:tracePt t="58840" x="5476875" y="4537075"/>
          <p14:tracePt t="58848" x="5476875" y="4545013"/>
          <p14:tracePt t="58856" x="5468938" y="4545013"/>
          <p14:tracePt t="59722" x="5516563" y="4521200"/>
          <p14:tracePt t="59730" x="5588000" y="4489450"/>
          <p14:tracePt t="59738" x="5659438" y="4465638"/>
          <p14:tracePt t="59746" x="5748338" y="4410075"/>
          <p14:tracePt t="59755" x="5899150" y="4338638"/>
          <p14:tracePt t="59762" x="6075363" y="4265613"/>
          <p14:tracePt t="59771" x="6281738" y="4178300"/>
          <p14:tracePt t="59778" x="6505575" y="4106863"/>
          <p14:tracePt t="59784" x="6769100" y="4075113"/>
          <p14:tracePt t="59792" x="7062788" y="4027488"/>
          <p14:tracePt t="59800" x="7421563" y="3914775"/>
          <p14:tracePt t="59808" x="7812088" y="3914775"/>
          <p14:tracePt t="59817" x="8315325" y="3875088"/>
          <p14:tracePt t="59824" x="8801100" y="38195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46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/>
          </p:cNvSpPr>
          <p:nvPr>
            <p:ph type="title"/>
          </p:nvPr>
        </p:nvSpPr>
        <p:spPr>
          <a:xfrm>
            <a:off x="5943600" y="304800"/>
            <a:ext cx="3200400" cy="13716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rgbClr val="FF0000"/>
                </a:solidFill>
              </a:rPr>
              <a:t>Shape, lattice parameters, defects, lattice planes</a:t>
            </a:r>
          </a:p>
        </p:txBody>
      </p:sp>
      <p:pic>
        <p:nvPicPr>
          <p:cNvPr id="11268" name="Picture 4" descr="DF_41K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/>
          <a:stretch>
            <a:fillRect/>
          </a:stretch>
        </p:blipFill>
        <p:spPr bwMode="auto">
          <a:xfrm>
            <a:off x="457200" y="228600"/>
            <a:ext cx="30480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HR_510K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971800"/>
            <a:ext cx="33782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Diff_320mm_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534150" y="1606550"/>
            <a:ext cx="212725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222" tIns="38110" rIns="76222" bIns="38110">
            <a:spAutoFit/>
          </a:bodyPr>
          <a:lstStyle>
            <a:lvl1pPr defTabSz="8350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350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50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50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50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>
                <a:latin typeface="Comic Sans MS" pitchFamily="66" charset="0"/>
              </a:rPr>
              <a:t>(K,Nb)O3</a:t>
            </a:r>
          </a:p>
          <a:p>
            <a:pPr algn="ctr" eaLnBrk="1" hangingPunct="1"/>
            <a:r>
              <a:rPr lang="en-US" sz="3200">
                <a:latin typeface="Comic Sans MS" pitchFamily="66" charset="0"/>
              </a:rPr>
              <a:t>Nano-rods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362200" y="3352800"/>
            <a:ext cx="2105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latin typeface="Comic Sans MS" pitchFamily="66" charset="0"/>
              </a:rPr>
              <a:t>Bright field image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1524000" y="228600"/>
            <a:ext cx="1912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dark field image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3962400" y="1066800"/>
            <a:ext cx="2278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Diffraction pattern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400800" y="2976563"/>
            <a:ext cx="2503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High-resolution image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C72321-0916-4155-BFC7-AEBD1B3EB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971"/>
    </mc:Choice>
    <mc:Fallback>
      <p:transition spd="slow" advTm="177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61" x="8840788" y="3429000"/>
          <p14:tracePt t="2169" x="8577263" y="3476625"/>
          <p14:tracePt t="2175" x="8331200" y="3540125"/>
          <p14:tracePt t="2183" x="8067675" y="3571875"/>
          <p14:tracePt t="2191" x="7885113" y="3595688"/>
          <p14:tracePt t="2199" x="7724775" y="3621088"/>
          <p14:tracePt t="2207" x="7605713" y="3636963"/>
          <p14:tracePt t="2215" x="7518400" y="3652838"/>
          <p14:tracePt t="2224" x="7453313" y="3652838"/>
          <p14:tracePt t="2231" x="7397750" y="3652838"/>
          <p14:tracePt t="2239" x="7342188" y="3652838"/>
          <p14:tracePt t="2247" x="7302500" y="3652838"/>
          <p14:tracePt t="2255" x="7254875" y="3652838"/>
          <p14:tracePt t="2261" x="7207250" y="3644900"/>
          <p14:tracePt t="2269" x="7167563" y="3629025"/>
          <p14:tracePt t="2277" x="7118350" y="3621088"/>
          <p14:tracePt t="2285" x="7062788" y="3595688"/>
          <p14:tracePt t="2293" x="7007225" y="3587750"/>
          <p14:tracePt t="2301" x="6935788" y="3563938"/>
          <p14:tracePt t="2309" x="6864350" y="3548063"/>
          <p14:tracePt t="2317" x="6800850" y="3540125"/>
          <p14:tracePt t="2325" x="6735763" y="3540125"/>
          <p14:tracePt t="2333" x="6648450" y="3524250"/>
          <p14:tracePt t="2341" x="6569075" y="3524250"/>
          <p14:tracePt t="2349" x="6481763" y="3508375"/>
          <p14:tracePt t="2355" x="6384925" y="3484563"/>
          <p14:tracePt t="2363" x="6289675" y="3476625"/>
          <p14:tracePt t="2371" x="6210300" y="3460750"/>
          <p14:tracePt t="2379" x="6154738" y="3452813"/>
          <p14:tracePt t="2387" x="6083300" y="3452813"/>
          <p14:tracePt t="2395" x="5994400" y="3444875"/>
          <p14:tracePt t="2404" x="5899150" y="3429000"/>
          <p14:tracePt t="2411" x="5819775" y="3413125"/>
          <p14:tracePt t="2419" x="5748338" y="3389313"/>
          <p14:tracePt t="2427" x="5676900" y="3373438"/>
          <p14:tracePt t="2435" x="5603875" y="3325813"/>
          <p14:tracePt t="2443" x="5516563" y="3270250"/>
          <p14:tracePt t="2451" x="5421313" y="3205163"/>
          <p14:tracePt t="2457" x="5334000" y="3149600"/>
          <p14:tracePt t="2465" x="5221288" y="3094038"/>
          <p14:tracePt t="2474" x="5094288" y="3022600"/>
          <p14:tracePt t="2481" x="4943475" y="2959100"/>
          <p14:tracePt t="2489" x="4719638" y="2901950"/>
          <p14:tracePt t="2498" x="4471988" y="2838450"/>
          <p14:tracePt t="2506" x="4241800" y="2814638"/>
          <p14:tracePt t="2513" x="4033838" y="2798763"/>
          <p14:tracePt t="2521" x="3890963" y="2798763"/>
          <p14:tracePt t="2529" x="3754438" y="2798763"/>
          <p14:tracePt t="2537" x="3571875" y="2798763"/>
          <p14:tracePt t="2545" x="3443288" y="2838450"/>
          <p14:tracePt t="2551" x="3300413" y="2878138"/>
          <p14:tracePt t="2559" x="3133725" y="2935288"/>
          <p14:tracePt t="2567" x="3005138" y="2959100"/>
          <p14:tracePt t="2575" x="2886075" y="2982913"/>
          <p14:tracePt t="2583" x="2759075" y="3006725"/>
          <p14:tracePt t="2591" x="2646363" y="3038475"/>
          <p14:tracePt t="2599" x="2487613" y="3086100"/>
          <p14:tracePt t="2607" x="2327275" y="3109913"/>
          <p14:tracePt t="2615" x="2097088" y="3141663"/>
          <p14:tracePt t="2624" x="1857375" y="3165475"/>
          <p14:tracePt t="2631" x="1651000" y="3197225"/>
          <p14:tracePt t="2639" x="1435100" y="3236913"/>
          <p14:tracePt t="2645" x="1266825" y="3294063"/>
          <p14:tracePt t="2653" x="1131888" y="3317875"/>
          <p14:tracePt t="2661" x="989013" y="3341688"/>
          <p14:tracePt t="2669" x="884238" y="3357563"/>
          <p14:tracePt t="2677" x="757238" y="3381375"/>
          <p14:tracePt t="2685" x="661988" y="3413125"/>
          <p14:tracePt t="2693" x="574675" y="3444875"/>
          <p14:tracePt t="2701" x="501650" y="3468688"/>
          <p14:tracePt t="2709" x="438150" y="3508375"/>
          <p14:tracePt t="2717" x="390525" y="3540125"/>
          <p14:tracePt t="2725" x="342900" y="3563938"/>
          <p14:tracePt t="2733" x="295275" y="3605213"/>
          <p14:tracePt t="2741" x="247650" y="3644900"/>
          <p14:tracePt t="2747" x="184150" y="3684588"/>
          <p14:tracePt t="2755" x="158750" y="3724275"/>
          <p14:tracePt t="2763" x="119063" y="3779838"/>
          <p14:tracePt t="2771" x="95250" y="3827463"/>
          <p14:tracePt t="2779" x="79375" y="3883025"/>
          <p14:tracePt t="2787" x="71438" y="3930650"/>
          <p14:tracePt t="2795" x="63500" y="3979863"/>
          <p14:tracePt t="2803" x="63500" y="3995738"/>
          <p14:tracePt t="2811" x="63500" y="4027488"/>
          <p14:tracePt t="2819" x="63500" y="4043363"/>
          <p14:tracePt t="2827" x="63500" y="4075113"/>
          <p14:tracePt t="2835" x="79375" y="4106863"/>
          <p14:tracePt t="2841" x="95250" y="4162425"/>
          <p14:tracePt t="2849" x="127000" y="4225925"/>
          <p14:tracePt t="2857" x="158750" y="4281488"/>
          <p14:tracePt t="2865" x="200025" y="4338638"/>
          <p14:tracePt t="2873" x="247650" y="4394200"/>
          <p14:tracePt t="2881" x="311150" y="4457700"/>
          <p14:tracePt t="2889" x="374650" y="4521200"/>
          <p14:tracePt t="2897" x="438150" y="4600575"/>
          <p14:tracePt t="2905" x="501650" y="4665663"/>
          <p14:tracePt t="2913" x="590550" y="4729163"/>
          <p14:tracePt t="2921" x="685800" y="4792663"/>
          <p14:tracePt t="2929" x="757238" y="4864100"/>
          <p14:tracePt t="2935" x="844550" y="4927600"/>
          <p14:tracePt t="2943" x="925513" y="4992688"/>
          <p14:tracePt t="2951" x="1012825" y="5048250"/>
          <p14:tracePt t="2959" x="1100138" y="5087938"/>
          <p14:tracePt t="2967" x="1187450" y="5159375"/>
          <p14:tracePt t="2975" x="1258888" y="5222875"/>
          <p14:tracePt t="2983" x="1347788" y="5286375"/>
          <p14:tracePt t="2991" x="1435100" y="5351463"/>
          <p14:tracePt t="2999" x="1522413" y="5399088"/>
          <p14:tracePt t="3007" x="1601788" y="5454650"/>
          <p14:tracePt t="3015" x="1658938" y="5494338"/>
          <p14:tracePt t="3021" x="1722438" y="5541963"/>
          <p14:tracePt t="3029" x="1785938" y="5565775"/>
          <p14:tracePt t="3037" x="1833563" y="5589588"/>
          <p14:tracePt t="3045" x="1865313" y="5605463"/>
          <p14:tracePt t="3053" x="1897063" y="5629275"/>
          <p14:tracePt t="3061" x="1944688" y="5645150"/>
          <p14:tracePt t="3069" x="1976438" y="5662613"/>
          <p14:tracePt t="3077" x="2000250" y="5678488"/>
          <p14:tracePt t="3085" x="2041525" y="5694363"/>
          <p14:tracePt t="3093" x="2089150" y="5710238"/>
          <p14:tracePt t="3101" x="2120900" y="5734050"/>
          <p14:tracePt t="3109" x="2168525" y="5741988"/>
          <p14:tracePt t="3117" x="2208213" y="5741988"/>
          <p14:tracePt t="3123" x="2279650" y="5734050"/>
          <p14:tracePt t="3131" x="2351088" y="5726113"/>
          <p14:tracePt t="3139" x="2424113" y="5710238"/>
          <p14:tracePt t="3160" x="2566988" y="5645150"/>
          <p14:tracePt t="3163" x="2654300" y="5613400"/>
          <p14:tracePt t="3171" x="2741613" y="5565775"/>
          <p14:tracePt t="3179" x="2830513" y="5526088"/>
          <p14:tracePt t="3187" x="2909888" y="5494338"/>
          <p14:tracePt t="3195" x="2997200" y="5462588"/>
          <p14:tracePt t="3203" x="3084513" y="5414963"/>
          <p14:tracePt t="3209" x="3157538" y="5351463"/>
          <p14:tracePt t="3219" x="3221038" y="5310188"/>
          <p14:tracePt t="3226" x="3284538" y="5254625"/>
          <p14:tracePt t="3236" x="3355975" y="5191125"/>
          <p14:tracePt t="3242" x="3419475" y="5127625"/>
          <p14:tracePt t="3249" x="3484563" y="5064125"/>
          <p14:tracePt t="3258" x="3548063" y="5000625"/>
          <p14:tracePt t="3266" x="3611563" y="4935538"/>
          <p14:tracePt t="3273" x="3675063" y="4872038"/>
          <p14:tracePt t="3282" x="3722688" y="4840288"/>
          <p14:tracePt t="3291" x="3754438" y="4776788"/>
          <p14:tracePt t="3297" x="3786188" y="4729163"/>
          <p14:tracePt t="3303" x="3802063" y="4681538"/>
          <p14:tracePt t="3311" x="3817938" y="4633913"/>
          <p14:tracePt t="3320" x="3843338" y="4576763"/>
          <p14:tracePt t="3328" x="3843338" y="4521200"/>
          <p14:tracePt t="3335" x="3843338" y="4465638"/>
          <p14:tracePt t="3343" x="3843338" y="4410075"/>
          <p14:tracePt t="3352" x="3843338" y="4354513"/>
          <p14:tracePt t="3359" x="3825875" y="4298950"/>
          <p14:tracePt t="3367" x="3810000" y="4225925"/>
          <p14:tracePt t="3375" x="3786188" y="4170363"/>
          <p14:tracePt t="3384" x="3770313" y="4122738"/>
          <p14:tracePt t="3391" x="3746500" y="4098925"/>
          <p14:tracePt t="3399" x="3714750" y="4083050"/>
          <p14:tracePt t="3405" x="3667125" y="4059238"/>
          <p14:tracePt t="3413" x="3595688" y="4043363"/>
          <p14:tracePt t="3421" x="3516313" y="4019550"/>
          <p14:tracePt t="3429" x="3427413" y="3995738"/>
          <p14:tracePt t="3437" x="3348038" y="3987800"/>
          <p14:tracePt t="3445" x="3236913" y="3987800"/>
          <p14:tracePt t="3453" x="3100388" y="3963988"/>
          <p14:tracePt t="3461" x="2965450" y="3956050"/>
          <p14:tracePt t="3469" x="2830513" y="3956050"/>
          <p14:tracePt t="3477" x="2709863" y="3956050"/>
          <p14:tracePt t="3485" x="2574925" y="3956050"/>
          <p14:tracePt t="3493" x="2447925" y="3956050"/>
          <p14:tracePt t="3499" x="2366963" y="3956050"/>
          <p14:tracePt t="3507" x="2271713" y="3979863"/>
          <p14:tracePt t="3515" x="2200275" y="3995738"/>
          <p14:tracePt t="3523" x="2128838" y="4019550"/>
          <p14:tracePt t="3531" x="2025650" y="4043363"/>
          <p14:tracePt t="3539" x="1928813" y="4075113"/>
          <p14:tracePt t="3547" x="1817688" y="4130675"/>
          <p14:tracePt t="3555" x="1714500" y="4178300"/>
          <p14:tracePt t="3563" x="1633538" y="4210050"/>
          <p14:tracePt t="3571" x="1546225" y="4225925"/>
          <p14:tracePt t="3579" x="1474788" y="4249738"/>
          <p14:tracePt t="3587" x="1403350" y="4281488"/>
          <p14:tracePt t="3593" x="1331913" y="4322763"/>
          <p14:tracePt t="3601" x="1266825" y="4338638"/>
          <p14:tracePt t="3609" x="1211263" y="4370388"/>
          <p14:tracePt t="3617" x="1163638" y="4394200"/>
          <p14:tracePt t="3625" x="1116013" y="4418013"/>
          <p14:tracePt t="3633" x="1068388" y="4433888"/>
          <p14:tracePt t="3642" x="1044575" y="4449763"/>
          <p14:tracePt t="3652" x="1020763" y="4473575"/>
          <p14:tracePt t="3657" x="989013" y="4505325"/>
          <p14:tracePt t="3665" x="965200" y="4529138"/>
          <p14:tracePt t="3673" x="941388" y="4545013"/>
          <p14:tracePt t="3681" x="925513" y="4576763"/>
          <p14:tracePt t="3687" x="908050" y="4592638"/>
          <p14:tracePt t="3695" x="892175" y="4616450"/>
          <p14:tracePt t="3703" x="876300" y="4649788"/>
          <p14:tracePt t="3711" x="860425" y="4689475"/>
          <p14:tracePt t="3719" x="852488" y="4729163"/>
          <p14:tracePt t="3727" x="844550" y="4776788"/>
          <p14:tracePt t="3735" x="844550" y="4808538"/>
          <p14:tracePt t="3743" x="844550" y="4848225"/>
          <p14:tracePt t="3751" x="844550" y="4903788"/>
          <p14:tracePt t="3760" x="844550" y="4943475"/>
          <p14:tracePt t="3768" x="860425" y="5008563"/>
          <p14:tracePt t="3775" x="884238" y="5064125"/>
          <p14:tracePt t="3781" x="900113" y="5119688"/>
          <p14:tracePt t="3790" x="925513" y="5183188"/>
          <p14:tracePt t="3797" x="941388" y="5230813"/>
          <p14:tracePt t="3805" x="957263" y="5270500"/>
          <p14:tracePt t="3814" x="989013" y="5335588"/>
          <p14:tracePt t="3821" x="1052513" y="5399088"/>
          <p14:tracePt t="3829" x="1131888" y="5462588"/>
          <p14:tracePt t="3837" x="1195388" y="5526088"/>
          <p14:tracePt t="3845" x="1250950" y="5573713"/>
          <p14:tracePt t="3854" x="1331913" y="5621338"/>
          <p14:tracePt t="3862" x="1395413" y="5670550"/>
          <p14:tracePt t="3869" x="1450975" y="5702300"/>
          <p14:tracePt t="3878" x="1506538" y="5726113"/>
          <p14:tracePt t="3883" x="1577975" y="5741988"/>
          <p14:tracePt t="3891" x="1641475" y="5765800"/>
          <p14:tracePt t="3900" x="1690688" y="5789613"/>
          <p14:tracePt t="3907" x="1738313" y="5805488"/>
          <p14:tracePt t="3915" x="1770063" y="5837238"/>
          <p14:tracePt t="3923" x="1793875" y="5853113"/>
          <p14:tracePt t="3932" x="1833563" y="5868988"/>
          <p14:tracePt t="3940" x="1873250" y="5892800"/>
          <p14:tracePt t="3947" x="1905000" y="5908675"/>
          <p14:tracePt t="3955" x="1936750" y="5940425"/>
          <p14:tracePt t="3963" x="1984375" y="5964238"/>
          <p14:tracePt t="3971" x="2049463" y="5995988"/>
          <p14:tracePt t="3977" x="2097088" y="6013450"/>
          <p14:tracePt t="3985" x="2152650" y="6037263"/>
          <p14:tracePt t="3994" x="2216150" y="6069013"/>
          <p14:tracePt t="4002" x="2271713" y="6084888"/>
          <p14:tracePt t="4009" x="2327275" y="6100763"/>
          <p14:tracePt t="4017" x="2392363" y="6124575"/>
          <p14:tracePt t="4025" x="2439988" y="6140450"/>
          <p14:tracePt t="4033" x="2479675" y="6148388"/>
          <p14:tracePt t="4041" x="2535238" y="6148388"/>
          <p14:tracePt t="4049" x="2566988" y="6148388"/>
          <p14:tracePt t="4057" x="2590800" y="6148388"/>
          <p14:tracePt t="4065" x="2614613" y="6140450"/>
          <p14:tracePt t="4072" x="2630488" y="6132513"/>
          <p14:tracePt t="4079" x="2654300" y="6116638"/>
          <p14:tracePt t="4088" x="2670175" y="6108700"/>
          <p14:tracePt t="4095" x="2686050" y="6092825"/>
          <p14:tracePt t="4103" x="2701925" y="6084888"/>
          <p14:tracePt t="4111" x="2701925" y="6076950"/>
          <p14:tracePt t="4119" x="2709863" y="6076950"/>
          <p14:tracePt t="4140" x="2725738" y="6069013"/>
          <p14:tracePt t="4773" x="2725738" y="6061075"/>
          <p14:tracePt t="4781" x="2751138" y="6045200"/>
          <p14:tracePt t="4789" x="2767013" y="6037263"/>
          <p14:tracePt t="4797" x="2774950" y="6021388"/>
          <p14:tracePt t="4805" x="2814638" y="5988050"/>
          <p14:tracePt t="4813" x="2838450" y="5948363"/>
          <p14:tracePt t="4821" x="2894013" y="5884863"/>
          <p14:tracePt t="4827" x="2941638" y="5821363"/>
          <p14:tracePt t="4836" x="2997200" y="5765800"/>
          <p14:tracePt t="4843" x="3060700" y="5702300"/>
          <p14:tracePt t="4852" x="3109913" y="5621338"/>
          <p14:tracePt t="4860" x="3173413" y="5557838"/>
          <p14:tracePt t="4867" x="3236913" y="5486400"/>
          <p14:tracePt t="4875" x="3284538" y="5407025"/>
          <p14:tracePt t="4884" x="3316288" y="5351463"/>
          <p14:tracePt t="4891" x="3340100" y="5286375"/>
          <p14:tracePt t="4899" x="3363913" y="5230813"/>
          <p14:tracePt t="4907" x="3379788" y="5199063"/>
          <p14:tracePt t="4915" x="3395663" y="5167313"/>
          <p14:tracePt t="4921" x="3395663" y="5135563"/>
          <p14:tracePt t="4929" x="3395663" y="5103813"/>
          <p14:tracePt t="4937" x="3395663" y="5080000"/>
          <p14:tracePt t="4945" x="3395663" y="5048250"/>
          <p14:tracePt t="4954" x="3395663" y="5016500"/>
          <p14:tracePt t="4961" x="3395663" y="5000625"/>
          <p14:tracePt t="4969" x="3395663" y="4967288"/>
          <p14:tracePt t="4977" x="3387725" y="4951413"/>
          <p14:tracePt t="4985" x="3379788" y="4927600"/>
          <p14:tracePt t="4993" x="3371850" y="4903788"/>
          <p14:tracePt t="5001" x="3363913" y="4887913"/>
          <p14:tracePt t="5010" x="3355975" y="4872038"/>
          <p14:tracePt t="5018" x="3355975" y="4856163"/>
          <p14:tracePt t="5023" x="3348038" y="4840288"/>
          <p14:tracePt t="5039" x="3348038" y="4824413"/>
          <p14:tracePt t="5047" x="3348038" y="4816475"/>
          <p14:tracePt t="5098" x="3340100" y="4816475"/>
          <p14:tracePt t="5611" x="3340100" y="4784725"/>
          <p14:tracePt t="5619" x="3348038" y="4768850"/>
          <p14:tracePt t="5627" x="3355975" y="4745038"/>
          <p14:tracePt t="5635" x="3355975" y="4721225"/>
          <p14:tracePt t="5643" x="3363913" y="4705350"/>
          <p14:tracePt t="5652" x="3371850" y="4689475"/>
          <p14:tracePt t="5659" x="3379788" y="4681538"/>
          <p14:tracePt t="5667" x="3387725" y="4665663"/>
          <p14:tracePt t="5675" x="3387725" y="4657725"/>
          <p14:tracePt t="5681" x="3395663" y="4649788"/>
          <p14:tracePt t="5709" x="3395663" y="4641850"/>
          <p14:tracePt t="5991" x="3403600" y="4633913"/>
          <p14:tracePt t="6000" x="3419475" y="4624388"/>
          <p14:tracePt t="6007" x="3435350" y="4616450"/>
          <p14:tracePt t="6016" x="3435350" y="4600575"/>
          <p14:tracePt t="6023" x="3451225" y="4584700"/>
          <p14:tracePt t="6032" x="3459163" y="4576763"/>
          <p14:tracePt t="6039" x="3476625" y="4568825"/>
          <p14:tracePt t="6047" x="3484563" y="4552950"/>
          <p14:tracePt t="6056" x="3500438" y="4537075"/>
          <p14:tracePt t="6062" x="3516313" y="4521200"/>
          <p14:tracePt t="6069" x="3532188" y="4513263"/>
          <p14:tracePt t="6078" x="3548063" y="4497388"/>
          <p14:tracePt t="6085" x="3556000" y="4489450"/>
          <p14:tracePt t="6093" x="3571875" y="4473575"/>
          <p14:tracePt t="6102" x="3579813" y="4465638"/>
          <p14:tracePt t="6114" x="3587750" y="4465638"/>
          <p14:tracePt t="6247" x="3579813" y="4465638"/>
          <p14:tracePt t="6262" x="3563938" y="4465638"/>
          <p14:tracePt t="6269" x="3548063" y="4473575"/>
          <p14:tracePt t="6278" x="3524250" y="4481513"/>
          <p14:tracePt t="6285" x="3476625" y="4497388"/>
          <p14:tracePt t="6293" x="3435350" y="4513263"/>
          <p14:tracePt t="6302" x="3395663" y="4537075"/>
          <p14:tracePt t="6309" x="3355975" y="4552950"/>
          <p14:tracePt t="6317" x="3316288" y="4568825"/>
          <p14:tracePt t="6325" x="3276600" y="4584700"/>
          <p14:tracePt t="6333" x="3244850" y="4600575"/>
          <p14:tracePt t="6339" x="3213100" y="4616450"/>
          <p14:tracePt t="6348" x="3197225" y="4633913"/>
          <p14:tracePt t="6355" x="3173413" y="4649788"/>
          <p14:tracePt t="6363" x="3157538" y="4665663"/>
          <p14:tracePt t="6371" x="3133725" y="4697413"/>
          <p14:tracePt t="6379" x="3117850" y="4721225"/>
          <p14:tracePt t="6387" x="3100388" y="4745038"/>
          <p14:tracePt t="6395" x="3092450" y="4768850"/>
          <p14:tracePt t="6404" x="3076575" y="4784725"/>
          <p14:tracePt t="6412" x="3068638" y="4792663"/>
          <p14:tracePt t="6419" x="3060700" y="4808538"/>
          <p14:tracePt t="6427" x="3060700" y="4824413"/>
          <p14:tracePt t="6435" x="3060700" y="4832350"/>
          <p14:tracePt t="6449" x="3060700" y="4840288"/>
          <p14:tracePt t="6465" x="3068638" y="4840288"/>
          <p14:tracePt t="6473" x="3076575" y="4840288"/>
          <p14:tracePt t="6481" x="3084513" y="4840288"/>
          <p14:tracePt t="6489" x="3100388" y="4840288"/>
          <p14:tracePt t="6497" x="3117850" y="4832350"/>
          <p14:tracePt t="6505" x="3133725" y="4824413"/>
          <p14:tracePt t="6514" x="3141663" y="4824413"/>
          <p14:tracePt t="6521" x="3149600" y="4808538"/>
          <p14:tracePt t="6527" x="3157538" y="4800600"/>
          <p14:tracePt t="6535" x="3165475" y="4792663"/>
          <p14:tracePt t="6552" x="3173413" y="4784725"/>
          <p14:tracePt t="6559" x="3181350" y="4784725"/>
          <p14:tracePt t="6572" x="3181350" y="4776788"/>
          <p14:tracePt t="6579" x="3189288" y="4776788"/>
          <p14:tracePt t="6653" x="3189288" y="4768850"/>
          <p14:tracePt t="6717" x="3181350" y="4768850"/>
          <p14:tracePt t="10510" x="3181350" y="4784725"/>
          <p14:tracePt t="10517" x="3228975" y="4848225"/>
          <p14:tracePt t="10525" x="3260725" y="4911725"/>
          <p14:tracePt t="10531" x="3276600" y="4984750"/>
          <p14:tracePt t="10539" x="3308350" y="5056188"/>
          <p14:tracePt t="10547" x="3355975" y="5143500"/>
          <p14:tracePt t="10555" x="3379788" y="5199063"/>
          <p14:tracePt t="10563" x="3451225" y="5286375"/>
          <p14:tracePt t="10571" x="3516313" y="5375275"/>
          <p14:tracePt t="10579" x="3556000" y="5438775"/>
          <p14:tracePt t="10587" x="3595688" y="5486400"/>
          <p14:tracePt t="10595" x="3611563" y="5510213"/>
          <p14:tracePt t="10604" x="3627438" y="5534025"/>
          <p14:tracePt t="10611" x="3635375" y="5541963"/>
          <p14:tracePt t="10763" x="3619500" y="5541963"/>
          <p14:tracePt t="10787" x="3611563" y="5541963"/>
          <p14:tracePt t="10795" x="3611563" y="5534025"/>
          <p14:tracePt t="10803" x="3595688" y="5534025"/>
          <p14:tracePt t="10825" x="3587750" y="5534025"/>
          <p14:tracePt t="10833" x="3579813" y="5534025"/>
          <p14:tracePt t="10841" x="3571875" y="5534025"/>
          <p14:tracePt t="10850" x="3563938" y="5534025"/>
          <p14:tracePt t="10857" x="3556000" y="5526088"/>
          <p14:tracePt t="10866" x="3548063" y="5526088"/>
          <p14:tracePt t="10882" x="3532188" y="5526088"/>
          <p14:tracePt t="10889" x="3516313" y="5526088"/>
          <p14:tracePt t="10905" x="3508375" y="5526088"/>
          <p14:tracePt t="10911" x="3492500" y="5526088"/>
          <p14:tracePt t="10939" x="3484563" y="5526088"/>
          <p14:tracePt t="10947" x="3476625" y="5526088"/>
          <p14:tracePt t="10969" x="3476625" y="5518150"/>
          <p14:tracePt t="10983" x="3467100" y="5518150"/>
          <p14:tracePt t="11086" x="3459163" y="5518150"/>
          <p14:tracePt t="12034" x="3459163" y="5510213"/>
          <p14:tracePt t="12041" x="3451225" y="5510213"/>
          <p14:tracePt t="12049" x="3443288" y="5502275"/>
          <p14:tracePt t="12057" x="3427413" y="5486400"/>
          <p14:tracePt t="12063" x="3411538" y="5486400"/>
          <p14:tracePt t="12071" x="3403600" y="5478463"/>
          <p14:tracePt t="12079" x="3387725" y="5470525"/>
          <p14:tracePt t="12087" x="3355975" y="5470525"/>
          <p14:tracePt t="12095" x="3332163" y="5470525"/>
          <p14:tracePt t="12103" x="3292475" y="5478463"/>
          <p14:tracePt t="12111" x="3260725" y="5494338"/>
          <p14:tracePt t="12120" x="3228975" y="5502275"/>
          <p14:tracePt t="12128" x="3213100" y="5510213"/>
          <p14:tracePt t="12135" x="3197225" y="5526088"/>
          <p14:tracePt t="12156" x="3173413" y="5565775"/>
          <p14:tracePt t="12165" x="3173413" y="5581650"/>
          <p14:tracePt t="12173" x="3173413" y="5589588"/>
          <p14:tracePt t="12182" x="3173413" y="5605463"/>
          <p14:tracePt t="12189" x="3173413" y="5613400"/>
          <p14:tracePt t="12197" x="3181350" y="5613400"/>
          <p14:tracePt t="12205" x="3181350" y="5621338"/>
          <p14:tracePt t="12335" x="3189288" y="5621338"/>
          <p14:tracePt t="14129" x="3189288" y="5605463"/>
          <p14:tracePt t="14137" x="3197225" y="5597525"/>
          <p14:tracePt t="14145" x="3197225" y="5589588"/>
          <p14:tracePt t="14171" x="3197225" y="5581650"/>
          <p14:tracePt t="14195" x="3197225" y="5573713"/>
          <p14:tracePt t="14211" x="3181350" y="5565775"/>
          <p14:tracePt t="14219" x="3149600" y="5549900"/>
          <p14:tracePt t="14227" x="3100388" y="5526088"/>
          <p14:tracePt t="14235" x="3044825" y="5510213"/>
          <p14:tracePt t="14243" x="2997200" y="5494338"/>
          <p14:tracePt t="14251" x="2941638" y="5478463"/>
          <p14:tracePt t="14259" x="2886075" y="5470525"/>
          <p14:tracePt t="14266" x="2838450" y="5470525"/>
          <p14:tracePt t="14273" x="2798763" y="5470525"/>
          <p14:tracePt t="14281" x="2774950" y="5470525"/>
          <p14:tracePt t="14289" x="2759075" y="5478463"/>
          <p14:tracePt t="14298" x="2751138" y="5486400"/>
          <p14:tracePt t="14305" x="2741613" y="5494338"/>
          <p14:tracePt t="14313" x="2725738" y="5502275"/>
          <p14:tracePt t="14321" x="2717800" y="5518150"/>
          <p14:tracePt t="14329" x="2709863" y="5534025"/>
          <p14:tracePt t="14337" x="2701925" y="5541963"/>
          <p14:tracePt t="14345" x="2693988" y="5565775"/>
          <p14:tracePt t="14353" x="2678113" y="5581650"/>
          <p14:tracePt t="14359" x="2678113" y="5605463"/>
          <p14:tracePt t="14368" x="2670175" y="5629275"/>
          <p14:tracePt t="14375" x="2662238" y="5637213"/>
          <p14:tracePt t="14384" x="2654300" y="5670550"/>
          <p14:tracePt t="14391" x="2654300" y="5694363"/>
          <p14:tracePt t="14400" x="2654300" y="5710238"/>
          <p14:tracePt t="14407" x="2654300" y="5718175"/>
          <p14:tracePt t="14415" x="2654300" y="5734050"/>
          <p14:tracePt t="14423" x="2662238" y="5749925"/>
          <p14:tracePt t="14431" x="2678113" y="5765800"/>
          <p14:tracePt t="14439" x="2693988" y="5773738"/>
          <p14:tracePt t="14447" x="2701925" y="5789613"/>
          <p14:tracePt t="14453" x="2717800" y="5797550"/>
          <p14:tracePt t="14461" x="2733675" y="5805488"/>
          <p14:tracePt t="14469" x="2759075" y="5813425"/>
          <p14:tracePt t="14477" x="2767013" y="5813425"/>
          <p14:tracePt t="14485" x="2790825" y="5813425"/>
          <p14:tracePt t="14494" x="2806700" y="5813425"/>
          <p14:tracePt t="14502" x="2814638" y="5813425"/>
          <p14:tracePt t="14509" x="2830513" y="5813425"/>
          <p14:tracePt t="14517" x="2846388" y="5805488"/>
          <p14:tracePt t="14525" x="2870200" y="5797550"/>
          <p14:tracePt t="14533" x="2878138" y="5789613"/>
          <p14:tracePt t="14541" x="2901950" y="5789613"/>
          <p14:tracePt t="14549" x="2933700" y="5765800"/>
          <p14:tracePt t="14555" x="2957513" y="5757863"/>
          <p14:tracePt t="14563" x="2989263" y="5741988"/>
          <p14:tracePt t="14571" x="3028950" y="5718175"/>
          <p14:tracePt t="14579" x="3068638" y="5702300"/>
          <p14:tracePt t="14587" x="3109913" y="5686425"/>
          <p14:tracePt t="14595" x="3125788" y="5670550"/>
          <p14:tracePt t="14603" x="3149600" y="5653088"/>
          <p14:tracePt t="14611" x="3165475" y="5637213"/>
          <p14:tracePt t="14619" x="3181350" y="5621338"/>
          <p14:tracePt t="14627" x="3197225" y="5613400"/>
          <p14:tracePt t="14635" x="3213100" y="5597525"/>
          <p14:tracePt t="14641" x="3213100" y="5581650"/>
          <p14:tracePt t="14649" x="3221038" y="5573713"/>
          <p14:tracePt t="14659" x="3228975" y="5565775"/>
          <p14:tracePt t="14665" x="3228975" y="5557838"/>
          <p14:tracePt t="14673" x="3236913" y="5549900"/>
          <p14:tracePt t="14689" x="3236913" y="5541963"/>
          <p14:tracePt t="14705" x="3236913" y="5534025"/>
          <p14:tracePt t="14757" x="3228975" y="5534025"/>
          <p14:tracePt t="14765" x="3221038" y="5534025"/>
          <p14:tracePt t="14773" x="3205163" y="5534025"/>
          <p14:tracePt t="14781" x="3189288" y="5549900"/>
          <p14:tracePt t="14787" x="3165475" y="5565775"/>
          <p14:tracePt t="14795" x="3141663" y="5581650"/>
          <p14:tracePt t="14803" x="3109913" y="5597525"/>
          <p14:tracePt t="14812" x="3068638" y="5613400"/>
          <p14:tracePt t="14819" x="3028950" y="5629275"/>
          <p14:tracePt t="14827" x="3013075" y="5662613"/>
          <p14:tracePt t="14835" x="2997200" y="5686425"/>
          <p14:tracePt t="14843" x="2981325" y="5718175"/>
          <p14:tracePt t="14851" x="2965450" y="5757863"/>
          <p14:tracePt t="14859" x="2957513" y="5765800"/>
          <p14:tracePt t="14867" x="2949575" y="5797550"/>
          <p14:tracePt t="14874" x="2949575" y="5821363"/>
          <p14:tracePt t="14882" x="2949575" y="5845175"/>
          <p14:tracePt t="14889" x="2949575" y="5853113"/>
          <p14:tracePt t="14898" x="2957513" y="5876925"/>
          <p14:tracePt t="14905" x="2973388" y="5900738"/>
          <p14:tracePt t="14913" x="2989263" y="5916613"/>
          <p14:tracePt t="14921" x="3013075" y="5932488"/>
          <p14:tracePt t="14929" x="3036888" y="5948363"/>
          <p14:tracePt t="14937" x="3076575" y="5956300"/>
          <p14:tracePt t="14945" x="3125788" y="5972175"/>
          <p14:tracePt t="14953" x="3181350" y="5972175"/>
          <p14:tracePt t="14961" x="3244850" y="5972175"/>
          <p14:tracePt t="14970" x="3332163" y="5972175"/>
          <p14:tracePt t="14975" x="3411538" y="5972175"/>
          <p14:tracePt t="14983" x="3500438" y="5948363"/>
          <p14:tracePt t="14991" x="3571875" y="5932488"/>
          <p14:tracePt t="14999" x="3651250" y="5908675"/>
          <p14:tracePt t="15007" x="3738563" y="5884863"/>
          <p14:tracePt t="15015" x="3817938" y="5868988"/>
          <p14:tracePt t="15023" x="3890963" y="5837238"/>
          <p14:tracePt t="15032" x="3954463" y="5781675"/>
          <p14:tracePt t="15039" x="4017963" y="5718175"/>
          <p14:tracePt t="15047" x="4057650" y="5662613"/>
          <p14:tracePt t="15055" x="4089400" y="5621338"/>
          <p14:tracePt t="15063" x="4113213" y="5573713"/>
          <p14:tracePt t="15069" x="4129088" y="5518150"/>
          <p14:tracePt t="15078" x="4129088" y="5478463"/>
          <p14:tracePt t="15085" x="4129088" y="5454650"/>
          <p14:tracePt t="15093" x="4121150" y="5430838"/>
          <p14:tracePt t="15102" x="4105275" y="5407025"/>
          <p14:tracePt t="15109" x="4089400" y="5391150"/>
          <p14:tracePt t="15117" x="4065588" y="5359400"/>
          <p14:tracePt t="15125" x="4041775" y="5343525"/>
          <p14:tracePt t="15133" x="4017963" y="5327650"/>
          <p14:tracePt t="15153" x="3906838" y="5302250"/>
          <p14:tracePt t="15157" x="3851275" y="5302250"/>
          <p14:tracePt t="15163" x="3786188" y="5302250"/>
          <p14:tracePt t="15171" x="3714750" y="5302250"/>
          <p14:tracePt t="15180" x="3635375" y="5302250"/>
          <p14:tracePt t="15187" x="3548063" y="5302250"/>
          <p14:tracePt t="15196" x="3467100" y="5302250"/>
          <p14:tracePt t="15203" x="3379788" y="5327650"/>
          <p14:tracePt t="15212" x="3308350" y="5343525"/>
          <p14:tracePt t="15219" x="3228975" y="5367338"/>
          <p14:tracePt t="15228" x="3165475" y="5407025"/>
          <p14:tracePt t="15235" x="3092450" y="5454650"/>
          <p14:tracePt t="15243" x="3028950" y="5478463"/>
          <p14:tracePt t="15252" x="2965450" y="5518150"/>
          <p14:tracePt t="15257" x="2933700" y="5549900"/>
          <p14:tracePt t="15265" x="2917825" y="5581650"/>
          <p14:tracePt t="15274" x="2901950" y="5597525"/>
          <p14:tracePt t="15283" x="2894013" y="5613400"/>
          <p14:tracePt t="15289" x="2894013" y="5621338"/>
          <p14:tracePt t="15297" x="2894013" y="5637213"/>
          <p14:tracePt t="15305" x="2894013" y="5645150"/>
          <p14:tracePt t="15314" x="2894013" y="5662613"/>
          <p14:tracePt t="15321" x="2894013" y="5678488"/>
          <p14:tracePt t="15329" x="2901950" y="5694363"/>
          <p14:tracePt t="15338" x="2909888" y="5702300"/>
          <p14:tracePt t="15345" x="2917825" y="5710238"/>
          <p14:tracePt t="15353" x="2925763" y="5726113"/>
          <p14:tracePt t="15359" x="2941638" y="5734050"/>
          <p14:tracePt t="15367" x="2957513" y="5734050"/>
          <p14:tracePt t="15375" x="2973388" y="5749925"/>
          <p14:tracePt t="15384" x="2981325" y="5749925"/>
          <p14:tracePt t="15392" x="2997200" y="5749925"/>
          <p14:tracePt t="15399" x="3005138" y="5749925"/>
          <p14:tracePt t="15407" x="3021013" y="5749925"/>
          <p14:tracePt t="15416" x="3036888" y="5749925"/>
          <p14:tracePt t="15423" x="3060700" y="5741988"/>
          <p14:tracePt t="15432" x="3092450" y="5726113"/>
          <p14:tracePt t="15440" x="3133725" y="5710238"/>
          <p14:tracePt t="15448" x="3173413" y="5694363"/>
          <p14:tracePt t="15453" x="3205163" y="5678488"/>
          <p14:tracePt t="15461" x="3236913" y="5670550"/>
          <p14:tracePt t="15470" x="3260725" y="5653088"/>
          <p14:tracePt t="15477" x="3284538" y="5637213"/>
          <p14:tracePt t="15485" x="3292475" y="5629275"/>
          <p14:tracePt t="15493" x="3316288" y="5613400"/>
          <p14:tracePt t="15502" x="3332163" y="5597525"/>
          <p14:tracePt t="15509" x="3348038" y="5589588"/>
          <p14:tracePt t="15517" x="3355975" y="5573713"/>
          <p14:tracePt t="15525" x="3355975" y="5557838"/>
          <p14:tracePt t="15534" x="3363913" y="5557838"/>
          <p14:tracePt t="15539" x="3363913" y="5549900"/>
          <p14:tracePt t="15547" x="3363913" y="5541963"/>
          <p14:tracePt t="15555" x="3363913" y="5534025"/>
          <p14:tracePt t="15615" x="3355975" y="5534025"/>
          <p14:tracePt t="15637" x="3348038" y="5534025"/>
          <p14:tracePt t="18104" x="3355975" y="5510213"/>
          <p14:tracePt t="18111" x="3419475" y="5462588"/>
          <p14:tracePt t="18119" x="3467100" y="5407025"/>
          <p14:tracePt t="18127" x="3532188" y="5359400"/>
          <p14:tracePt t="18134" x="3571875" y="5310188"/>
          <p14:tracePt t="18154" x="3659188" y="5230813"/>
          <p14:tracePt t="18157" x="3690938" y="5207000"/>
          <p14:tracePt t="18165" x="3730625" y="5167313"/>
          <p14:tracePt t="18173" x="3770313" y="5127625"/>
          <p14:tracePt t="18182" x="3802063" y="5103813"/>
          <p14:tracePt t="18189" x="3843338" y="5064125"/>
          <p14:tracePt t="18197" x="3867150" y="5032375"/>
          <p14:tracePt t="18205" x="3883025" y="4984750"/>
          <p14:tracePt t="18213" x="3914775" y="4951413"/>
          <p14:tracePt t="18221" x="3938588" y="4903788"/>
          <p14:tracePt t="18228" x="3954463" y="4856163"/>
          <p14:tracePt t="18235" x="3986213" y="4792663"/>
          <p14:tracePt t="18243" x="4017963" y="4745038"/>
          <p14:tracePt t="18251" x="4033838" y="4705350"/>
          <p14:tracePt t="18259" x="4049713" y="4689475"/>
          <p14:tracePt t="18267" x="4065588" y="4665663"/>
          <p14:tracePt t="18275" x="4073525" y="4649788"/>
          <p14:tracePt t="18284" x="4089400" y="4624388"/>
          <p14:tracePt t="18291" x="4089400" y="4616450"/>
          <p14:tracePt t="18299" x="4089400" y="4600575"/>
          <p14:tracePt t="18307" x="4097338" y="4584700"/>
          <p14:tracePt t="18316" x="4097338" y="4576763"/>
          <p14:tracePt t="18321" x="4105275" y="4552950"/>
          <p14:tracePt t="18329" x="4113213" y="4529138"/>
          <p14:tracePt t="18337" x="4129088" y="4497388"/>
          <p14:tracePt t="18345" x="4144963" y="4473575"/>
          <p14:tracePt t="18353" x="4160838" y="4449763"/>
          <p14:tracePt t="18361" x="4192588" y="4410075"/>
          <p14:tracePt t="18369" x="4210050" y="4370388"/>
          <p14:tracePt t="18378" x="4225925" y="4354513"/>
          <p14:tracePt t="18385" x="4249738" y="4338638"/>
          <p14:tracePt t="18394" x="4265613" y="4314825"/>
          <p14:tracePt t="18401" x="4281488" y="4291013"/>
          <p14:tracePt t="18409" x="4297363" y="4273550"/>
          <p14:tracePt t="18415" x="4313238" y="4265613"/>
          <p14:tracePt t="18423" x="4321175" y="4249738"/>
          <p14:tracePt t="18432" x="4329113" y="4249738"/>
          <p14:tracePt t="18439" x="4329113" y="4233863"/>
          <p14:tracePt t="18447" x="4329113" y="4225925"/>
          <p14:tracePt t="18455" x="4337050" y="4225925"/>
          <p14:tracePt t="18565" x="4329113" y="4225925"/>
          <p14:tracePt t="18574" x="4313238" y="4225925"/>
          <p14:tracePt t="18589" x="4305300" y="4225925"/>
          <p14:tracePt t="18597" x="4289425" y="4241800"/>
          <p14:tracePt t="18611" x="4273550" y="4257675"/>
          <p14:tracePt t="18619" x="4257675" y="4273550"/>
          <p14:tracePt t="18628" x="4241800" y="4306888"/>
          <p14:tracePt t="18636" x="4225925" y="4338638"/>
          <p14:tracePt t="18643" x="4217988" y="4370388"/>
          <p14:tracePt t="18651" x="4210050" y="4425950"/>
          <p14:tracePt t="18659" x="4200525" y="4473575"/>
          <p14:tracePt t="18667" x="4200525" y="4489450"/>
          <p14:tracePt t="18676" x="4192588" y="4505325"/>
          <p14:tracePt t="18684" x="4192588" y="4521200"/>
          <p14:tracePt t="18692" x="4192588" y="4537075"/>
          <p14:tracePt t="18697" x="4192588" y="4552950"/>
          <p14:tracePt t="18705" x="4192588" y="4568825"/>
          <p14:tracePt t="18714" x="4192588" y="4584700"/>
          <p14:tracePt t="18722" x="4192588" y="4592638"/>
          <p14:tracePt t="18729" x="4192588" y="4608513"/>
          <p14:tracePt t="18737" x="4200525" y="4641850"/>
          <p14:tracePt t="18745" x="4200525" y="4681538"/>
          <p14:tracePt t="18754" x="4200525" y="4713288"/>
          <p14:tracePt t="18762" x="4200525" y="4737100"/>
          <p14:tracePt t="18769" x="4217988" y="4768850"/>
          <p14:tracePt t="18779" x="4241800" y="4816475"/>
          <p14:tracePt t="18785" x="4257675" y="4848225"/>
          <p14:tracePt t="18793" x="4297363" y="4895850"/>
          <p14:tracePt t="18799" x="4313238" y="4927600"/>
          <p14:tracePt t="18807" x="4337050" y="4951413"/>
          <p14:tracePt t="18815" x="4352925" y="4976813"/>
          <p14:tracePt t="18824" x="4368800" y="4992688"/>
          <p14:tracePt t="18831" x="4376738" y="5008563"/>
          <p14:tracePt t="18839" x="4392613" y="5024438"/>
          <p14:tracePt t="18848" x="4400550" y="5032375"/>
          <p14:tracePt t="18855" x="4408488" y="5048250"/>
          <p14:tracePt t="18863" x="4416425" y="5072063"/>
          <p14:tracePt t="18872" x="4416425" y="5095875"/>
          <p14:tracePt t="18879" x="4416425" y="5103813"/>
          <p14:tracePt t="18887" x="4416425" y="5119688"/>
          <p14:tracePt t="18893" x="4400550" y="5135563"/>
          <p14:tracePt t="18901" x="4392613" y="5151438"/>
          <p14:tracePt t="18909" x="4384675" y="5159375"/>
          <p14:tracePt t="18917" x="4368800" y="5175250"/>
          <p14:tracePt t="18925" x="4352925" y="5191125"/>
          <p14:tracePt t="18934" x="4337050" y="5207000"/>
          <p14:tracePt t="18942" x="4321175" y="5222875"/>
          <p14:tracePt t="18949" x="4313238" y="5230813"/>
          <p14:tracePt t="18957" x="4297363" y="5238750"/>
          <p14:tracePt t="18966" x="4281488" y="5246688"/>
          <p14:tracePt t="18973" x="4273550" y="5254625"/>
          <p14:tracePt t="18987" x="4265613" y="5254625"/>
          <p14:tracePt t="18995" x="4257675" y="5254625"/>
          <p14:tracePt t="19003" x="4249738" y="5254625"/>
          <p14:tracePt t="19024" x="4241800" y="5254625"/>
          <p14:tracePt t="19032" x="4233863" y="5254625"/>
          <p14:tracePt t="19039" x="4225925" y="5238750"/>
          <p14:tracePt t="19047" x="4210050" y="5230813"/>
          <p14:tracePt t="19055" x="4192588" y="5214938"/>
          <p14:tracePt t="19063" x="4184650" y="5214938"/>
          <p14:tracePt t="19071" x="4176713" y="5207000"/>
          <p14:tracePt t="19077" x="4168775" y="5199063"/>
          <p14:tracePt t="19089" x="4160838" y="5191125"/>
          <p14:tracePt t="19101" x="4152900" y="5191125"/>
          <p14:tracePt t="19125" x="4144963" y="5191125"/>
          <p14:tracePt t="19151" x="4144963" y="5183188"/>
          <p14:tracePt t="19162" x="4137025" y="5183188"/>
          <p14:tracePt t="19211" x="4137025" y="5175250"/>
          <p14:tracePt t="19236" x="4137025" y="5167313"/>
          <p14:tracePt t="19243" x="4129088" y="5167313"/>
          <p14:tracePt t="19275" x="4129088" y="5159375"/>
          <p14:tracePt t="19301" x="4129088" y="5151438"/>
          <p14:tracePt t="19321" x="4129088" y="5143500"/>
          <p14:tracePt t="19329" x="4121150" y="5143500"/>
          <p14:tracePt t="25591" x="4113213" y="5135563"/>
          <p14:tracePt t="25599" x="4081463" y="5119688"/>
          <p14:tracePt t="25607" x="4057650" y="5103813"/>
          <p14:tracePt t="25613" x="4041775" y="5087938"/>
          <p14:tracePt t="25621" x="4025900" y="5072063"/>
          <p14:tracePt t="25631" x="4017963" y="5064125"/>
          <p14:tracePt t="25639" x="4010025" y="5048250"/>
          <p14:tracePt t="25647" x="4010025" y="5032375"/>
          <p14:tracePt t="25655" x="4025900" y="5024438"/>
          <p14:tracePt t="25661" x="4041775" y="5000625"/>
          <p14:tracePt t="25669" x="4057650" y="4984750"/>
          <p14:tracePt t="25677" x="4073525" y="4959350"/>
          <p14:tracePt t="25685" x="4089400" y="4935538"/>
          <p14:tracePt t="25694" x="4105275" y="4887913"/>
          <p14:tracePt t="25701" x="4121150" y="4856163"/>
          <p14:tracePt t="25709" x="4137025" y="4824413"/>
          <p14:tracePt t="25717" x="4152900" y="4792663"/>
          <p14:tracePt t="25725" x="4168775" y="4760913"/>
          <p14:tracePt t="25733" x="4184650" y="4745038"/>
          <p14:tracePt t="25741" x="4192588" y="4729163"/>
          <p14:tracePt t="25749" x="4192588" y="4713288"/>
          <p14:tracePt t="25758" x="4192588" y="4705350"/>
          <p14:tracePt t="25765" x="4192588" y="4697413"/>
          <p14:tracePt t="25773" x="4184650" y="4681538"/>
          <p14:tracePt t="25790" x="4176713" y="4681538"/>
          <p14:tracePt t="25795" x="4160838" y="4681538"/>
          <p14:tracePt t="25803" x="4144963" y="4673600"/>
          <p14:tracePt t="25811" x="4137025" y="4657725"/>
          <p14:tracePt t="25819" x="4121150" y="4641850"/>
          <p14:tracePt t="25827" x="4105275" y="4624388"/>
          <p14:tracePt t="25835" x="4097338" y="4608513"/>
          <p14:tracePt t="25843" x="4089400" y="4608513"/>
          <p14:tracePt t="25851" x="4089400" y="4600575"/>
          <p14:tracePt t="25859" x="4089400" y="4584700"/>
          <p14:tracePt t="25867" x="4097338" y="4568825"/>
          <p14:tracePt t="25875" x="4113213" y="4560888"/>
          <p14:tracePt t="25883" x="4113213" y="4545013"/>
          <p14:tracePt t="25892" x="4113213" y="4537075"/>
          <p14:tracePt t="26151" x="4081463" y="4552950"/>
          <p14:tracePt t="26157" x="4017963" y="4584700"/>
          <p14:tracePt t="26166" x="3954463" y="4624388"/>
          <p14:tracePt t="26173" x="3867150" y="4681538"/>
          <p14:tracePt t="26181" x="3778250" y="4745038"/>
          <p14:tracePt t="26189" x="3675063" y="4824413"/>
          <p14:tracePt t="26197" x="3587750" y="4895850"/>
          <p14:tracePt t="26205" x="3500438" y="4959350"/>
          <p14:tracePt t="26214" x="3419475" y="4984750"/>
          <p14:tracePt t="26222" x="3332163" y="5000625"/>
          <p14:tracePt t="26229" x="3252788" y="5008563"/>
          <p14:tracePt t="26237" x="3165475" y="5024438"/>
          <p14:tracePt t="26245" x="3076575" y="5040313"/>
          <p14:tracePt t="26253" x="3005138" y="5064125"/>
          <p14:tracePt t="26259" x="2941638" y="5072063"/>
          <p14:tracePt t="26267" x="2886075" y="5072063"/>
          <p14:tracePt t="26275" x="2830513" y="5072063"/>
          <p14:tracePt t="26283" x="2759075" y="5095875"/>
          <p14:tracePt t="26291" x="2693988" y="5111750"/>
          <p14:tracePt t="26299" x="2622550" y="5135563"/>
          <p14:tracePt t="26308" x="2566988" y="5151438"/>
          <p14:tracePt t="26315" x="2511425" y="5175250"/>
          <p14:tracePt t="26323" x="2463800" y="5191125"/>
          <p14:tracePt t="26331" x="2432050" y="5207000"/>
          <p14:tracePt t="26339" x="2416175" y="5222875"/>
          <p14:tracePt t="26345" x="2400300" y="5238750"/>
          <p14:tracePt t="26353" x="2384425" y="5254625"/>
          <p14:tracePt t="26361" x="2366963" y="5278438"/>
          <p14:tracePt t="26369" x="2351088" y="5286375"/>
          <p14:tracePt t="26377" x="2351088" y="5302250"/>
          <p14:tracePt t="26385" x="2343150" y="5327650"/>
          <p14:tracePt t="26393" x="2343150" y="5343525"/>
          <p14:tracePt t="26401" x="2343150" y="5351463"/>
          <p14:tracePt t="26409" x="2343150" y="5367338"/>
          <p14:tracePt t="26418" x="2343150" y="5383213"/>
          <p14:tracePt t="26425" x="2351088" y="5391150"/>
          <p14:tracePt t="26433" x="2351088" y="5407025"/>
          <p14:tracePt t="26441" x="2351088" y="5430838"/>
          <p14:tracePt t="26447" x="2351088" y="5438775"/>
          <p14:tracePt t="26455" x="2351088" y="5454650"/>
          <p14:tracePt t="26464" x="2343150" y="5470525"/>
          <p14:tracePt t="26471" x="2343150" y="5486400"/>
          <p14:tracePt t="26479" x="2343150" y="5494338"/>
          <p14:tracePt t="26487" x="2343150" y="5510213"/>
          <p14:tracePt t="26496" x="2343150" y="5526088"/>
          <p14:tracePt t="26503" x="2343150" y="5534025"/>
          <p14:tracePt t="26511" x="2343150" y="5549900"/>
          <p14:tracePt t="26519" x="2343150" y="5565775"/>
          <p14:tracePt t="26527" x="2351088" y="5581650"/>
          <p14:tracePt t="26533" x="2366963" y="5589588"/>
          <p14:tracePt t="26541" x="2374900" y="5605463"/>
          <p14:tracePt t="26549" x="2384425" y="5613400"/>
          <p14:tracePt t="26558" x="2384425" y="5621338"/>
          <p14:tracePt t="26574" x="2384425" y="5629275"/>
          <p14:tracePt t="26593" x="2384425" y="5637213"/>
          <p14:tracePt t="26602" x="2374900" y="5637213"/>
          <p14:tracePt t="26609" x="2366963" y="5645150"/>
          <p14:tracePt t="26617" x="2351088" y="5645150"/>
          <p14:tracePt t="26625" x="2319338" y="5653088"/>
          <p14:tracePt t="26633" x="2287588" y="5662613"/>
          <p14:tracePt t="26639" x="2263775" y="5662613"/>
          <p14:tracePt t="26647" x="2255838" y="5662613"/>
          <p14:tracePt t="26656" x="2239963" y="5662613"/>
          <p14:tracePt t="26664" x="2232025" y="5662613"/>
          <p14:tracePt t="26671" x="2224088" y="5662613"/>
          <p14:tracePt t="26679" x="2208213" y="5662613"/>
          <p14:tracePt t="26687" x="2200275" y="5662613"/>
          <p14:tracePt t="26765" x="2216150" y="5645150"/>
          <p14:tracePt t="26773" x="2239963" y="5621338"/>
          <p14:tracePt t="26781" x="2287588" y="5581650"/>
          <p14:tracePt t="26789" x="2327275" y="5541963"/>
          <p14:tracePt t="26797" x="2392363" y="5494338"/>
          <p14:tracePt t="26805" x="2447925" y="5454650"/>
          <p14:tracePt t="26814" x="2511425" y="5422900"/>
          <p14:tracePt t="26819" x="2590800" y="5399088"/>
          <p14:tracePt t="26827" x="2662238" y="5383213"/>
          <p14:tracePt t="26835" x="2751138" y="5351463"/>
          <p14:tracePt t="26843" x="2854325" y="5319713"/>
          <p14:tracePt t="26851" x="2973388" y="5254625"/>
          <p14:tracePt t="26859" x="3125788" y="5183188"/>
          <p14:tracePt t="26867" x="3284538" y="5143500"/>
          <p14:tracePt t="26876" x="3451225" y="5111750"/>
          <p14:tracePt t="26883" x="3595688" y="5064125"/>
          <p14:tracePt t="26891" x="3722688" y="5024438"/>
          <p14:tracePt t="26899" x="3817938" y="4984750"/>
          <p14:tracePt t="26907" x="3906838" y="4959350"/>
          <p14:tracePt t="26915" x="3978275" y="4927600"/>
          <p14:tracePt t="26921" x="4041775" y="4887913"/>
          <p14:tracePt t="26929" x="4089400" y="4864100"/>
          <p14:tracePt t="26937" x="4121150" y="4832350"/>
          <p14:tracePt t="26945" x="4129088" y="4816475"/>
          <p14:tracePt t="26954" x="4137025" y="4816475"/>
          <p14:tracePt t="26965" x="4137025" y="4808538"/>
          <p14:tracePt t="27027" x="4105275" y="4816475"/>
          <p14:tracePt t="27035" x="4089400" y="4832350"/>
          <p14:tracePt t="27043" x="4065588" y="4840288"/>
          <p14:tracePt t="27051" x="4049713" y="4848225"/>
          <p14:tracePt t="27059" x="4049713" y="4856163"/>
          <p14:tracePt t="27573" x="4049713" y="4848225"/>
          <p14:tracePt t="27611" x="4049713" y="4840288"/>
          <p14:tracePt t="27619" x="4041775" y="4840288"/>
          <p14:tracePt t="27627" x="4017963" y="4840288"/>
          <p14:tracePt t="27636" x="3970338" y="4840288"/>
          <p14:tracePt t="27643" x="3906838" y="4864100"/>
          <p14:tracePt t="27652" x="3851275" y="4879975"/>
          <p14:tracePt t="27659" x="3794125" y="4903788"/>
          <p14:tracePt t="27667" x="3730625" y="4911725"/>
          <p14:tracePt t="27675" x="3667125" y="4919663"/>
          <p14:tracePt t="27681" x="3595688" y="4919663"/>
          <p14:tracePt t="27689" x="3540125" y="4927600"/>
          <p14:tracePt t="27697" x="3467100" y="4927600"/>
          <p14:tracePt t="27705" x="3411538" y="4935538"/>
          <p14:tracePt t="27713" x="3355975" y="4951413"/>
          <p14:tracePt t="27721" x="3332163" y="4951413"/>
          <p14:tracePt t="27730" x="3316288" y="4959350"/>
          <p14:tracePt t="27737" x="3308350" y="4967288"/>
          <p14:tracePt t="27745" x="3300413" y="4976813"/>
          <p14:tracePt t="27753" x="3292475" y="4976813"/>
          <p14:tracePt t="27762" x="3292475" y="4984750"/>
          <p14:tracePt t="27852" x="3284538" y="4984750"/>
          <p14:tracePt t="27901" x="3284538" y="4992688"/>
          <p14:tracePt t="27913" x="3268663" y="5000625"/>
          <p14:tracePt t="27921" x="3252788" y="5016500"/>
          <p14:tracePt t="27930" x="3236913" y="5032375"/>
          <p14:tracePt t="27937" x="3228975" y="5032375"/>
          <p14:tracePt t="27945" x="3213100" y="5048250"/>
          <p14:tracePt t="27953" x="3197225" y="5056188"/>
          <p14:tracePt t="27959" x="3181350" y="5072063"/>
          <p14:tracePt t="27967" x="3173413" y="5080000"/>
          <p14:tracePt t="27975" x="3133725" y="5095875"/>
          <p14:tracePt t="27983" x="3092450" y="5103813"/>
          <p14:tracePt t="27991" x="3036888" y="5119688"/>
          <p14:tracePt t="28000" x="2973388" y="5135563"/>
          <p14:tracePt t="28007" x="2917825" y="5143500"/>
          <p14:tracePt t="28015" x="2862263" y="5159375"/>
          <p14:tracePt t="28023" x="2806700" y="5175250"/>
          <p14:tracePt t="28031" x="2759075" y="5191125"/>
          <p14:tracePt t="28039" x="2709863" y="5207000"/>
          <p14:tracePt t="28047" x="2654300" y="5230813"/>
          <p14:tracePt t="28053" x="2590800" y="5246688"/>
          <p14:tracePt t="28062" x="2535238" y="5254625"/>
          <p14:tracePt t="28069" x="2503488" y="5262563"/>
          <p14:tracePt t="28077" x="2463800" y="5262563"/>
          <p14:tracePt t="28085" x="2424113" y="5262563"/>
          <p14:tracePt t="28093" x="2374900" y="5262563"/>
          <p14:tracePt t="28101" x="2359025" y="5270500"/>
          <p14:tracePt t="28109" x="2343150" y="5270500"/>
          <p14:tracePt t="28117" x="2327275" y="5278438"/>
          <p14:tracePt t="28125" x="2311400" y="5286375"/>
          <p14:tracePt t="28133" x="2303463" y="5294313"/>
          <p14:tracePt t="28141" x="2287588" y="5302250"/>
          <p14:tracePt t="28149" x="2271713" y="5310188"/>
          <p14:tracePt t="28155" x="2255838" y="5319713"/>
          <p14:tracePt t="28163" x="2232025" y="5335588"/>
          <p14:tracePt t="28171" x="2216150" y="5351463"/>
          <p14:tracePt t="28180" x="2192338" y="5367338"/>
          <p14:tracePt t="28189" x="2168525" y="5383213"/>
          <p14:tracePt t="28195" x="2152650" y="5399088"/>
          <p14:tracePt t="28203" x="2136775" y="5414963"/>
          <p14:tracePt t="28211" x="2112963" y="5438775"/>
          <p14:tracePt t="28219" x="2097088" y="5462588"/>
          <p14:tracePt t="28227" x="2081213" y="5478463"/>
          <p14:tracePt t="28235" x="2073275" y="5494338"/>
          <p14:tracePt t="28241" x="2057400" y="5510213"/>
          <p14:tracePt t="28249" x="2041525" y="5526088"/>
          <p14:tracePt t="28257" x="2025650" y="5541963"/>
          <p14:tracePt t="28265" x="2017713" y="5541963"/>
          <p14:tracePt t="28273" x="2008188" y="5557838"/>
          <p14:tracePt t="28281" x="1992313" y="5573713"/>
          <p14:tracePt t="28289" x="1976438" y="5589588"/>
          <p14:tracePt t="28298" x="1960563" y="5605463"/>
          <p14:tracePt t="28306" x="1952625" y="5605463"/>
          <p14:tracePt t="28313" x="1936750" y="5613400"/>
          <p14:tracePt t="28321" x="1928813" y="5621338"/>
          <p14:tracePt t="28330" x="1920875" y="5621338"/>
          <p14:tracePt t="28343" x="1920875" y="5629275"/>
          <p14:tracePt t="28352" x="1912938" y="5629275"/>
          <p14:tracePt t="28445" x="1928813" y="5621338"/>
          <p14:tracePt t="28453" x="1960563" y="5613400"/>
          <p14:tracePt t="28461" x="2017713" y="5597525"/>
          <p14:tracePt t="28469" x="2065338" y="5573713"/>
          <p14:tracePt t="28477" x="2112963" y="5549900"/>
          <p14:tracePt t="28485" x="2160588" y="5526088"/>
          <p14:tracePt t="28493" x="2208213" y="5510213"/>
          <p14:tracePt t="28501" x="2239963" y="5486400"/>
          <p14:tracePt t="28509" x="2263775" y="5470525"/>
          <p14:tracePt t="28517" x="2295525" y="5446713"/>
          <p14:tracePt t="28526" x="2319338" y="5430838"/>
          <p14:tracePt t="28531" x="2351088" y="5407025"/>
          <p14:tracePt t="28539" x="2400300" y="5375275"/>
          <p14:tracePt t="28548" x="2463800" y="5343525"/>
          <p14:tracePt t="28556" x="2519363" y="5310188"/>
          <p14:tracePt t="28563" x="2574925" y="5262563"/>
          <p14:tracePt t="28571" x="2630488" y="5230813"/>
          <p14:tracePt t="28580" x="2693988" y="5207000"/>
          <p14:tracePt t="28588" x="2725738" y="5183188"/>
          <p14:tracePt t="28595" x="2751138" y="5175250"/>
          <p14:tracePt t="28604" x="2767013" y="5159375"/>
          <p14:tracePt t="28611" x="2782888" y="5151438"/>
          <p14:tracePt t="28619" x="2782888" y="5143500"/>
          <p14:tracePt t="28711" x="2782888" y="5151438"/>
          <p14:tracePt t="28723" x="2774950" y="5151438"/>
          <p14:tracePt t="28743" x="2767013" y="5151438"/>
          <p14:tracePt t="28939" x="2767013" y="5159375"/>
          <p14:tracePt t="28947" x="2725738" y="5175250"/>
          <p14:tracePt t="28955" x="2678113" y="5191125"/>
          <p14:tracePt t="28963" x="2622550" y="5214938"/>
          <p14:tracePt t="28971" x="2559050" y="5230813"/>
          <p14:tracePt t="28980" x="2519363" y="5246688"/>
          <p14:tracePt t="28987" x="2455863" y="5278438"/>
          <p14:tracePt t="28995" x="2384425" y="5327650"/>
          <p14:tracePt t="29002" x="2311400" y="5343525"/>
          <p14:tracePt t="29009" x="2247900" y="5367338"/>
          <p14:tracePt t="29017" x="2192338" y="5383213"/>
          <p14:tracePt t="29025" x="2128838" y="5414963"/>
          <p14:tracePt t="29033" x="2073275" y="5446713"/>
          <p14:tracePt t="29041" x="2008188" y="5486400"/>
          <p14:tracePt t="29049" x="1984375" y="5510213"/>
          <p14:tracePt t="29057" x="1960563" y="5526088"/>
          <p14:tracePt t="29065" x="1952625" y="5534025"/>
          <p14:tracePt t="29136" x="1960563" y="5526088"/>
          <p14:tracePt t="29143" x="2008188" y="5494338"/>
          <p14:tracePt t="29152" x="2065338" y="5430838"/>
          <p14:tracePt t="29159" x="2144713" y="5359400"/>
          <p14:tracePt t="29167" x="2232025" y="5319713"/>
          <p14:tracePt t="29175" x="2311400" y="5294313"/>
          <p14:tracePt t="29183" x="2400300" y="5238750"/>
          <p14:tracePt t="29189" x="2487613" y="5207000"/>
          <p14:tracePt t="29197" x="2590800" y="5175250"/>
          <p14:tracePt t="29205" x="2670175" y="5159375"/>
          <p14:tracePt t="29213" x="2741613" y="5127625"/>
          <p14:tracePt t="29221" x="2814638" y="5103813"/>
          <p14:tracePt t="29231" x="2878138" y="5087938"/>
          <p14:tracePt t="29237" x="2933700" y="5064125"/>
          <p14:tracePt t="29245" x="2989263" y="5056188"/>
          <p14:tracePt t="29253" x="3060700" y="5040313"/>
          <p14:tracePt t="29261" x="3149600" y="5016500"/>
          <p14:tracePt t="29269" x="3205163" y="4984750"/>
          <p14:tracePt t="29277" x="3268663" y="4951413"/>
          <p14:tracePt t="29283" x="3316288" y="4927600"/>
          <p14:tracePt t="29291" x="3363913" y="4895850"/>
          <p14:tracePt t="29299" x="3411538" y="4856163"/>
          <p14:tracePt t="29307" x="3459163" y="4816475"/>
          <p14:tracePt t="29316" x="3492500" y="4784725"/>
          <p14:tracePt t="29323" x="3508375" y="4752975"/>
          <p14:tracePt t="29332" x="3516313" y="4737100"/>
          <p14:tracePt t="29339" x="3540125" y="4705350"/>
          <p14:tracePt t="29348" x="3548063" y="4681538"/>
          <p14:tracePt t="29356" x="3563938" y="4665663"/>
          <p14:tracePt t="29363" x="3579813" y="4649788"/>
          <p14:tracePt t="29372" x="3587750" y="4633913"/>
          <p14:tracePt t="29430" x="3595688" y="4633913"/>
          <p14:tracePt t="29458" x="3595688" y="4624388"/>
          <p14:tracePt t="29470" x="3603625" y="4616450"/>
          <p14:tracePt t="29477" x="3611563" y="4616450"/>
          <p14:tracePt t="29485" x="3619500" y="4616450"/>
          <p14:tracePt t="29638" x="3587750" y="4624388"/>
          <p14:tracePt t="29645" x="3563938" y="4641850"/>
          <p14:tracePt t="29653" x="3548063" y="4657725"/>
          <p14:tracePt t="29661" x="3524250" y="4673600"/>
          <p14:tracePt t="29669" x="3500438" y="4689475"/>
          <p14:tracePt t="29677" x="3484563" y="4705350"/>
          <p14:tracePt t="29683" x="3467100" y="4713288"/>
          <p14:tracePt t="29691" x="3451225" y="4729163"/>
          <p14:tracePt t="29699" x="3443288" y="4745038"/>
          <p14:tracePt t="29707" x="3427413" y="4760913"/>
          <p14:tracePt t="29716" x="3411538" y="4768850"/>
          <p14:tracePt t="29723" x="3387725" y="4784725"/>
          <p14:tracePt t="29731" x="3371850" y="4792663"/>
          <p14:tracePt t="29739" x="3348038" y="4808538"/>
          <p14:tracePt t="29748" x="3324225" y="4832350"/>
          <p14:tracePt t="29755" x="3292475" y="4848225"/>
          <p14:tracePt t="29763" x="3244850" y="4872038"/>
          <p14:tracePt t="29771" x="3213100" y="4887913"/>
          <p14:tracePt t="29777" x="3165475" y="4903788"/>
          <p14:tracePt t="29785" x="3125788" y="4919663"/>
          <p14:tracePt t="29793" x="3076575" y="4943475"/>
          <p14:tracePt t="29801" x="3044825" y="4959350"/>
          <p14:tracePt t="29809" x="3021013" y="4976813"/>
          <p14:tracePt t="29817" x="2989263" y="4992688"/>
          <p14:tracePt t="29825" x="2965450" y="5008563"/>
          <p14:tracePt t="29833" x="2941638" y="5024438"/>
          <p14:tracePt t="29841" x="2909888" y="5040313"/>
          <p14:tracePt t="29849" x="2894013" y="5056188"/>
          <p14:tracePt t="29858" x="2878138" y="5064125"/>
          <p14:tracePt t="29863" x="2862263" y="5080000"/>
          <p14:tracePt t="29871" x="2854325" y="5095875"/>
          <p14:tracePt t="29879" x="2838450" y="5111750"/>
          <p14:tracePt t="29887" x="2822575" y="5127625"/>
          <p14:tracePt t="29896" x="2806700" y="5135563"/>
          <p14:tracePt t="29903" x="2790825" y="5151438"/>
          <p14:tracePt t="29911" x="2774950" y="5167313"/>
          <p14:tracePt t="29919" x="2767013" y="5183188"/>
          <p14:tracePt t="29928" x="2751138" y="5199063"/>
          <p14:tracePt t="29935" x="2733675" y="5214938"/>
          <p14:tracePt t="29943" x="2717800" y="5214938"/>
          <p14:tracePt t="29951" x="2701925" y="5230813"/>
          <p14:tracePt t="29960" x="2693988" y="5246688"/>
          <p14:tracePt t="29966" x="2678113" y="5262563"/>
          <p14:tracePt t="29973" x="2662238" y="5278438"/>
          <p14:tracePt t="29981" x="2646363" y="5294313"/>
          <p14:tracePt t="29990" x="2630488" y="5302250"/>
          <p14:tracePt t="29997" x="2614613" y="5319713"/>
          <p14:tracePt t="30005" x="2606675" y="5335588"/>
          <p14:tracePt t="30013" x="2590800" y="5351463"/>
          <p14:tracePt t="30021" x="2574925" y="5367338"/>
          <p14:tracePt t="30029" x="2559050" y="5383213"/>
          <p14:tracePt t="30038" x="2535238" y="5391150"/>
          <p14:tracePt t="30046" x="2527300" y="5407025"/>
          <p14:tracePt t="30051" x="2511425" y="5422900"/>
          <p14:tracePt t="30059" x="2495550" y="5438775"/>
          <p14:tracePt t="30067" x="2479675" y="5462588"/>
          <p14:tracePt t="30075" x="2463800" y="5486400"/>
          <p14:tracePt t="30083" x="2447925" y="5494338"/>
          <p14:tracePt t="30092" x="2416175" y="5534025"/>
          <p14:tracePt t="30099" x="2392363" y="5549900"/>
          <p14:tracePt t="30107" x="2359025" y="5573713"/>
          <p14:tracePt t="30115" x="2327275" y="5605463"/>
          <p14:tracePt t="30123" x="2295525" y="5637213"/>
          <p14:tracePt t="30131" x="2247900" y="5653088"/>
          <p14:tracePt t="30149" x="2184400" y="5686425"/>
          <p14:tracePt t="30154" x="2160588" y="5702300"/>
          <p14:tracePt t="30161" x="2136775" y="5710238"/>
          <p14:tracePt t="30169" x="2120900" y="5718175"/>
          <p14:tracePt t="30177" x="2112963" y="5718175"/>
          <p14:tracePt t="30185" x="2112963" y="5726113"/>
          <p14:tracePt t="30284" x="2120900" y="5718175"/>
          <p14:tracePt t="30292" x="2136775" y="5702300"/>
          <p14:tracePt t="30299" x="2152650" y="5686425"/>
          <p14:tracePt t="30308" x="2168525" y="5678488"/>
          <p14:tracePt t="30315" x="2184400" y="5653088"/>
          <p14:tracePt t="30323" x="2216150" y="5613400"/>
          <p14:tracePt t="30331" x="2239963" y="5597525"/>
          <p14:tracePt t="30337" x="2263775" y="5573713"/>
          <p14:tracePt t="30345" x="2287588" y="5557838"/>
          <p14:tracePt t="30354" x="2303463" y="5541963"/>
          <p14:tracePt t="30362" x="2319338" y="5526088"/>
          <p14:tracePt t="30370" x="2335213" y="5510213"/>
          <p14:tracePt t="30378" x="2359025" y="5494338"/>
          <p14:tracePt t="30385" x="2392363" y="5470525"/>
          <p14:tracePt t="30394" x="2416175" y="5454650"/>
          <p14:tracePt t="30402" x="2447925" y="5438775"/>
          <p14:tracePt t="30410" x="2511425" y="5414963"/>
          <p14:tracePt t="30417" x="2551113" y="5399088"/>
          <p14:tracePt t="30425" x="2614613" y="5375275"/>
          <p14:tracePt t="30434" x="2670175" y="5359400"/>
          <p14:tracePt t="30439" x="2717800" y="5351463"/>
          <p14:tracePt t="30447" x="2751138" y="5335588"/>
          <p14:tracePt t="30456" x="2782888" y="5319713"/>
          <p14:tracePt t="30464" x="2806700" y="5310188"/>
          <p14:tracePt t="30471" x="2830513" y="5294313"/>
          <p14:tracePt t="30480" x="2870200" y="5286375"/>
          <p14:tracePt t="30487" x="2894013" y="5278438"/>
          <p14:tracePt t="30496" x="2949575" y="5262563"/>
          <p14:tracePt t="30503" x="2981325" y="5238750"/>
          <p14:tracePt t="30512" x="3036888" y="5222875"/>
          <p14:tracePt t="30519" x="3084513" y="5191125"/>
          <p14:tracePt t="30525" x="3149600" y="5175250"/>
          <p14:tracePt t="30533" x="3205163" y="5143500"/>
          <p14:tracePt t="30541" x="3268663" y="5095875"/>
          <p14:tracePt t="30549" x="3324225" y="5072063"/>
          <p14:tracePt t="30557" x="3403600" y="5032375"/>
          <p14:tracePt t="30565" x="3484563" y="5008563"/>
          <p14:tracePt t="30573" x="3556000" y="4976813"/>
          <p14:tracePt t="30581" x="3627438" y="4959350"/>
          <p14:tracePt t="30589" x="3690938" y="4935538"/>
          <p14:tracePt t="30597" x="3746500" y="4919663"/>
          <p14:tracePt t="30605" x="3802063" y="4895850"/>
          <p14:tracePt t="30614" x="3851275" y="4879975"/>
          <p14:tracePt t="30619" x="3875088" y="4864100"/>
          <p14:tracePt t="30627" x="3890963" y="4848225"/>
          <p14:tracePt t="30635" x="3906838" y="4840288"/>
          <p14:tracePt t="30643" x="3922713" y="4824413"/>
          <p14:tracePt t="30651" x="3930650" y="4808538"/>
          <p14:tracePt t="30659" x="3946525" y="4792663"/>
          <p14:tracePt t="30668" x="3962400" y="4768850"/>
          <p14:tracePt t="30675" x="3970338" y="4745038"/>
          <p14:tracePt t="30683" x="3978275" y="4705350"/>
          <p14:tracePt t="30691" x="3986213" y="4665663"/>
          <p14:tracePt t="30699" x="3994150" y="4616450"/>
          <p14:tracePt t="30705" x="4002088" y="4568825"/>
          <p14:tracePt t="30713" x="4017963" y="4529138"/>
          <p14:tracePt t="30721" x="4017963" y="4497388"/>
          <p14:tracePt t="30729" x="4017963" y="4465638"/>
          <p14:tracePt t="30737" x="4017963" y="4441825"/>
          <p14:tracePt t="30746" x="4017963" y="4433888"/>
          <p14:tracePt t="30753" x="4017963" y="4418013"/>
          <p14:tracePt t="30761" x="4017963" y="4410075"/>
          <p14:tracePt t="30769" x="4017963" y="4394200"/>
          <p14:tracePt t="30777" x="4017963" y="4386263"/>
          <p14:tracePt t="30785" x="4017963" y="4378325"/>
          <p14:tracePt t="30843" x="4017963" y="4370388"/>
          <p14:tracePt t="30905" x="3978275" y="4394200"/>
          <p14:tracePt t="30913" x="3930650" y="4418013"/>
          <p14:tracePt t="30921" x="3867150" y="4457700"/>
          <p14:tracePt t="30929" x="3817938" y="4489450"/>
          <p14:tracePt t="30937" x="3778250" y="4505325"/>
          <p14:tracePt t="30945" x="3730625" y="4529138"/>
          <p14:tracePt t="30953" x="3706813" y="4537075"/>
          <p14:tracePt t="30962" x="3683000" y="4560888"/>
          <p14:tracePt t="30969" x="3667125" y="4576763"/>
          <p14:tracePt t="30977" x="3651250" y="4592638"/>
          <p14:tracePt t="30985" x="3643313" y="4608513"/>
          <p14:tracePt t="30994" x="3627438" y="4616450"/>
          <p14:tracePt t="30999" x="3611563" y="4624388"/>
          <p14:tracePt t="31008" x="3595688" y="4633913"/>
          <p14:tracePt t="31015" x="3587750" y="4633913"/>
          <p14:tracePt t="31024" x="3571875" y="4641850"/>
          <p14:tracePt t="31031" x="3556000" y="4649788"/>
          <p14:tracePt t="31039" x="3532188" y="4665663"/>
          <p14:tracePt t="31047" x="3516313" y="4673600"/>
          <p14:tracePt t="31055" x="3508375" y="4673600"/>
          <p14:tracePt t="31063" x="3492500" y="4681538"/>
          <p14:tracePt t="31071" x="3476625" y="4681538"/>
          <p14:tracePt t="31079" x="3467100" y="4689475"/>
          <p14:tracePt t="31087" x="3451225" y="4697413"/>
          <p14:tracePt t="31094" x="3435350" y="4697413"/>
          <p14:tracePt t="31101" x="3419475" y="4705350"/>
          <p14:tracePt t="31109" x="3411538" y="4713288"/>
          <p14:tracePt t="31117" x="3395663" y="4729163"/>
          <p14:tracePt t="31125" x="3379788" y="4745038"/>
          <p14:tracePt t="31133" x="3363913" y="4760913"/>
          <p14:tracePt t="31142" x="3348038" y="4768850"/>
          <p14:tracePt t="31149" x="3340100" y="4776788"/>
          <p14:tracePt t="31157" x="3316288" y="4792663"/>
          <p14:tracePt t="31165" x="3300413" y="4808538"/>
          <p14:tracePt t="31174" x="3276600" y="4824413"/>
          <p14:tracePt t="31183" x="3260725" y="4848225"/>
          <p14:tracePt t="31187" x="3236913" y="4864100"/>
          <p14:tracePt t="31195" x="3213100" y="4879975"/>
          <p14:tracePt t="31204" x="3197225" y="4903788"/>
          <p14:tracePt t="31212" x="3181350" y="4911725"/>
          <p14:tracePt t="31219" x="3157538" y="4935538"/>
          <p14:tracePt t="31227" x="3117850" y="4959350"/>
          <p14:tracePt t="31235" x="3084513" y="4976813"/>
          <p14:tracePt t="31244" x="3052763" y="5008563"/>
          <p14:tracePt t="31251" x="3028950" y="5024438"/>
          <p14:tracePt t="31259" x="3005138" y="5040313"/>
          <p14:tracePt t="31267" x="2989263" y="5056188"/>
          <p14:tracePt t="31275" x="2973388" y="5072063"/>
          <p14:tracePt t="31281" x="2957513" y="5087938"/>
          <p14:tracePt t="31290" x="2949575" y="5095875"/>
          <p14:tracePt t="31297" x="2933700" y="5103813"/>
          <p14:tracePt t="31305" x="2917825" y="5111750"/>
          <p14:tracePt t="31313" x="2901950" y="5127625"/>
          <p14:tracePt t="31322" x="2886075" y="5135563"/>
          <p14:tracePt t="31328" x="2878138" y="5151438"/>
          <p14:tracePt t="31337" x="2862263" y="5159375"/>
          <p14:tracePt t="31345" x="2846388" y="5175250"/>
          <p14:tracePt t="31353" x="2830513" y="5191125"/>
          <p14:tracePt t="31362" x="2814638" y="5207000"/>
          <p14:tracePt t="31369" x="2806700" y="5222875"/>
          <p14:tracePt t="31375" x="2790825" y="5238750"/>
          <p14:tracePt t="31384" x="2774950" y="5246688"/>
          <p14:tracePt t="31391" x="2759075" y="5262563"/>
          <p14:tracePt t="31399" x="2741613" y="5278438"/>
          <p14:tracePt t="31407" x="2725738" y="5294313"/>
          <p14:tracePt t="31415" x="2717800" y="5310188"/>
          <p14:tracePt t="31423" x="2701925" y="5327650"/>
          <p14:tracePt t="31431" x="2686050" y="5335588"/>
          <p14:tracePt t="31439" x="2670175" y="5351463"/>
          <p14:tracePt t="31447" x="2654300" y="5367338"/>
          <p14:tracePt t="31456" x="2654300" y="5375275"/>
          <p14:tracePt t="31462" x="2638425" y="5383213"/>
          <p14:tracePt t="31469" x="2622550" y="5391150"/>
          <p14:tracePt t="31477" x="2614613" y="5407025"/>
          <p14:tracePt t="31485" x="2606675" y="5414963"/>
          <p14:tracePt t="31493" x="2590800" y="5430838"/>
          <p14:tracePt t="31501" x="2574925" y="5438775"/>
          <p14:tracePt t="31509" x="2559050" y="5438775"/>
          <p14:tracePt t="31517" x="2543175" y="5454650"/>
          <p14:tracePt t="31525" x="2535238" y="5470525"/>
          <p14:tracePt t="31533" x="2519363" y="5478463"/>
          <p14:tracePt t="31541" x="2503488" y="5494338"/>
          <p14:tracePt t="31549" x="2487613" y="5510213"/>
          <p14:tracePt t="31557" x="2471738" y="5518150"/>
          <p14:tracePt t="31563" x="2463800" y="5526088"/>
          <p14:tracePt t="31571" x="2447925" y="5534025"/>
          <p14:tracePt t="31579" x="2432050" y="5549900"/>
          <p14:tracePt t="31588" x="2416175" y="5565775"/>
          <p14:tracePt t="31595" x="2408238" y="5565775"/>
          <p14:tracePt t="31603" x="2408238" y="5573713"/>
          <p14:tracePt t="31612" x="2400300" y="5573713"/>
          <p14:tracePt t="31685" x="2408238" y="5549900"/>
          <p14:tracePt t="31693" x="2424113" y="5534025"/>
          <p14:tracePt t="31702" x="2439988" y="5526088"/>
          <p14:tracePt t="31709" x="2455863" y="5502275"/>
          <p14:tracePt t="31717" x="2471738" y="5486400"/>
          <p14:tracePt t="31725" x="2487613" y="5470525"/>
          <p14:tracePt t="31733" x="2495550" y="5454650"/>
          <p14:tracePt t="31742" x="2511425" y="5438775"/>
          <p14:tracePt t="31747" x="2527300" y="5438775"/>
          <p14:tracePt t="31755" x="2535238" y="5430838"/>
          <p14:tracePt t="31763" x="2535238" y="5422900"/>
          <p14:tracePt t="31771" x="2543175" y="5414963"/>
          <p14:tracePt t="31780" x="2551113" y="5414963"/>
          <p14:tracePt t="31787" x="2559050" y="5399088"/>
          <p14:tracePt t="31795" x="2566988" y="5383213"/>
          <p14:tracePt t="31803" x="2582863" y="5367338"/>
          <p14:tracePt t="31812" x="2598738" y="5359400"/>
          <p14:tracePt t="31819" x="2614613" y="5343525"/>
          <p14:tracePt t="31827" x="2638425" y="5335588"/>
          <p14:tracePt t="31835" x="2654300" y="5319713"/>
          <p14:tracePt t="31841" x="2678113" y="5302250"/>
          <p14:tracePt t="31849" x="2701925" y="5286375"/>
          <p14:tracePt t="31857" x="2717800" y="5278438"/>
          <p14:tracePt t="31865" x="2741613" y="5262563"/>
          <p14:tracePt t="31873" x="2774950" y="5254625"/>
          <p14:tracePt t="31881" x="2798763" y="5238750"/>
          <p14:tracePt t="31889" x="2830513" y="5222875"/>
          <p14:tracePt t="31897" x="2862263" y="5207000"/>
          <p14:tracePt t="31905" x="2886075" y="5191125"/>
          <p14:tracePt t="31913" x="2917825" y="5175250"/>
          <p14:tracePt t="31921" x="2933700" y="5167313"/>
          <p14:tracePt t="31930" x="2965450" y="5151438"/>
          <p14:tracePt t="31936" x="2981325" y="5135563"/>
          <p14:tracePt t="31943" x="2989263" y="5119688"/>
          <p14:tracePt t="31951" x="3005138" y="5103813"/>
          <p14:tracePt t="31959" x="3021013" y="5087938"/>
          <p14:tracePt t="31967" x="3036888" y="5072063"/>
          <p14:tracePt t="31975" x="3052763" y="5064125"/>
          <p14:tracePt t="31983" x="3068638" y="5048250"/>
          <p14:tracePt t="31991" x="3076575" y="5032375"/>
          <p14:tracePt t="31999" x="3092450" y="5016500"/>
          <p14:tracePt t="32007" x="3109913" y="5000625"/>
          <p14:tracePt t="32015" x="3125788" y="4984750"/>
          <p14:tracePt t="32024" x="3141663" y="4976813"/>
          <p14:tracePt t="32029" x="3149600" y="4967288"/>
          <p14:tracePt t="32037" x="3165475" y="4959350"/>
          <p14:tracePt t="32045" x="3181350" y="4943475"/>
          <p14:tracePt t="32053" x="3197225" y="4935538"/>
          <p14:tracePt t="32062" x="3197225" y="4927600"/>
          <p14:tracePt t="32069" x="3205163" y="4927600"/>
          <p14:tracePt t="32078" x="3213100" y="4927600"/>
          <p14:tracePt t="32085" x="3221038" y="4919663"/>
          <p14:tracePt t="34133" x="3221038" y="4911725"/>
          <p14:tracePt t="35353" x="3228975" y="4911725"/>
          <p14:tracePt t="35361" x="3244850" y="4895850"/>
          <p14:tracePt t="35367" x="3284538" y="4887913"/>
          <p14:tracePt t="35375" x="3340100" y="4879975"/>
          <p14:tracePt t="35383" x="3411538" y="4864100"/>
          <p14:tracePt t="35391" x="3500438" y="4848225"/>
          <p14:tracePt t="35399" x="3595688" y="4848225"/>
          <p14:tracePt t="35407" x="3714750" y="4832350"/>
          <p14:tracePt t="35415" x="3810000" y="4816475"/>
          <p14:tracePt t="35423" x="3906838" y="4800600"/>
          <p14:tracePt t="35431" x="3994150" y="4784725"/>
          <p14:tracePt t="35439" x="4073525" y="4760913"/>
          <p14:tracePt t="35448" x="4152900" y="4729163"/>
          <p14:tracePt t="35455" x="4210050" y="4689475"/>
          <p14:tracePt t="35464" x="4249738" y="4673600"/>
          <p14:tracePt t="35469" x="4281488" y="4657725"/>
          <p14:tracePt t="35477" x="4305300" y="4633913"/>
          <p14:tracePt t="35485" x="4352925" y="4592638"/>
          <p14:tracePt t="35493" x="4376738" y="4545013"/>
          <p14:tracePt t="35502" x="4400550" y="4473575"/>
          <p14:tracePt t="35510" x="4416425" y="4425950"/>
          <p14:tracePt t="35517" x="4424363" y="4402138"/>
          <p14:tracePt t="35525" x="4424363" y="4370388"/>
          <p14:tracePt t="35533" x="4432300" y="4354513"/>
          <p14:tracePt t="35542" x="4432300" y="4322763"/>
          <p14:tracePt t="35549" x="4432300" y="4298950"/>
          <p14:tracePt t="35555" x="4432300" y="4281488"/>
          <p14:tracePt t="35563" x="4424363" y="4273550"/>
          <p14:tracePt t="35571" x="4424363" y="4249738"/>
          <p14:tracePt t="35579" x="4416425" y="4233863"/>
          <p14:tracePt t="35588" x="4400550" y="4202113"/>
          <p14:tracePt t="35595" x="4392613" y="4186238"/>
          <p14:tracePt t="35604" x="4376738" y="4162425"/>
          <p14:tracePt t="35611" x="4360863" y="4154488"/>
          <p14:tracePt t="35620" x="4337050" y="4138613"/>
          <p14:tracePt t="35627" x="4321175" y="4122738"/>
          <p14:tracePt t="35635" x="4289425" y="4098925"/>
          <p14:tracePt t="35643" x="4241800" y="4043363"/>
          <p14:tracePt t="35651" x="4160838" y="4003675"/>
          <p14:tracePt t="35657" x="4081463" y="3963988"/>
          <p14:tracePt t="35665" x="4017963" y="3914775"/>
          <p14:tracePt t="35673" x="3930650" y="3883025"/>
          <p14:tracePt t="35682" x="3843338" y="3851275"/>
          <p14:tracePt t="35689" x="3786188" y="3827463"/>
          <p14:tracePt t="35697" x="3722688" y="3795713"/>
          <p14:tracePt t="35705" x="3659188" y="3740150"/>
          <p14:tracePt t="35713" x="3587750" y="3700463"/>
          <p14:tracePt t="35721" x="3524250" y="3660775"/>
          <p14:tracePt t="35729" x="3467100" y="3605213"/>
          <p14:tracePt t="35737" x="3403600" y="3579813"/>
          <p14:tracePt t="35745" x="3355975" y="3540125"/>
          <p14:tracePt t="35751" x="3292475" y="3508375"/>
          <p14:tracePt t="35759" x="3236913" y="3484563"/>
          <p14:tracePt t="35767" x="3181350" y="3468688"/>
          <p14:tracePt t="35776" x="3092450" y="3444875"/>
          <p14:tracePt t="35783" x="3013075" y="3436938"/>
          <p14:tracePt t="35791" x="2941638" y="3429000"/>
          <p14:tracePt t="35799" x="2870200" y="3413125"/>
          <p14:tracePt t="35807" x="2782888" y="3397250"/>
          <p14:tracePt t="35815" x="2686050" y="3397250"/>
          <p14:tracePt t="35823" x="2606675" y="3381375"/>
          <p14:tracePt t="35831" x="2535238" y="3373438"/>
          <p14:tracePt t="35837" x="2463800" y="3357563"/>
          <p14:tracePt t="35845" x="2392363" y="3333750"/>
          <p14:tracePt t="35853" x="2319338" y="3325813"/>
          <p14:tracePt t="35861" x="2263775" y="3302000"/>
          <p14:tracePt t="35870" x="2192338" y="3286125"/>
          <p14:tracePt t="35876" x="2136775" y="3278188"/>
          <p14:tracePt t="35885" x="2105025" y="3278188"/>
          <p14:tracePt t="35893" x="2081213" y="3278188"/>
          <p14:tracePt t="35901" x="2057400" y="3286125"/>
          <p14:tracePt t="35910" x="2033588" y="3302000"/>
          <p14:tracePt t="35917" x="2000250" y="3317875"/>
          <p14:tracePt t="35925" x="1960563" y="3341688"/>
          <p14:tracePt t="35933" x="1912938" y="3357563"/>
          <p14:tracePt t="35939" x="1865313" y="3389313"/>
          <p14:tracePt t="35947" x="1825625" y="3413125"/>
          <p14:tracePt t="35955" x="1793875" y="3436938"/>
          <p14:tracePt t="35964" x="1770063" y="3460750"/>
          <p14:tracePt t="35972" x="1746250" y="3484563"/>
          <p14:tracePt t="35979" x="1730375" y="3500438"/>
          <p14:tracePt t="35988" x="1714500" y="3516313"/>
          <p14:tracePt t="35995" x="1698625" y="3532188"/>
          <p14:tracePt t="36004" x="1690688" y="3548063"/>
          <p14:tracePt t="36012" x="1690688" y="3556000"/>
          <p14:tracePt t="36019" x="1690688" y="3571875"/>
          <p14:tracePt t="36027" x="1690688" y="3579813"/>
          <p14:tracePt t="36033" x="1698625" y="3595688"/>
          <p14:tracePt t="36041" x="1714500" y="3613150"/>
          <p14:tracePt t="36049" x="1730375" y="3636963"/>
          <p14:tracePt t="36057" x="1746250" y="3652838"/>
          <p14:tracePt t="36065" x="1778000" y="3668713"/>
          <p14:tracePt t="36074" x="1809750" y="3684588"/>
          <p14:tracePt t="36082" x="1865313" y="3700463"/>
          <p14:tracePt t="36089" x="1912938" y="3708400"/>
          <p14:tracePt t="36097" x="1944688" y="3716338"/>
          <p14:tracePt t="36105" x="1984375" y="3724275"/>
          <p14:tracePt t="36113" x="2017713" y="3732213"/>
          <p14:tracePt t="36119" x="2065338" y="3748088"/>
          <p14:tracePt t="36128" x="2105025" y="3748088"/>
          <p14:tracePt t="36146" x="2208213" y="3763963"/>
          <p14:tracePt t="36151" x="2263775" y="3771900"/>
          <p14:tracePt t="36160" x="2319338" y="3771900"/>
          <p14:tracePt t="36167" x="2374900" y="3771900"/>
          <p14:tracePt t="36175" x="2424113" y="3771900"/>
          <p14:tracePt t="36183" x="2463800" y="3763963"/>
          <p14:tracePt t="36191" x="2519363" y="3763963"/>
          <p14:tracePt t="36199" x="2574925" y="3756025"/>
          <p14:tracePt t="36207" x="2630488" y="3740150"/>
          <p14:tracePt t="36215" x="2686050" y="3740150"/>
          <p14:tracePt t="36221" x="2759075" y="3740150"/>
          <p14:tracePt t="36229" x="2814638" y="3740150"/>
          <p14:tracePt t="36237" x="2870200" y="3748088"/>
          <p14:tracePt t="36245" x="2925763" y="3756025"/>
          <p14:tracePt t="36253" x="2981325" y="3756025"/>
          <p14:tracePt t="36261" x="3036888" y="3756025"/>
          <p14:tracePt t="36269" x="3092450" y="3756025"/>
          <p14:tracePt t="36277" x="3149600" y="3763963"/>
          <p14:tracePt t="36285" x="3221038" y="3771900"/>
          <p14:tracePt t="36293" x="3308350" y="3787775"/>
          <p14:tracePt t="36302" x="3371850" y="3795713"/>
          <p14:tracePt t="36310" x="3459163" y="3811588"/>
          <p14:tracePt t="36315" x="3540125" y="3827463"/>
          <p14:tracePt t="36323" x="3611563" y="3827463"/>
          <p14:tracePt t="36331" x="3683000" y="3827463"/>
          <p14:tracePt t="36340" x="3746500" y="3827463"/>
          <p14:tracePt t="36348" x="3802063" y="3827463"/>
          <p14:tracePt t="36355" x="3859213" y="3827463"/>
          <p14:tracePt t="36364" x="3914775" y="3811588"/>
          <p14:tracePt t="36371" x="3970338" y="3811588"/>
          <p14:tracePt t="36379" x="4017963" y="3803650"/>
          <p14:tracePt t="36389" x="4057650" y="3803650"/>
          <p14:tracePt t="36395" x="4105275" y="3803650"/>
          <p14:tracePt t="36403" x="4144963" y="3795713"/>
          <p14:tracePt t="36410" x="4200525" y="3779838"/>
          <p14:tracePt t="36417" x="4249738" y="3771900"/>
          <p14:tracePt t="36425" x="4289425" y="3771900"/>
          <p14:tracePt t="36433" x="4344988" y="3771900"/>
          <p14:tracePt t="36441" x="4376738" y="3771900"/>
          <p14:tracePt t="36449" x="4408488" y="3771900"/>
          <p14:tracePt t="36457" x="4440238" y="3771900"/>
          <p14:tracePt t="36465" x="4456113" y="3771900"/>
          <p14:tracePt t="36473" x="4487863" y="3771900"/>
          <p14:tracePt t="36481" x="4519613" y="3771900"/>
          <p14:tracePt t="36489" x="4535488" y="3771900"/>
          <p14:tracePt t="36495" x="4559300" y="3779838"/>
          <p14:tracePt t="36503" x="4584700" y="3787775"/>
          <p14:tracePt t="36511" x="4616450" y="3795713"/>
          <p14:tracePt t="36519" x="4632325" y="3803650"/>
          <p14:tracePt t="36527" x="4656138" y="3803650"/>
          <p14:tracePt t="36535" x="4687888" y="3803650"/>
          <p14:tracePt t="36543" x="4711700" y="3811588"/>
          <p14:tracePt t="36552" x="4727575" y="3811588"/>
          <p14:tracePt t="36560" x="4743450" y="3811588"/>
          <p14:tracePt t="36568" x="4759325" y="3811588"/>
          <p14:tracePt t="36583" x="4767263" y="3811588"/>
          <p14:tracePt t="36677" x="4751388" y="3819525"/>
          <p14:tracePt t="36685" x="4735513" y="3835400"/>
          <p14:tracePt t="36691" x="4719638" y="3843338"/>
          <p14:tracePt t="36699" x="4711700" y="3851275"/>
          <p14:tracePt t="36707" x="4679950" y="3859213"/>
          <p14:tracePt t="36715" x="4632325" y="3859213"/>
          <p14:tracePt t="36723" x="4576763" y="3859213"/>
          <p14:tracePt t="36731" x="4519613" y="3851275"/>
          <p14:tracePt t="36739" x="4440238" y="3835400"/>
          <p14:tracePt t="36747" x="4352925" y="3827463"/>
          <p14:tracePt t="36755" x="4273550" y="3811588"/>
          <p14:tracePt t="36763" x="4160838" y="3803650"/>
          <p14:tracePt t="36772" x="4025900" y="3787775"/>
          <p14:tracePt t="36779" x="3890963" y="3779838"/>
          <p14:tracePt t="36788" x="3754438" y="3779838"/>
          <p14:tracePt t="36794" x="3619500" y="3771900"/>
          <p14:tracePt t="36801" x="3524250" y="3771900"/>
          <p14:tracePt t="36811" x="3451225" y="3771900"/>
          <p14:tracePt t="36818" x="3387725" y="3771900"/>
          <p14:tracePt t="36826" x="3332163" y="3771900"/>
          <p14:tracePt t="36834" x="3276600" y="3771900"/>
          <p14:tracePt t="36842" x="3236913" y="3771900"/>
          <p14:tracePt t="36849" x="3221038" y="3771900"/>
          <p14:tracePt t="36858" x="3205163" y="3771900"/>
          <p14:tracePt t="36874" x="3197225" y="3771900"/>
          <p14:tracePt t="36892" x="3189288" y="3771900"/>
          <p14:tracePt t="38047" x="3173413" y="3787775"/>
          <p14:tracePt t="38055" x="3149600" y="3843338"/>
          <p14:tracePt t="38064" x="3117850" y="3898900"/>
          <p14:tracePt t="38071" x="3076575" y="3979863"/>
          <p14:tracePt t="38079" x="3021013" y="4035425"/>
          <p14:tracePt t="38087" x="2973388" y="4122738"/>
          <p14:tracePt t="38095" x="2925763" y="4202113"/>
          <p14:tracePt t="38103" x="2894013" y="4273550"/>
          <p14:tracePt t="38111" x="2878138" y="4346575"/>
          <p14:tracePt t="38120" x="2854325" y="4402138"/>
          <p14:tracePt t="38126" x="2838450" y="4465638"/>
          <p14:tracePt t="38134" x="2822575" y="4497388"/>
          <p14:tracePt t="38141" x="2806700" y="4513263"/>
          <p14:tracePt t="38149" x="2790825" y="4521200"/>
          <p14:tracePt t="38158" x="2774950" y="4537075"/>
          <p14:tracePt t="38165" x="2759075" y="4560888"/>
          <p14:tracePt t="38174" x="2741613" y="4576763"/>
          <p14:tracePt t="38181" x="2733675" y="4600575"/>
          <p14:tracePt t="38189" x="2725738" y="4616450"/>
          <p14:tracePt t="38197" x="2709863" y="4633913"/>
          <p14:tracePt t="38205" x="2693988" y="4649788"/>
          <p14:tracePt t="38213" x="2686050" y="4673600"/>
          <p14:tracePt t="38219" x="2686050" y="4689475"/>
          <p14:tracePt t="38227" x="2678113" y="4705350"/>
          <p14:tracePt t="38235" x="2678113" y="4721225"/>
          <p14:tracePt t="38243" x="2670175" y="4745038"/>
          <p14:tracePt t="38251" x="2670175" y="4760913"/>
          <p14:tracePt t="38259" x="2654300" y="4776788"/>
          <p14:tracePt t="38267" x="2646363" y="4808538"/>
          <p14:tracePt t="38276" x="2630488" y="4848225"/>
          <p14:tracePt t="38283" x="2622550" y="4864100"/>
          <p14:tracePt t="38291" x="2614613" y="4895850"/>
          <p14:tracePt t="38299" x="2606675" y="4919663"/>
          <p14:tracePt t="38307" x="2590800" y="4943475"/>
          <p14:tracePt t="38313" x="2582863" y="4967288"/>
          <p14:tracePt t="38321" x="2574925" y="4992688"/>
          <p14:tracePt t="38329" x="2559050" y="5008563"/>
          <p14:tracePt t="38337" x="2543175" y="5024438"/>
          <p14:tracePt t="38346" x="2527300" y="5048250"/>
          <p14:tracePt t="38353" x="2519363" y="5064125"/>
          <p14:tracePt t="38361" x="2519363" y="5080000"/>
          <p14:tracePt t="38369" x="2511425" y="5087938"/>
          <p14:tracePt t="38377" x="2511425" y="5111750"/>
          <p14:tracePt t="38385" x="2503488" y="5127625"/>
          <p14:tracePt t="38393" x="2503488" y="5143500"/>
          <p14:tracePt t="38401" x="2495550" y="5151438"/>
          <p14:tracePt t="38407" x="2495550" y="5167313"/>
          <p14:tracePt t="38415" x="2503488" y="5183188"/>
          <p14:tracePt t="38423" x="2511425" y="5183188"/>
          <p14:tracePt t="38431" x="2519363" y="5199063"/>
          <p14:tracePt t="38439" x="2519363" y="5207000"/>
          <p14:tracePt t="38447" x="2527300" y="5214938"/>
          <p14:tracePt t="38455" x="2535238" y="5214938"/>
          <p14:tracePt t="38463" x="2543175" y="5222875"/>
          <p14:tracePt t="38472" x="2559050" y="5222875"/>
          <p14:tracePt t="38479" x="2574925" y="5222875"/>
          <p14:tracePt t="38487" x="2598738" y="5222875"/>
          <p14:tracePt t="38495" x="2630488" y="5207000"/>
          <p14:tracePt t="38502" x="2686050" y="5191125"/>
          <p14:tracePt t="38509" x="2741613" y="5167313"/>
          <p14:tracePt t="38517" x="2814638" y="5151438"/>
          <p14:tracePt t="38526" x="2886075" y="5127625"/>
          <p14:tracePt t="38533" x="2957513" y="5103813"/>
          <p14:tracePt t="38541" x="3021013" y="5087938"/>
          <p14:tracePt t="38549" x="3076575" y="5072063"/>
          <p14:tracePt t="38557" x="3141663" y="5048250"/>
          <p14:tracePt t="38565" x="3197225" y="5016500"/>
          <p14:tracePt t="38573" x="3252788" y="5000625"/>
          <p14:tracePt t="38582" x="3316288" y="4967288"/>
          <p14:tracePt t="38589" x="3379788" y="4935538"/>
          <p14:tracePt t="38595" x="3419475" y="4919663"/>
          <p14:tracePt t="38603" x="3459163" y="4903788"/>
          <p14:tracePt t="38611" x="3476625" y="4887913"/>
          <p14:tracePt t="38619" x="3500438" y="4864100"/>
          <p14:tracePt t="38627" x="3540125" y="4848225"/>
          <p14:tracePt t="38635" x="3556000" y="4832350"/>
          <p14:tracePt t="38643" x="3587750" y="4800600"/>
          <p14:tracePt t="38651" x="3603625" y="4776788"/>
          <p14:tracePt t="38659" x="3611563" y="4752975"/>
          <p14:tracePt t="38668" x="3627438" y="4737100"/>
          <p14:tracePt t="38676" x="3627438" y="4729163"/>
          <p14:tracePt t="38683" x="3627438" y="4713288"/>
          <p14:tracePt t="38689" x="3627438" y="4697413"/>
          <p14:tracePt t="38697" x="3627438" y="4689475"/>
          <p14:tracePt t="38705" x="3627438" y="4681538"/>
          <p14:tracePt t="38718" x="3627438" y="4673600"/>
          <p14:tracePt t="38725" x="3619500" y="4673600"/>
          <p14:tracePt t="38733" x="3611563" y="4673600"/>
          <p14:tracePt t="38741" x="3603625" y="4665663"/>
          <p14:tracePt t="38749" x="3587750" y="4665663"/>
          <p14:tracePt t="38757" x="3563938" y="4665663"/>
          <p14:tracePt t="38765" x="3540125" y="4681538"/>
          <p14:tracePt t="38773" x="3516313" y="4697413"/>
          <p14:tracePt t="38781" x="3500438" y="4713288"/>
          <p14:tracePt t="38787" x="3467100" y="4729163"/>
          <p14:tracePt t="38795" x="3443288" y="4737100"/>
          <p14:tracePt t="38803" x="3427413" y="4745038"/>
          <p14:tracePt t="38811" x="3411538" y="4760913"/>
          <p14:tracePt t="38820" x="3403600" y="4760913"/>
          <p14:tracePt t="38827" x="3395663" y="4760913"/>
          <p14:tracePt t="38835" x="3387725" y="4760913"/>
          <p14:tracePt t="38848" x="3387725" y="4768850"/>
          <p14:tracePt t="38867" x="3379788" y="4768850"/>
          <p14:tracePt t="38889" x="3379788" y="4776788"/>
          <p14:tracePt t="43452" x="3387725" y="4776788"/>
          <p14:tracePt t="43465" x="3387725" y="4768850"/>
          <p14:tracePt t="43473" x="3387725" y="4760913"/>
          <p14:tracePt t="43481" x="3387725" y="4745038"/>
          <p14:tracePt t="43489" x="3387725" y="4729163"/>
          <p14:tracePt t="43497" x="3387725" y="4713288"/>
          <p14:tracePt t="43505" x="3387725" y="4697413"/>
          <p14:tracePt t="43521" x="3387725" y="4689475"/>
          <p14:tracePt t="43587" x="3379788" y="4689475"/>
          <p14:tracePt t="43595" x="3371850" y="4689475"/>
          <p14:tracePt t="43603" x="3363913" y="4697413"/>
          <p14:tracePt t="43611" x="3355975" y="4697413"/>
          <p14:tracePt t="43619" x="3355975" y="4705350"/>
          <p14:tracePt t="45903" x="3355975" y="4689475"/>
          <p14:tracePt t="45911" x="3371850" y="4681538"/>
          <p14:tracePt t="45919" x="3387725" y="4657725"/>
          <p14:tracePt t="45927" x="3403600" y="4624388"/>
          <p14:tracePt t="45935" x="3435350" y="4560888"/>
          <p14:tracePt t="45943" x="3451225" y="4489450"/>
          <p14:tracePt t="45951" x="3476625" y="4418013"/>
          <p14:tracePt t="45957" x="3500438" y="4338638"/>
          <p14:tracePt t="45965" x="3516313" y="4249738"/>
          <p14:tracePt t="45973" x="3524250" y="4178300"/>
          <p14:tracePt t="45981" x="3524250" y="4106863"/>
          <p14:tracePt t="45989" x="3516313" y="4035425"/>
          <p14:tracePt t="45997" x="3492500" y="3979863"/>
          <p14:tracePt t="46006" x="3467100" y="3922713"/>
          <p14:tracePt t="46013" x="3435350" y="3859213"/>
          <p14:tracePt t="46021" x="3395663" y="3811588"/>
          <p14:tracePt t="46029" x="3332163" y="3771900"/>
          <p14:tracePt t="46037" x="3300413" y="3732213"/>
          <p14:tracePt t="46045" x="3236913" y="3700463"/>
          <p14:tracePt t="46053" x="3189288" y="3684588"/>
          <p14:tracePt t="46061" x="3157538" y="3668713"/>
          <p14:tracePt t="46069" x="3100388" y="3644900"/>
          <p14:tracePt t="46075" x="3036888" y="3636963"/>
          <p14:tracePt t="46084" x="2981325" y="3629025"/>
          <p14:tracePt t="46091" x="2925763" y="3621088"/>
          <p14:tracePt t="46099" x="2870200" y="3621088"/>
          <p14:tracePt t="46107" x="2806700" y="3621088"/>
          <p14:tracePt t="46115" x="2733675" y="3621088"/>
          <p14:tracePt t="46123" x="2662238" y="3621088"/>
          <p14:tracePt t="46131" x="2590800" y="3629025"/>
          <p14:tracePt t="46139" x="2511425" y="3644900"/>
          <p14:tracePt t="46159" x="2335213" y="3708400"/>
          <p14:tracePt t="46161" x="2255838" y="3740150"/>
          <p14:tracePt t="46169" x="2152650" y="3771900"/>
          <p14:tracePt t="46178" x="2065338" y="3811588"/>
          <p14:tracePt t="46185" x="1984375" y="3859213"/>
          <p14:tracePt t="46193" x="1897063" y="3890963"/>
          <p14:tracePt t="46201" x="1825625" y="3906838"/>
          <p14:tracePt t="46209" x="1754188" y="3930650"/>
          <p14:tracePt t="46218" x="1690688" y="3948113"/>
          <p14:tracePt t="46225" x="1633538" y="3971925"/>
          <p14:tracePt t="46233" x="1570038" y="4019550"/>
          <p14:tracePt t="46241" x="1514475" y="4051300"/>
          <p14:tracePt t="46249" x="1450975" y="4106863"/>
          <p14:tracePt t="46257" x="1371600" y="4170363"/>
          <p14:tracePt t="46263" x="1308100" y="4233863"/>
          <p14:tracePt t="46271" x="1243013" y="4298950"/>
          <p14:tracePt t="46279" x="1195388" y="4346575"/>
          <p14:tracePt t="46288" x="1131888" y="4410075"/>
          <p14:tracePt t="46295" x="1084263" y="4449763"/>
          <p14:tracePt t="46303" x="1020763" y="4497388"/>
          <p14:tracePt t="46311" x="973138" y="4560888"/>
          <p14:tracePt t="46319" x="925513" y="4624388"/>
          <p14:tracePt t="46327" x="884238" y="4689475"/>
          <p14:tracePt t="46335" x="844550" y="4745038"/>
          <p14:tracePt t="46343" x="828675" y="4792663"/>
          <p14:tracePt t="46349" x="804863" y="4856163"/>
          <p14:tracePt t="46357" x="796925" y="4895850"/>
          <p14:tracePt t="46365" x="796925" y="4951413"/>
          <p14:tracePt t="46374" x="796925" y="4992688"/>
          <p14:tracePt t="46381" x="812800" y="5056188"/>
          <p14:tracePt t="46389" x="828675" y="5111750"/>
          <p14:tracePt t="46398" x="852488" y="5167313"/>
          <p14:tracePt t="46406" x="876300" y="5230813"/>
          <p14:tracePt t="46413" x="925513" y="5294313"/>
          <p14:tracePt t="46421" x="949325" y="5343525"/>
          <p14:tracePt t="46429" x="981075" y="5399088"/>
          <p14:tracePt t="46437" x="1004888" y="5438775"/>
          <p14:tracePt t="46445" x="1052513" y="5510213"/>
          <p14:tracePt t="46451" x="1100138" y="5573713"/>
          <p14:tracePt t="46459" x="1155700" y="5637213"/>
          <p14:tracePt t="46467" x="1227138" y="5702300"/>
          <p14:tracePt t="46475" x="1308100" y="5765800"/>
          <p14:tracePt t="46484" x="1395413" y="5821363"/>
          <p14:tracePt t="46491" x="1482725" y="5884863"/>
          <p14:tracePt t="46499" x="1570038" y="5916613"/>
          <p14:tracePt t="46507" x="1651000" y="5964238"/>
          <p14:tracePt t="46516" x="1738313" y="5980113"/>
          <p14:tracePt t="46523" x="1825625" y="6005513"/>
          <p14:tracePt t="46531" x="1905000" y="6029325"/>
          <p14:tracePt t="46537" x="1976438" y="6045200"/>
          <p14:tracePt t="46545" x="2049463" y="6069013"/>
          <p14:tracePt t="46553" x="2105025" y="6076950"/>
          <p14:tracePt t="46561" x="2160588" y="6076950"/>
          <p14:tracePt t="46569" x="2247900" y="6076950"/>
          <p14:tracePt t="46577" x="2327275" y="6076950"/>
          <p14:tracePt t="46585" x="2424113" y="6076950"/>
          <p14:tracePt t="46593" x="2535238" y="6076950"/>
          <p14:tracePt t="46602" x="2670175" y="6076950"/>
          <p14:tracePt t="46609" x="2790825" y="6076950"/>
          <p14:tracePt t="46617" x="2901950" y="6053138"/>
          <p14:tracePt t="46625" x="3021013" y="6037263"/>
          <p14:tracePt t="46631" x="3157538" y="6029325"/>
          <p14:tracePt t="46639" x="3252788" y="6029325"/>
          <p14:tracePt t="46647" x="3348038" y="6021388"/>
          <p14:tracePt t="46655" x="3419475" y="5995988"/>
          <p14:tracePt t="46664" x="3484563" y="5980113"/>
          <p14:tracePt t="46671" x="3540125" y="5948363"/>
          <p14:tracePt t="46679" x="3603625" y="5908675"/>
          <p14:tracePt t="46687" x="3643313" y="5861050"/>
          <p14:tracePt t="46695" x="3667125" y="5797550"/>
          <p14:tracePt t="46704" x="3714750" y="5726113"/>
          <p14:tracePt t="46711" x="3730625" y="5637213"/>
          <p14:tracePt t="46719" x="3762375" y="5549900"/>
          <p14:tracePt t="46727" x="3786188" y="5470525"/>
          <p14:tracePt t="46733" x="3817938" y="5399088"/>
          <p14:tracePt t="46741" x="3843338" y="5327650"/>
          <p14:tracePt t="46750" x="3851275" y="5270500"/>
          <p14:tracePt t="46757" x="3859213" y="5222875"/>
          <p14:tracePt t="46765" x="3859213" y="5183188"/>
          <p14:tracePt t="46775" x="3859213" y="5135563"/>
          <p14:tracePt t="46781" x="3859213" y="5095875"/>
          <p14:tracePt t="46789" x="3833813" y="5048250"/>
          <p14:tracePt t="46798" x="3825875" y="5016500"/>
          <p14:tracePt t="46806" x="3810000" y="4959350"/>
          <p14:tracePt t="46813" x="3794125" y="4911725"/>
          <p14:tracePt t="46821" x="3770313" y="4856163"/>
          <p14:tracePt t="46829" x="3762375" y="4824413"/>
          <p14:tracePt t="46837" x="3746500" y="4784725"/>
          <p14:tracePt t="46845" x="3730625" y="4768850"/>
          <p14:tracePt t="46853" x="3714750" y="4752975"/>
          <p14:tracePt t="46861" x="3706813" y="4737100"/>
          <p14:tracePt t="46869" x="3690938" y="4721225"/>
          <p14:tracePt t="46878" x="3667125" y="4705350"/>
          <p14:tracePt t="46883" x="3643313" y="4689475"/>
          <p14:tracePt t="46891" x="3603625" y="4673600"/>
          <p14:tracePt t="46909" x="3500438" y="4657725"/>
          <p14:tracePt t="46915" x="3435350" y="4633913"/>
          <p14:tracePt t="46923" x="3355975" y="4616450"/>
          <p14:tracePt t="46931" x="3268663" y="4600575"/>
          <p14:tracePt t="46939" x="3149600" y="4592638"/>
          <p14:tracePt t="46947" x="3028950" y="4592638"/>
          <p14:tracePt t="46955" x="2941638" y="4616450"/>
          <p14:tracePt t="46963" x="2854325" y="4641850"/>
          <p14:tracePt t="46971" x="2774950" y="4649788"/>
          <p14:tracePt t="46977" x="2686050" y="4673600"/>
          <p14:tracePt t="46985" x="2614613" y="4689475"/>
          <p14:tracePt t="46993" x="2543175" y="4713288"/>
          <p14:tracePt t="47001" x="2487613" y="4729163"/>
          <p14:tracePt t="47009" x="2432050" y="4752975"/>
          <p14:tracePt t="47017" x="2392363" y="4768850"/>
          <p14:tracePt t="47025" x="2359025" y="4784725"/>
          <p14:tracePt t="47033" x="2311400" y="4800600"/>
          <p14:tracePt t="47041" x="2255838" y="4824413"/>
          <p14:tracePt t="47049" x="2208213" y="4848225"/>
          <p14:tracePt t="47057" x="2144713" y="4879975"/>
          <p14:tracePt t="47065" x="2089150" y="4919663"/>
          <p14:tracePt t="47073" x="2025650" y="4951413"/>
          <p14:tracePt t="47079" x="1952625" y="4992688"/>
          <p14:tracePt t="47087" x="1889125" y="5048250"/>
          <p14:tracePt t="47095" x="1817688" y="5103813"/>
          <p14:tracePt t="47104" x="1754188" y="5151438"/>
          <p14:tracePt t="47111" x="1690688" y="5207000"/>
          <p14:tracePt t="47119" x="1651000" y="5262563"/>
          <p14:tracePt t="47127" x="1633538" y="5302250"/>
          <p14:tracePt t="47135" x="1617663" y="5335588"/>
          <p14:tracePt t="47143" x="1601788" y="5367338"/>
          <p14:tracePt t="47151" x="1585913" y="5414963"/>
          <p14:tracePt t="47159" x="1577975" y="5454650"/>
          <p14:tracePt t="47167" x="1570038" y="5502275"/>
          <p14:tracePt t="47174" x="1562100" y="5534025"/>
          <p14:tracePt t="47181" x="1562100" y="5549900"/>
          <p14:tracePt t="47189" x="1562100" y="5605463"/>
          <p14:tracePt t="47197" x="1577975" y="5662613"/>
          <p14:tracePt t="47205" x="1593850" y="5726113"/>
          <p14:tracePt t="47213" x="1617663" y="5789613"/>
          <p14:tracePt t="47221" x="1641475" y="5868988"/>
          <p14:tracePt t="47229" x="1674813" y="5924550"/>
          <p14:tracePt t="47237" x="1714500" y="5988050"/>
          <p14:tracePt t="47245" x="1770063" y="6053138"/>
          <p14:tracePt t="47253" x="1817688" y="6116638"/>
          <p14:tracePt t="47261" x="1881188" y="6156325"/>
          <p14:tracePt t="47267" x="1944688" y="6196013"/>
          <p14:tracePt t="47275" x="2017713" y="6251575"/>
          <p14:tracePt t="47283" x="2081213" y="6275388"/>
          <p14:tracePt t="47291" x="2152650" y="6307138"/>
          <p14:tracePt t="47299" x="2224088" y="6330950"/>
          <p14:tracePt t="47307" x="2311400" y="6348413"/>
          <p14:tracePt t="47315" x="2392363" y="6372225"/>
          <p14:tracePt t="47323" x="2479675" y="6403975"/>
          <p14:tracePt t="47331" x="2559050" y="6403975"/>
          <p14:tracePt t="47340" x="2646363" y="6411913"/>
          <p14:tracePt t="47347" x="2709863" y="6411913"/>
          <p14:tracePt t="47355" x="2798763" y="6411913"/>
          <p14:tracePt t="47361" x="2894013" y="6388100"/>
          <p14:tracePt t="47369" x="2981325" y="6372225"/>
          <p14:tracePt t="47377" x="3076575" y="6348413"/>
          <p14:tracePt t="47385" x="3173413" y="6307138"/>
          <p14:tracePt t="47394" x="3260725" y="6267450"/>
          <p14:tracePt t="47401" x="3332163" y="6227763"/>
          <p14:tracePt t="47409" x="3395663" y="6211888"/>
          <p14:tracePt t="47417" x="3467100" y="6164263"/>
          <p14:tracePt t="47425" x="3532188" y="6100763"/>
          <p14:tracePt t="47434" x="3595688" y="6045200"/>
          <p14:tracePt t="47441" x="3643313" y="5980113"/>
          <p14:tracePt t="47450" x="3698875" y="5916613"/>
          <p14:tracePt t="47455" x="3762375" y="5853113"/>
          <p14:tracePt t="47464" x="3810000" y="5789613"/>
          <p14:tracePt t="47472" x="3883025" y="5718175"/>
          <p14:tracePt t="47479" x="3922713" y="5629275"/>
          <p14:tracePt t="47487" x="3962400" y="5541963"/>
          <p14:tracePt t="47495" x="3994150" y="5470525"/>
          <p14:tracePt t="47503" x="4017963" y="5407025"/>
          <p14:tracePt t="47511" x="4033838" y="5351463"/>
          <p14:tracePt t="47519" x="4057650" y="5286375"/>
          <p14:tracePt t="47527" x="4065588" y="5222875"/>
          <p14:tracePt t="47535" x="4073525" y="5175250"/>
          <p14:tracePt t="47543" x="4073525" y="5119688"/>
          <p14:tracePt t="47551" x="4081463" y="5087938"/>
          <p14:tracePt t="47559" x="4081463" y="5048250"/>
          <p14:tracePt t="47567" x="4073525" y="4992688"/>
          <p14:tracePt t="47575" x="4065588" y="4943475"/>
          <p14:tracePt t="47583" x="4041775" y="4911725"/>
          <p14:tracePt t="47591" x="4033838" y="4887913"/>
          <p14:tracePt t="47599" x="4017963" y="4864100"/>
          <p14:tracePt t="47607" x="4002088" y="4832350"/>
          <p14:tracePt t="47615" x="3978275" y="4808538"/>
          <p14:tracePt t="47622" x="3938588" y="4768850"/>
          <p14:tracePt t="47629" x="3898900" y="4737100"/>
          <p14:tracePt t="47637" x="3851275" y="4697413"/>
          <p14:tracePt t="47645" x="3817938" y="4657725"/>
          <p14:tracePt t="47654" x="3762375" y="4616450"/>
          <p14:tracePt t="47662" x="3714750" y="4592638"/>
          <p14:tracePt t="47670" x="3675063" y="4568825"/>
          <p14:tracePt t="47677" x="3611563" y="4552950"/>
          <p14:tracePt t="47686" x="3556000" y="4529138"/>
          <p14:tracePt t="47693" x="3500438" y="4513263"/>
          <p14:tracePt t="47701" x="3451225" y="4505325"/>
          <p14:tracePt t="47707" x="3395663" y="4505325"/>
          <p14:tracePt t="47715" x="3340100" y="4481513"/>
          <p14:tracePt t="47723" x="3284538" y="4481513"/>
          <p14:tracePt t="47732" x="3228975" y="4481513"/>
          <p14:tracePt t="47739" x="3173413" y="4481513"/>
          <p14:tracePt t="47747" x="3117850" y="4481513"/>
          <p14:tracePt t="47755" x="3060700" y="4481513"/>
          <p14:tracePt t="47763" x="3005138" y="4481513"/>
          <p14:tracePt t="47772" x="2949575" y="4489450"/>
          <p14:tracePt t="47779" x="2894013" y="4497388"/>
          <p14:tracePt t="47787" x="2822575" y="4513263"/>
          <p14:tracePt t="47795" x="2759075" y="4537075"/>
          <p14:tracePt t="47803" x="2686050" y="4552950"/>
          <p14:tracePt t="47809" x="2630488" y="4576763"/>
          <p14:tracePt t="47817" x="2566988" y="4608513"/>
          <p14:tracePt t="47825" x="2495550" y="4624388"/>
          <p14:tracePt t="47833" x="2439988" y="4657725"/>
          <p14:tracePt t="47841" x="2374900" y="4673600"/>
          <p14:tracePt t="47849" x="2319338" y="4705350"/>
          <p14:tracePt t="47857" x="2255838" y="4729163"/>
          <p14:tracePt t="47865" x="2200275" y="4752975"/>
          <p14:tracePt t="47873" x="2136775" y="4784725"/>
          <p14:tracePt t="47881" x="2065338" y="4840288"/>
          <p14:tracePt t="47890" x="2017713" y="4879975"/>
          <p14:tracePt t="47897" x="1968500" y="4895850"/>
          <p14:tracePt t="47903" x="1912938" y="4919663"/>
          <p14:tracePt t="47911" x="1889125" y="4943475"/>
          <p14:tracePt t="47919" x="1841500" y="4984750"/>
          <p14:tracePt t="47927" x="1793875" y="5008563"/>
          <p14:tracePt t="47935" x="1754188" y="5024438"/>
          <p14:tracePt t="47943" x="1714500" y="5048250"/>
          <p14:tracePt t="47951" x="1674813" y="5064125"/>
          <p14:tracePt t="47959" x="1666875" y="5072063"/>
          <p14:tracePt t="47967" x="1641475" y="5095875"/>
          <p14:tracePt t="47975" x="1625600" y="5111750"/>
          <p14:tracePt t="47983" x="1601788" y="5135563"/>
          <p14:tracePt t="47990" x="1585913" y="5167313"/>
          <p14:tracePt t="47997" x="1562100" y="5191125"/>
          <p14:tracePt t="48005" x="1538288" y="5238750"/>
          <p14:tracePt t="48013" x="1522413" y="5270500"/>
          <p14:tracePt t="48022" x="1514475" y="5302250"/>
          <p14:tracePt t="48029" x="1506538" y="5327650"/>
          <p14:tracePt t="48037" x="1506538" y="5383213"/>
          <p14:tracePt t="48045" x="1506538" y="5399088"/>
          <p14:tracePt t="48053" x="1506538" y="5422900"/>
          <p14:tracePt t="48061" x="1514475" y="5446713"/>
          <p14:tracePt t="48070" x="1522413" y="5462588"/>
          <p14:tracePt t="48077" x="1538288" y="5486400"/>
          <p14:tracePt t="48085" x="1554163" y="5494338"/>
          <p14:tracePt t="48091" x="1577975" y="5518150"/>
          <p14:tracePt t="48099" x="1601788" y="5541963"/>
          <p14:tracePt t="48107" x="1633538" y="5573713"/>
          <p14:tracePt t="48115" x="1682750" y="5589588"/>
          <p14:tracePt t="48123" x="1746250" y="5621338"/>
          <p14:tracePt t="48131" x="1801813" y="5653088"/>
          <p14:tracePt t="48156" x="1976438" y="5710238"/>
          <p14:tracePt t="48163" x="2041525" y="5726113"/>
          <p14:tracePt t="48172" x="2105025" y="5741988"/>
          <p14:tracePt t="48180" x="2176463" y="5749925"/>
          <p14:tracePt t="48185" x="2263775" y="5773738"/>
          <p14:tracePt t="48193" x="2374900" y="5781675"/>
          <p14:tracePt t="48201" x="2455863" y="5781675"/>
          <p14:tracePt t="48210" x="2566988" y="5781675"/>
          <p14:tracePt t="48217" x="2686050" y="5765800"/>
          <p14:tracePt t="48225" x="2822575" y="5757863"/>
          <p14:tracePt t="48233" x="2949575" y="5718175"/>
          <p14:tracePt t="48241" x="3068638" y="5702300"/>
          <p14:tracePt t="48250" x="3173413" y="5670550"/>
          <p14:tracePt t="48257" x="3284538" y="5605463"/>
          <p14:tracePt t="48265" x="3371850" y="5541963"/>
          <p14:tracePt t="48273" x="3459163" y="5486400"/>
          <p14:tracePt t="48279" x="3571875" y="5430838"/>
          <p14:tracePt t="48287" x="3659188" y="5367338"/>
          <p14:tracePt t="48296" x="3762375" y="5286375"/>
          <p14:tracePt t="48303" x="3851275" y="5207000"/>
          <p14:tracePt t="48311" x="3914775" y="5143500"/>
          <p14:tracePt t="48320" x="3978275" y="5103813"/>
          <p14:tracePt t="48328" x="4025900" y="5064125"/>
          <p14:tracePt t="48336" x="4041775" y="5016500"/>
          <p14:tracePt t="48344" x="4073525" y="4959350"/>
          <p14:tracePt t="48352" x="4089400" y="4911725"/>
          <p14:tracePt t="48360" x="4105275" y="4856163"/>
          <p14:tracePt t="48367" x="4121150" y="4792663"/>
          <p14:tracePt t="48375" x="4121150" y="4752975"/>
          <p14:tracePt t="48384" x="4121150" y="4713288"/>
          <p14:tracePt t="48391" x="4113213" y="4681538"/>
          <p14:tracePt t="48397" x="4097338" y="4641850"/>
          <p14:tracePt t="48405" x="4081463" y="4600575"/>
          <p14:tracePt t="48413" x="4049713" y="4552950"/>
          <p14:tracePt t="48421" x="4002088" y="4497388"/>
          <p14:tracePt t="48430" x="3946525" y="4433888"/>
          <p14:tracePt t="48437" x="3898900" y="4386263"/>
          <p14:tracePt t="48445" x="3851275" y="4362450"/>
          <p14:tracePt t="48453" x="3802063" y="4322763"/>
          <p14:tracePt t="48461" x="3738563" y="4291013"/>
          <p14:tracePt t="48469" x="3683000" y="4265613"/>
          <p14:tracePt t="48477" x="3619500" y="4249738"/>
          <p14:tracePt t="48484" x="3563938" y="4225925"/>
          <p14:tracePt t="48492" x="3516313" y="4217988"/>
          <p14:tracePt t="48499" x="3459163" y="4210050"/>
          <p14:tracePt t="48507" x="3419475" y="4210050"/>
          <p14:tracePt t="48515" x="3379788" y="4210050"/>
          <p14:tracePt t="48523" x="3324225" y="4210050"/>
          <p14:tracePt t="48531" x="3268663" y="4210050"/>
          <p14:tracePt t="48539" x="3197225" y="4210050"/>
          <p14:tracePt t="48547" x="3125788" y="4233863"/>
          <p14:tracePt t="48555" x="3068638" y="4249738"/>
          <p14:tracePt t="48563" x="2997200" y="4265613"/>
          <p14:tracePt t="48571" x="2909888" y="4281488"/>
          <p14:tracePt t="48579" x="2830513" y="4306888"/>
          <p14:tracePt t="48585" x="2741613" y="4330700"/>
          <p14:tracePt t="48593" x="2654300" y="4362450"/>
          <p14:tracePt t="48602" x="2566988" y="4418013"/>
          <p14:tracePt t="48609" x="2479675" y="4465638"/>
          <p14:tracePt t="48617" x="2408238" y="4513263"/>
          <p14:tracePt t="48625" x="2343150" y="4552950"/>
          <p14:tracePt t="48634" x="2279650" y="4600575"/>
          <p14:tracePt t="48641" x="2224088" y="4657725"/>
          <p14:tracePt t="48649" x="2160588" y="4721225"/>
          <p14:tracePt t="48657" x="2097088" y="4784725"/>
          <p14:tracePt t="48665" x="2033588" y="4832350"/>
          <p14:tracePt t="48671" x="1984375" y="4887913"/>
          <p14:tracePt t="48679" x="1928813" y="4927600"/>
          <p14:tracePt t="48688" x="1881188" y="4967288"/>
          <p14:tracePt t="48695" x="1857375" y="5000625"/>
          <p14:tracePt t="48703" x="1833563" y="5024438"/>
          <p14:tracePt t="48712" x="1817688" y="5048250"/>
          <p14:tracePt t="48719" x="1801813" y="5072063"/>
          <p14:tracePt t="48728" x="1785938" y="5095875"/>
          <p14:tracePt t="48735" x="1770063" y="5127625"/>
          <p14:tracePt t="48744" x="1754188" y="5151438"/>
          <p14:tracePt t="48751" x="1738313" y="5183188"/>
          <p14:tracePt t="48760" x="1722438" y="5214938"/>
          <p14:tracePt t="48768" x="1706563" y="5238750"/>
          <p14:tracePt t="48773" x="1706563" y="5270500"/>
          <p14:tracePt t="48781" x="1698625" y="5286375"/>
          <p14:tracePt t="48789" x="1698625" y="5302250"/>
          <p14:tracePt t="48798" x="1698625" y="5327650"/>
          <p14:tracePt t="48805" x="1714500" y="5351463"/>
          <p14:tracePt t="48813" x="1730375" y="5383213"/>
          <p14:tracePt t="48821" x="1746250" y="5407025"/>
          <p14:tracePt t="48829" x="1770063" y="5430838"/>
          <p14:tracePt t="48837" x="1801813" y="5446713"/>
          <p14:tracePt t="48845" x="1849438" y="5462588"/>
          <p14:tracePt t="48853" x="1905000" y="5478463"/>
          <p14:tracePt t="48861" x="1968500" y="5502275"/>
          <p14:tracePt t="48867" x="2025650" y="5518150"/>
          <p14:tracePt t="48875" x="2097088" y="5541963"/>
          <p14:tracePt t="48884" x="2168525" y="5557838"/>
          <p14:tracePt t="48891" x="2255838" y="5581650"/>
          <p14:tracePt t="48899" x="2335213" y="5605463"/>
          <p14:tracePt t="48907" x="2432050" y="5613400"/>
          <p14:tracePt t="48916" x="2535238" y="5637213"/>
          <p14:tracePt t="48923" x="2630488" y="5662613"/>
          <p14:tracePt t="48931" x="2733675" y="5662613"/>
          <p14:tracePt t="48939" x="2830513" y="5662613"/>
          <p14:tracePt t="48947" x="2917825" y="5645150"/>
          <p14:tracePt t="48955" x="2997200" y="5637213"/>
          <p14:tracePt t="48961" x="3068638" y="5613400"/>
          <p14:tracePt t="48969" x="3133725" y="5605463"/>
          <p14:tracePt t="48978" x="3149600" y="5597525"/>
          <p14:tracePt t="48985" x="3165475" y="5581650"/>
          <p14:tracePt t="48994" x="3173413" y="5581650"/>
          <p14:tracePt t="49001" x="3173413" y="5573713"/>
          <p14:tracePt t="49009" x="3181350" y="5573713"/>
          <p14:tracePt t="50835" x="3181350" y="5557838"/>
          <p14:tracePt t="50843" x="3181350" y="5510213"/>
          <p14:tracePt t="50851" x="3181350" y="5478463"/>
          <p14:tracePt t="50857" x="3181350" y="5454650"/>
          <p14:tracePt t="50865" x="3189288" y="5438775"/>
          <p14:tracePt t="50881" x="3189288" y="5430838"/>
          <p14:tracePt t="51028" x="3189288" y="5422900"/>
          <p14:tracePt t="51035" x="3244850" y="5367338"/>
          <p14:tracePt t="51043" x="3316288" y="5214938"/>
          <p14:tracePt t="51049" x="3395663" y="5064125"/>
          <p14:tracePt t="51057" x="3427413" y="4959350"/>
          <p14:tracePt t="51065" x="3451225" y="4879975"/>
          <p14:tracePt t="51073" x="3467100" y="4792663"/>
          <p14:tracePt t="51081" x="3492500" y="4721225"/>
          <p14:tracePt t="51089" x="3508375" y="4649788"/>
          <p14:tracePt t="51097" x="3540125" y="4560888"/>
          <p14:tracePt t="51105" x="3571875" y="4465638"/>
          <p14:tracePt t="51114" x="3595688" y="4394200"/>
          <p14:tracePt t="51122" x="3611563" y="4338638"/>
          <p14:tracePt t="51140" x="3651250" y="4265613"/>
          <p14:tracePt t="51145" x="3667125" y="4210050"/>
          <p14:tracePt t="51151" x="3683000" y="4162425"/>
          <p14:tracePt t="51159" x="3714750" y="4098925"/>
          <p14:tracePt t="51167" x="3754438" y="4067175"/>
          <p14:tracePt t="51175" x="3802063" y="4003675"/>
          <p14:tracePt t="51184" x="3859213" y="3956050"/>
          <p14:tracePt t="51191" x="3898900" y="3898900"/>
          <p14:tracePt t="51200" x="3954463" y="3851275"/>
          <p14:tracePt t="51207" x="3994150" y="3811588"/>
          <p14:tracePt t="51215" x="4033838" y="3779838"/>
          <p14:tracePt t="51223" x="4081463" y="3724275"/>
          <p14:tracePt t="51231" x="4144963" y="3660775"/>
          <p14:tracePt t="51238" x="4210050" y="3595688"/>
          <p14:tracePt t="51245" x="4273550" y="3548063"/>
          <p14:tracePt t="51253" x="4321175" y="3484563"/>
          <p14:tracePt t="51262" x="4376738" y="3436938"/>
          <p14:tracePt t="51269" x="4424363" y="3381375"/>
          <p14:tracePt t="51278" x="4471988" y="3325813"/>
          <p14:tracePt t="51285" x="4535488" y="3262313"/>
          <p14:tracePt t="51293" x="4600575" y="3205163"/>
          <p14:tracePt t="51301" x="4656138" y="3141663"/>
          <p14:tracePt t="51309" x="4687888" y="3086100"/>
          <p14:tracePt t="51317" x="4703763" y="3022600"/>
          <p14:tracePt t="51326" x="4711700" y="2967038"/>
          <p14:tracePt t="51333" x="4735513" y="2894013"/>
          <p14:tracePt t="51339" x="4751388" y="2822575"/>
          <p14:tracePt t="51347" x="4775200" y="2774950"/>
          <p14:tracePt t="51355" x="4791075" y="2735263"/>
          <p14:tracePt t="51363" x="4799013" y="2671763"/>
          <p14:tracePt t="51372" x="4806950" y="2632075"/>
          <p14:tracePt t="51379" x="4806950" y="2600325"/>
          <p14:tracePt t="51387" x="4806950" y="2576513"/>
          <p14:tracePt t="51395" x="4799013" y="2551113"/>
          <p14:tracePt t="51404" x="4783138" y="2519363"/>
          <p14:tracePt t="51411" x="4775200" y="2479675"/>
          <p14:tracePt t="51419" x="4767263" y="2432050"/>
          <p14:tracePt t="51428" x="4767263" y="2392363"/>
          <p14:tracePt t="51434" x="4759325" y="2336800"/>
          <p14:tracePt t="51441" x="4759325" y="2281238"/>
          <p14:tracePt t="51449" x="4759325" y="2249488"/>
          <p14:tracePt t="51457" x="4759325" y="2208213"/>
          <p14:tracePt t="51465" x="4759325" y="2184400"/>
          <p14:tracePt t="51473" x="4767263" y="2168525"/>
          <p14:tracePt t="51481" x="4775200" y="2160588"/>
          <p14:tracePt t="51489" x="4775200" y="2144713"/>
          <p14:tracePt t="51498" x="4783138" y="2136775"/>
          <p14:tracePt t="51505" x="4783138" y="2128838"/>
          <p14:tracePt t="51513" x="4791075" y="2128838"/>
          <p14:tracePt t="51536" x="4791075" y="2136775"/>
          <p14:tracePt t="51543" x="4791075" y="2144713"/>
          <p14:tracePt t="51551" x="4799013" y="2152650"/>
          <p14:tracePt t="51560" x="4806950" y="2168525"/>
          <p14:tracePt t="51567" x="4806950" y="2184400"/>
          <p14:tracePt t="51576" x="4806950" y="2192338"/>
          <p14:tracePt t="51583" x="4806950" y="2200275"/>
          <p14:tracePt t="52999" x="4822825" y="2200275"/>
          <p14:tracePt t="53005" x="4846638" y="2200275"/>
          <p14:tracePt t="53013" x="4886325" y="2200275"/>
          <p14:tracePt t="53021" x="4918075" y="2200275"/>
          <p14:tracePt t="53029" x="4933950" y="2200275"/>
          <p14:tracePt t="53037" x="4951413" y="2200275"/>
          <p14:tracePt t="53045" x="4967288" y="2192338"/>
          <p14:tracePt t="53053" x="4975225" y="2184400"/>
          <p14:tracePt t="53059" x="4991100" y="2176463"/>
          <p14:tracePt t="53069" x="5006975" y="2168525"/>
          <p14:tracePt t="53075" x="5022850" y="2160588"/>
          <p14:tracePt t="53083" x="5038725" y="2152650"/>
          <p14:tracePt t="53100" x="5046663" y="2144713"/>
          <p14:tracePt t="53107" x="5054600" y="2144713"/>
          <p14:tracePt t="53495" x="5062538" y="2136775"/>
          <p14:tracePt t="53503" x="5070475" y="2136775"/>
          <p14:tracePt t="53511" x="5078413" y="2136775"/>
          <p14:tracePt t="53527" x="5086350" y="2136775"/>
          <p14:tracePt t="53533" x="5094288" y="2136775"/>
          <p14:tracePt t="53545" x="5102225" y="2136775"/>
          <p14:tracePt t="53577" x="5102225" y="2128838"/>
          <p14:tracePt t="58933" x="5110163" y="2120900"/>
          <p14:tracePt t="58941" x="5126038" y="2105025"/>
          <p14:tracePt t="58949" x="5141913" y="2089150"/>
          <p14:tracePt t="58957" x="5149850" y="2073275"/>
          <p14:tracePt t="58965" x="5165725" y="2057400"/>
          <p14:tracePt t="58973" x="5181600" y="2041525"/>
          <p14:tracePt t="58979" x="5197475" y="2033588"/>
          <p14:tracePt t="58987" x="5205413" y="2025650"/>
          <p14:tracePt t="58995" x="5205413" y="2017713"/>
          <p14:tracePt t="59003" x="5205413" y="2009775"/>
          <p14:tracePt t="59023" x="5213350" y="2009775"/>
          <p14:tracePt t="59325" x="5221288" y="2009775"/>
          <p14:tracePt t="59345" x="5237163" y="2001838"/>
          <p14:tracePt t="59353" x="5253038" y="1993900"/>
          <p14:tracePt t="59361" x="5253038" y="1985963"/>
          <p14:tracePt t="59369" x="5260975" y="1985963"/>
          <p14:tracePt t="59379" x="5268913" y="1985963"/>
          <p14:tracePt t="59387" x="5276850" y="1985963"/>
          <p14:tracePt t="59395" x="5284788" y="1985963"/>
          <p14:tracePt t="59587" x="5292725" y="1978025"/>
          <p14:tracePt t="59599" x="5300663" y="1978025"/>
          <p14:tracePt t="59677" x="5292725" y="1978025"/>
          <p14:tracePt t="59685" x="5284788" y="1978025"/>
          <p14:tracePt t="59693" x="5268913" y="1985963"/>
          <p14:tracePt t="59701" x="5245100" y="2001838"/>
          <p14:tracePt t="59709" x="5221288" y="2017713"/>
          <p14:tracePt t="59717" x="5205413" y="2025650"/>
          <p14:tracePt t="59725" x="5197475" y="2033588"/>
          <p14:tracePt t="59733" x="5173663" y="2049463"/>
          <p14:tracePt t="59739" x="5157788" y="2065338"/>
          <p14:tracePt t="59747" x="5141913" y="2073275"/>
          <p14:tracePt t="59755" x="5126038" y="2081213"/>
          <p14:tracePt t="59763" x="5118100" y="2097088"/>
          <p14:tracePt t="59771" x="5110163" y="2105025"/>
          <p14:tracePt t="59779" x="5094288" y="2112963"/>
          <p14:tracePt t="59788" x="5078413" y="2128838"/>
          <p14:tracePt t="59803" x="5070475" y="2136775"/>
          <p14:tracePt t="59861" x="5062538" y="2144713"/>
          <p14:tracePt t="59897" x="5054600" y="2144713"/>
          <p14:tracePt t="59905" x="5038725" y="2144713"/>
          <p14:tracePt t="59913" x="5030788" y="2144713"/>
          <p14:tracePt t="59921" x="5030788" y="2128838"/>
          <p14:tracePt t="59931" x="5022850" y="2128838"/>
          <p14:tracePt t="59941" x="5014913" y="2128838"/>
          <p14:tracePt t="59950" x="5006975" y="2128838"/>
          <p14:tracePt t="59957" x="5006975" y="2120900"/>
          <p14:tracePt t="59964" x="4991100" y="2112963"/>
          <p14:tracePt t="59971" x="4975225" y="2112963"/>
          <p14:tracePt t="59979" x="4967288" y="2112963"/>
          <p14:tracePt t="59987" x="4959350" y="2105025"/>
          <p14:tracePt t="59995" x="4951413" y="2105025"/>
          <p14:tracePt t="60031" x="4943475" y="2105025"/>
          <p14:tracePt t="60039" x="4943475" y="2097088"/>
          <p14:tracePt t="60047" x="4933950" y="2089150"/>
          <p14:tracePt t="60073" x="4933950" y="2081213"/>
          <p14:tracePt t="60121" x="4933950" y="2073275"/>
          <p14:tracePt t="60271" x="4951413" y="2081213"/>
          <p14:tracePt t="60277" x="4991100" y="2097088"/>
          <p14:tracePt t="60285" x="5038725" y="2136775"/>
          <p14:tracePt t="60293" x="5078413" y="2152650"/>
          <p14:tracePt t="60302" x="5141913" y="2168525"/>
          <p14:tracePt t="60309" x="5189538" y="2192338"/>
          <p14:tracePt t="60317" x="5213350" y="2208213"/>
          <p14:tracePt t="60325" x="5221288" y="2216150"/>
          <p14:tracePt t="60331" x="5245100" y="2224088"/>
          <p14:tracePt t="60340" x="5260975" y="2224088"/>
          <p14:tracePt t="60347" x="5268913" y="2233613"/>
          <p14:tracePt t="60368" x="5276850" y="2233613"/>
          <p14:tracePt t="60376" x="5284788" y="2233613"/>
          <p14:tracePt t="60438" x="5284788" y="2241550"/>
          <p14:tracePt t="60446" x="5276850" y="2249488"/>
          <p14:tracePt t="60454" x="5268913" y="2257425"/>
          <p14:tracePt t="60461" x="5253038" y="2273300"/>
          <p14:tracePt t="60470" x="5229225" y="2289175"/>
          <p14:tracePt t="60477" x="5181600" y="2305050"/>
          <p14:tracePt t="60485" x="5126038" y="2312988"/>
          <p14:tracePt t="60494" x="5070475" y="2312988"/>
          <p14:tracePt t="60502" x="5014913" y="2336800"/>
          <p14:tracePt t="60510" x="4943475" y="2336800"/>
          <p14:tracePt t="60517" x="4886325" y="2336800"/>
          <p14:tracePt t="60523" x="4838700" y="2336800"/>
          <p14:tracePt t="60532" x="4806950" y="2336800"/>
          <p14:tracePt t="60539" x="4783138" y="2336800"/>
          <p14:tracePt t="60547" x="4767263" y="2336800"/>
          <p14:tracePt t="60555" x="4759325" y="2328863"/>
          <p14:tracePt t="60564" x="4759325" y="2320925"/>
          <p14:tracePt t="60572" x="4751388" y="2305050"/>
          <p14:tracePt t="60579" x="4735513" y="2273300"/>
          <p14:tracePt t="60587" x="4719638" y="2241550"/>
          <p14:tracePt t="60595" x="4719638" y="2224088"/>
          <p14:tracePt t="60604" x="4711700" y="2192338"/>
          <p14:tracePt t="60612" x="4711700" y="2168525"/>
          <p14:tracePt t="60618" x="4711700" y="2160588"/>
          <p14:tracePt t="60625" x="4711700" y="2144713"/>
          <p14:tracePt t="60634" x="4711700" y="2128838"/>
          <p14:tracePt t="60641" x="4719638" y="2112963"/>
          <p14:tracePt t="60651" x="4735513" y="2105025"/>
          <p14:tracePt t="60657" x="4751388" y="2089150"/>
          <p14:tracePt t="60666" x="4767263" y="2073275"/>
          <p14:tracePt t="60673" x="4783138" y="2057400"/>
          <p14:tracePt t="60682" x="4791075" y="2049463"/>
          <p14:tracePt t="60689" x="4806950" y="2033588"/>
          <p14:tracePt t="60698" x="4822825" y="2025650"/>
          <p14:tracePt t="60706" x="4830763" y="2009775"/>
          <p14:tracePt t="60714" x="4846638" y="1993900"/>
          <p14:tracePt t="60719" x="4862513" y="1978025"/>
          <p14:tracePt t="60728" x="4862513" y="1970088"/>
          <p14:tracePt t="60800" x="4862513" y="1993900"/>
          <p14:tracePt t="60808" x="4846638" y="2033588"/>
          <p14:tracePt t="60814" x="4830763" y="2089150"/>
          <p14:tracePt t="60822" x="4791075" y="2168525"/>
          <p14:tracePt t="60829" x="4743450" y="2224088"/>
          <p14:tracePt t="60837" x="4703763" y="2305050"/>
          <p14:tracePt t="60846" x="4664075" y="2360613"/>
          <p14:tracePt t="60853" x="4632325" y="2408238"/>
          <p14:tracePt t="60861" x="4592638" y="2463800"/>
          <p14:tracePt t="60869" x="4567238" y="2511425"/>
          <p14:tracePt t="60877" x="4551363" y="2519363"/>
          <p14:tracePt t="60885" x="4535488" y="2543175"/>
          <p14:tracePt t="60893" x="4535488" y="2566988"/>
          <p14:tracePt t="60900" x="4527550" y="2584450"/>
          <p14:tracePt t="60907" x="4527550" y="2600325"/>
          <p14:tracePt t="60915" x="4527550" y="2616200"/>
          <p14:tracePt t="60923" x="4527550" y="2632075"/>
          <p14:tracePt t="60931" x="4527550" y="2640013"/>
          <p14:tracePt t="60939" x="4527550" y="2655888"/>
          <p14:tracePt t="60947" x="4527550" y="2663825"/>
          <p14:tracePt t="60955" x="4527550" y="2671763"/>
          <p14:tracePt t="61033" x="4535488" y="2671763"/>
          <p14:tracePt t="61053" x="4543425" y="2671763"/>
          <p14:tracePt t="61062" x="4559300" y="2663825"/>
          <p14:tracePt t="61069" x="4576763" y="2655888"/>
          <p14:tracePt t="61077" x="4584700" y="2647950"/>
          <p14:tracePt t="61085" x="4640263" y="2632075"/>
          <p14:tracePt t="61091" x="4687888" y="2624138"/>
          <p14:tracePt t="61100" x="4743450" y="2616200"/>
          <p14:tracePt t="61108" x="4799013" y="2608263"/>
          <p14:tracePt t="61115" x="4854575" y="2584450"/>
          <p14:tracePt t="61123" x="4902200" y="2566988"/>
          <p14:tracePt t="61131" x="4951413" y="2543175"/>
          <p14:tracePt t="61150" x="5030788" y="2487613"/>
          <p14:tracePt t="61155" x="5046663" y="2471738"/>
          <p14:tracePt t="61163" x="5062538" y="2447925"/>
          <p14:tracePt t="61171" x="5078413" y="2416175"/>
          <p14:tracePt t="61179" x="5094288" y="2392363"/>
          <p14:tracePt t="61187" x="5110163" y="2368550"/>
          <p14:tracePt t="61193" x="5126038" y="2344738"/>
          <p14:tracePt t="61203" x="5126038" y="2328863"/>
          <p14:tracePt t="61211" x="5126038" y="2312988"/>
          <p14:tracePt t="61219" x="5126038" y="2297113"/>
          <p14:tracePt t="61227" x="5118100" y="2265363"/>
          <p14:tracePt t="61235" x="5110163" y="2249488"/>
          <p14:tracePt t="61243" x="5102225" y="2224088"/>
          <p14:tracePt t="61251" x="5086350" y="2216150"/>
          <p14:tracePt t="61257" x="5078413" y="2200275"/>
          <p14:tracePt t="61265" x="5070475" y="2184400"/>
          <p14:tracePt t="61273" x="5054600" y="2168525"/>
          <p14:tracePt t="61281" x="5038725" y="2152650"/>
          <p14:tracePt t="61289" x="5030788" y="2144713"/>
          <p14:tracePt t="61297" x="5022850" y="2128838"/>
          <p14:tracePt t="61305" x="5006975" y="2120900"/>
          <p14:tracePt t="61313" x="4999038" y="2105025"/>
          <p14:tracePt t="61321" x="4991100" y="2097088"/>
          <p14:tracePt t="61329" x="4983163" y="2097088"/>
          <p14:tracePt t="61337" x="4975225" y="2097088"/>
          <p14:tracePt t="61415" x="4967288" y="2097088"/>
          <p14:tracePt t="61427" x="4959350" y="2097088"/>
          <p14:tracePt t="61489" x="4951413" y="2097088"/>
          <p14:tracePt t="61497" x="4943475" y="2097088"/>
          <p14:tracePt t="61505" x="4926013" y="2112963"/>
          <p14:tracePt t="61513" x="4918075" y="2128838"/>
          <p14:tracePt t="61521" x="4886325" y="2160588"/>
          <p14:tracePt t="61529" x="4862513" y="2216150"/>
          <p14:tracePt t="61537" x="4822825" y="2281238"/>
          <p14:tracePt t="61545" x="4791075" y="2344738"/>
          <p14:tracePt t="61553" x="4751388" y="2400300"/>
          <p14:tracePt t="61559" x="4719638" y="2439988"/>
          <p14:tracePt t="61567" x="4703763" y="2463800"/>
          <p14:tracePt t="61576" x="4695825" y="2487613"/>
          <p14:tracePt t="61582" x="4687888" y="2495550"/>
          <p14:tracePt t="61595" x="4687888" y="2503488"/>
          <p14:tracePt t="61659" x="4703763" y="2503488"/>
          <p14:tracePt t="61667" x="4711700" y="2503488"/>
          <p14:tracePt t="61673" x="4727575" y="2495550"/>
          <p14:tracePt t="61681" x="4751388" y="2487613"/>
          <p14:tracePt t="61689" x="4767263" y="2471738"/>
          <p14:tracePt t="61697" x="4791075" y="2447925"/>
          <p14:tracePt t="61705" x="4806950" y="2432050"/>
          <p14:tracePt t="61713" x="4822825" y="2400300"/>
          <p14:tracePt t="61721" x="4830763" y="2368550"/>
          <p14:tracePt t="61729" x="4838700" y="2344738"/>
          <p14:tracePt t="61737" x="4838700" y="2320925"/>
          <p14:tracePt t="61748" x="4838700" y="2289175"/>
          <p14:tracePt t="61753" x="4838700" y="2273300"/>
          <p14:tracePt t="61763" x="4838700" y="2257425"/>
          <p14:tracePt t="61770" x="4830763" y="2241550"/>
          <p14:tracePt t="61777" x="4822825" y="2224088"/>
          <p14:tracePt t="61785" x="4806950" y="2208213"/>
          <p14:tracePt t="61793" x="4799013" y="2208213"/>
          <p14:tracePt t="61801" x="4791075" y="2192338"/>
          <p14:tracePt t="61809" x="4775200" y="2176463"/>
          <p14:tracePt t="61817" x="4759325" y="2160588"/>
          <p14:tracePt t="61825" x="4743450" y="2144713"/>
          <p14:tracePt t="61833" x="4727575" y="2136775"/>
          <p14:tracePt t="61839" x="4719638" y="2120900"/>
          <p14:tracePt t="61847" x="4695825" y="2105025"/>
          <p14:tracePt t="61855" x="4679950" y="2089150"/>
          <p14:tracePt t="61863" x="4664075" y="2073275"/>
          <p14:tracePt t="61871" x="4648200" y="2057400"/>
          <p14:tracePt t="61879" x="4632325" y="2049463"/>
          <p14:tracePt t="61887" x="4624388" y="2033588"/>
          <p14:tracePt t="61895" x="4608513" y="2017713"/>
          <p14:tracePt t="61903" x="4592638" y="2001838"/>
          <p14:tracePt t="61911" x="4576763" y="1985963"/>
          <p14:tracePt t="61919" x="4559300" y="1970088"/>
          <p14:tracePt t="61927" x="4551363" y="1970088"/>
          <p14:tracePt t="61935" x="4535488" y="1962150"/>
          <p14:tracePt t="61941" x="4519613" y="1954213"/>
          <p14:tracePt t="61950" x="4503738" y="1946275"/>
          <p14:tracePt t="61957" x="4503738" y="1938338"/>
          <p14:tracePt t="61966" x="4495800" y="1938338"/>
          <p14:tracePt t="61973" x="4487863" y="1938338"/>
          <p14:tracePt t="61981" x="4479925" y="1930400"/>
          <p14:tracePt t="62037" x="4487863" y="1922463"/>
          <p14:tracePt t="62046" x="4503738" y="1922463"/>
          <p14:tracePt t="62051" x="4519613" y="1914525"/>
          <p14:tracePt t="62059" x="4543425" y="1906588"/>
          <p14:tracePt t="62069" x="4559300" y="1906588"/>
          <p14:tracePt t="62076" x="4576763" y="1906588"/>
          <p14:tracePt t="62083" x="4584700" y="1906588"/>
          <p14:tracePt t="62091" x="4600575" y="1906588"/>
          <p14:tracePt t="62099" x="4608513" y="1922463"/>
          <p14:tracePt t="62107" x="4624388" y="1938338"/>
          <p14:tracePt t="62116" x="4632325" y="1938338"/>
          <p14:tracePt t="62123" x="4656138" y="1954213"/>
          <p14:tracePt t="62135" x="4672013" y="1970088"/>
          <p14:tracePt t="62139" x="4687888" y="1985963"/>
          <p14:tracePt t="62147" x="4711700" y="2001838"/>
          <p14:tracePt t="62156" x="4727575" y="2009775"/>
          <p14:tracePt t="62169" x="4735513" y="2017713"/>
          <p14:tracePt t="62197" x="4743450" y="2025650"/>
          <p14:tracePt t="62205" x="4743450" y="2033588"/>
          <p14:tracePt t="62213" x="4751388" y="2041525"/>
          <p14:tracePt t="62221" x="4751388" y="2057400"/>
          <p14:tracePt t="62230" x="4767263" y="2073275"/>
          <p14:tracePt t="62237" x="4783138" y="2089150"/>
          <p14:tracePt t="62245" x="4799013" y="2105025"/>
          <p14:tracePt t="62253" x="4814888" y="2112963"/>
          <p14:tracePt t="62261" x="4830763" y="2128838"/>
          <p14:tracePt t="62270" x="4846638" y="2144713"/>
          <p14:tracePt t="62275" x="4862513" y="2160588"/>
          <p14:tracePt t="62283" x="4878388" y="2176463"/>
          <p14:tracePt t="62291" x="4894263" y="2184400"/>
          <p14:tracePt t="62299" x="4902200" y="2184400"/>
          <p14:tracePt t="62308" x="4918075" y="2192338"/>
          <p14:tracePt t="62316" x="4933950" y="2200275"/>
          <p14:tracePt t="62323" x="4951413" y="2208213"/>
          <p14:tracePt t="62331" x="4959350" y="2208213"/>
          <p14:tracePt t="62339" x="4975225" y="2208213"/>
          <p14:tracePt t="62347" x="4991100" y="2208213"/>
          <p14:tracePt t="62355" x="4999038" y="2208213"/>
          <p14:tracePt t="62361" x="5014913" y="2208213"/>
          <p14:tracePt t="62369" x="5030788" y="2208213"/>
          <p14:tracePt t="62385" x="5046663" y="2208213"/>
          <p14:tracePt t="62393" x="5062538" y="2208213"/>
          <p14:tracePt t="62414" x="5070475" y="2208213"/>
          <p14:tracePt t="62429" x="5078413" y="2208213"/>
          <p14:tracePt t="62441" x="5086350" y="2208213"/>
          <p14:tracePt t="62457" x="5094288" y="2208213"/>
          <p14:tracePt t="62463" x="5102225" y="2224088"/>
          <p14:tracePt t="62471" x="5118100" y="2241550"/>
          <p14:tracePt t="62479" x="5133975" y="2249488"/>
          <p14:tracePt t="62488" x="5141913" y="2265363"/>
          <p14:tracePt t="62495" x="5157788" y="2281238"/>
          <p14:tracePt t="62503" x="5173663" y="2297113"/>
          <p14:tracePt t="62511" x="5189538" y="2312988"/>
          <p14:tracePt t="62519" x="5205413" y="2312988"/>
          <p14:tracePt t="62527" x="5213350" y="2320925"/>
          <p14:tracePt t="62535" x="5229225" y="2320925"/>
          <p14:tracePt t="62544" x="5245100" y="2328863"/>
          <p14:tracePt t="62558" x="5260975" y="2344738"/>
          <p14:tracePt t="62566" x="5268913" y="2352675"/>
          <p14:tracePt t="62573" x="5276850" y="2360613"/>
          <p14:tracePt t="62581" x="5276850" y="2376488"/>
          <p14:tracePt t="62589" x="5276850" y="2392363"/>
          <p14:tracePt t="62598" x="5276850" y="2400300"/>
          <p14:tracePt t="62605" x="5276850" y="2416175"/>
          <p14:tracePt t="62613" x="5268913" y="2432050"/>
          <p14:tracePt t="62621" x="5260975" y="2447925"/>
          <p14:tracePt t="62629" x="5245100" y="2455863"/>
          <p14:tracePt t="62637" x="5229225" y="2471738"/>
          <p14:tracePt t="62645" x="5221288" y="2487613"/>
          <p14:tracePt t="62651" x="5205413" y="2503488"/>
          <p14:tracePt t="62659" x="5189538" y="2519363"/>
          <p14:tracePt t="62667" x="5173663" y="2535238"/>
          <p14:tracePt t="62675" x="5157788" y="2543175"/>
          <p14:tracePt t="62682" x="5141913" y="2559050"/>
          <p14:tracePt t="62691" x="5133975" y="2576513"/>
          <p14:tracePt t="62699" x="5118100" y="2592388"/>
          <p14:tracePt t="62708" x="5102225" y="2608263"/>
          <p14:tracePt t="62716" x="5086350" y="2616200"/>
          <p14:tracePt t="62724" x="5070475" y="2632075"/>
          <p14:tracePt t="62732" x="5054600" y="2647950"/>
          <p14:tracePt t="62737" x="5054600" y="2655888"/>
          <p14:tracePt t="62749" x="5046663" y="2655888"/>
          <p14:tracePt t="62809" x="5038725" y="2647950"/>
          <p14:tracePt t="62817" x="5038725" y="2624138"/>
          <p14:tracePt t="62825" x="5038725" y="2600325"/>
          <p14:tracePt t="62831" x="5038725" y="2576513"/>
          <p14:tracePt t="62839" x="5038725" y="2559050"/>
          <p14:tracePt t="62847" x="5038725" y="2543175"/>
          <p14:tracePt t="62855" x="5054600" y="2527300"/>
          <p14:tracePt t="62863" x="5070475" y="2519363"/>
          <p14:tracePt t="62872" x="5078413" y="2503488"/>
          <p14:tracePt t="62879" x="5094288" y="2495550"/>
          <p14:tracePt t="62888" x="5110163" y="2487613"/>
          <p14:tracePt t="62895" x="5126038" y="2479675"/>
          <p14:tracePt t="62903" x="5141913" y="2463800"/>
          <p14:tracePt t="62911" x="5149850" y="2455863"/>
          <p14:tracePt t="62919" x="5165725" y="2455863"/>
          <p14:tracePt t="62927" x="5181600" y="2439988"/>
          <p14:tracePt t="62934" x="5197475" y="2432050"/>
          <p14:tracePt t="62942" x="5205413" y="2432050"/>
          <p14:tracePt t="62949" x="5213350" y="2432050"/>
          <p14:tracePt t="62958" x="5221288" y="2432050"/>
          <p14:tracePt t="62966" x="5229225" y="2432050"/>
          <p14:tracePt t="62973" x="5237163" y="2432050"/>
          <p14:tracePt t="62981" x="5245100" y="2432050"/>
          <p14:tracePt t="63005" x="5253038" y="2432050"/>
          <p14:tracePt t="63013" x="5253038" y="2424113"/>
          <p14:tracePt t="63019" x="5260975" y="2424113"/>
          <p14:tracePt t="63027" x="5268913" y="2424113"/>
          <p14:tracePt t="63051" x="5276850" y="2424113"/>
          <p14:tracePt t="63121" x="5276850" y="2416175"/>
          <p14:tracePt t="63133" x="5276850" y="2408238"/>
          <p14:tracePt t="63141" x="5260975" y="2392363"/>
          <p14:tracePt t="63149" x="5245100" y="2376488"/>
          <p14:tracePt t="63157" x="5229225" y="2360613"/>
          <p14:tracePt t="63165" x="5213350" y="2344738"/>
          <p14:tracePt t="63173" x="5197475" y="2328863"/>
          <p14:tracePt t="63181" x="5165725" y="2312988"/>
          <p14:tracePt t="63189" x="5141913" y="2305050"/>
          <p14:tracePt t="63197" x="5102225" y="2297113"/>
          <p14:tracePt t="63205" x="5086350" y="2297113"/>
          <p14:tracePt t="63211" x="5070475" y="2297113"/>
          <p14:tracePt t="63219" x="5054600" y="2289175"/>
          <p14:tracePt t="63227" x="5038725" y="2289175"/>
          <p14:tracePt t="63237" x="5030788" y="2289175"/>
          <p14:tracePt t="63243" x="5014913" y="2289175"/>
          <p14:tracePt t="63251" x="4999038" y="2281238"/>
          <p14:tracePt t="63259" x="4999038" y="2273300"/>
          <p14:tracePt t="63267" x="4983163" y="2265363"/>
          <p14:tracePt t="63276" x="4975225" y="2265363"/>
          <p14:tracePt t="63283" x="4967288" y="2257425"/>
          <p14:tracePt t="63291" x="4967288" y="2249488"/>
          <p14:tracePt t="63300" x="4951413" y="2233613"/>
          <p14:tracePt t="63305" x="4943475" y="2224088"/>
          <p14:tracePt t="63313" x="4933950" y="2208213"/>
          <p14:tracePt t="63321" x="4926013" y="2192338"/>
          <p14:tracePt t="63329" x="4926013" y="2176463"/>
          <p14:tracePt t="63337" x="4926013" y="2168525"/>
          <p14:tracePt t="63348" x="4926013" y="2160588"/>
          <p14:tracePt t="63357" x="4926013" y="2152650"/>
          <p14:tracePt t="63385" x="4933950" y="2144713"/>
          <p14:tracePt t="63394" x="4943475" y="2136775"/>
          <p14:tracePt t="63401" x="4951413" y="2128838"/>
          <p14:tracePt t="63409" x="4967288" y="2120900"/>
          <p14:tracePt t="63417" x="4983163" y="2112963"/>
          <p14:tracePt t="63423" x="4999038" y="2112963"/>
          <p14:tracePt t="63432" x="5006975" y="2112963"/>
          <p14:tracePt t="63439" x="5022850" y="2112963"/>
          <p14:tracePt t="63448" x="5054600" y="2128838"/>
          <p14:tracePt t="63455" x="5086350" y="2152650"/>
          <p14:tracePt t="63463" x="5110163" y="2160588"/>
          <p14:tracePt t="63471" x="5133975" y="2176463"/>
          <p14:tracePt t="63479" x="5157788" y="2192338"/>
          <p14:tracePt t="63488" x="5173663" y="2208213"/>
          <p14:tracePt t="63495" x="5189538" y="2224088"/>
          <p14:tracePt t="63503" x="5197475" y="2241550"/>
          <p14:tracePt t="63511" x="5213350" y="2257425"/>
          <p14:tracePt t="63517" x="5229225" y="2265363"/>
          <p14:tracePt t="63525" x="5245100" y="2281238"/>
          <p14:tracePt t="63533" x="5253038" y="2289175"/>
          <p14:tracePt t="63541" x="5260975" y="2305050"/>
          <p14:tracePt t="63548" x="5276850" y="2305050"/>
          <p14:tracePt t="63557" x="5284788" y="2320925"/>
          <p14:tracePt t="63565" x="5292725" y="2328863"/>
          <p14:tracePt t="63577" x="5292725" y="2336800"/>
          <p14:tracePt t="63675" x="5300663" y="2336800"/>
          <p14:tracePt t="63687" x="5310188" y="2336800"/>
          <p14:tracePt t="63696" x="5310188" y="2344738"/>
          <p14:tracePt t="63701" x="5310188" y="2352675"/>
          <p14:tracePt t="63709" x="5310188" y="2360613"/>
          <p14:tracePt t="63725" x="5310188" y="2368550"/>
          <p14:tracePt t="63761" x="5310188" y="2376488"/>
          <p14:tracePt t="63777" x="5292725" y="2384425"/>
          <p14:tracePt t="63785" x="5284788" y="2384425"/>
          <p14:tracePt t="63794" x="5268913" y="2400300"/>
          <p14:tracePt t="63798" x="5253038" y="2416175"/>
          <p14:tracePt t="63808" x="5237163" y="2424113"/>
          <p14:tracePt t="63815" x="5221288" y="2439988"/>
          <p14:tracePt t="63823" x="5213350" y="2455863"/>
          <p14:tracePt t="63832" x="5205413" y="2455863"/>
          <p14:tracePt t="63839" x="5189538" y="2463800"/>
          <p14:tracePt t="63847" x="5189538" y="2471738"/>
          <p14:tracePt t="63855" x="5181600" y="2479675"/>
          <p14:tracePt t="63864" x="5173663" y="2487613"/>
          <p14:tracePt t="63871" x="5173663" y="2495550"/>
          <p14:tracePt t="63879" x="5165725" y="2495550"/>
          <p14:tracePt t="63885" x="5165725" y="2503488"/>
          <p14:tracePt t="63949" x="5173663" y="2503488"/>
          <p14:tracePt t="63957" x="5181600" y="2503488"/>
          <p14:tracePt t="64051" x="5189538" y="2503488"/>
          <p14:tracePt t="64165" x="5181600" y="2511425"/>
          <p14:tracePt t="64172" x="5173663" y="2511425"/>
          <p14:tracePt t="64179" x="5165725" y="2511425"/>
          <p14:tracePt t="64187" x="5157788" y="2511425"/>
          <p14:tracePt t="64195" x="5149850" y="2511425"/>
          <p14:tracePt t="64203" x="5133975" y="2511425"/>
          <p14:tracePt t="64219" x="5126038" y="2511425"/>
          <p14:tracePt t="64227" x="5110163" y="2495550"/>
          <p14:tracePt t="64235" x="5094288" y="2479675"/>
          <p14:tracePt t="64243" x="5078413" y="2455863"/>
          <p14:tracePt t="64253" x="5062538" y="2432050"/>
          <p14:tracePt t="64259" x="5046663" y="2408238"/>
          <p14:tracePt t="64267" x="5038725" y="2400300"/>
          <p14:tracePt t="64274" x="5030788" y="2384425"/>
          <p14:tracePt t="64282" x="5022850" y="2368550"/>
          <p14:tracePt t="64289" x="5014913" y="2352675"/>
          <p14:tracePt t="64298" x="5014913" y="2344738"/>
          <p14:tracePt t="64305" x="5014913" y="2336800"/>
          <p14:tracePt t="64313" x="5014913" y="2320925"/>
          <p14:tracePt t="64322" x="5014913" y="2312988"/>
          <p14:tracePt t="64329" x="5014913" y="2305050"/>
          <p14:tracePt t="64337" x="5014913" y="2297113"/>
          <p14:tracePt t="64354" x="5014913" y="2289175"/>
          <p14:tracePt t="64431" x="5022850" y="2281238"/>
          <p14:tracePt t="64439" x="5030788" y="2281238"/>
          <p14:tracePt t="64448" x="5038725" y="2281238"/>
          <p14:tracePt t="64455" x="5046663" y="2281238"/>
          <p14:tracePt t="64461" x="5062538" y="2273300"/>
          <p14:tracePt t="64469" x="5070475" y="2273300"/>
          <p14:tracePt t="64497" x="5078413" y="2273300"/>
          <p14:tracePt t="64506" x="5086350" y="2273300"/>
          <p14:tracePt t="64537" x="5086350" y="2265363"/>
          <p14:tracePt t="64545" x="5094288" y="2249488"/>
          <p14:tracePt t="64561" x="5094288" y="2233613"/>
          <p14:tracePt t="64569" x="5094288" y="2224088"/>
          <p14:tracePt t="64577" x="5094288" y="2216150"/>
          <p14:tracePt t="64585" x="5094288" y="2208213"/>
          <p14:tracePt t="64594" x="5094288" y="2200275"/>
          <p14:tracePt t="64601" x="5094288" y="2192338"/>
          <p14:tracePt t="64617" x="5094288" y="2184400"/>
          <p14:tracePt t="64624" x="5094288" y="2176463"/>
          <p14:tracePt t="64639" x="5094288" y="2168525"/>
          <p14:tracePt t="64655" x="5094288" y="2160588"/>
          <p14:tracePt t="64663" x="5094288" y="2152650"/>
          <p14:tracePt t="64688" x="5094288" y="2144713"/>
          <p14:tracePt t="64695" x="5094288" y="2136775"/>
          <p14:tracePt t="64707" x="5094288" y="2128838"/>
          <p14:tracePt t="64725" x="5086350" y="2128838"/>
          <p14:tracePt t="64749" x="5078413" y="2120900"/>
          <p14:tracePt t="64851" x="5094288" y="2120900"/>
          <p14:tracePt t="64859" x="5102225" y="2120900"/>
          <p14:tracePt t="64867" x="5110163" y="2120900"/>
          <p14:tracePt t="64875" x="5126038" y="2120900"/>
          <p14:tracePt t="64883" x="5126038" y="2128838"/>
          <p14:tracePt t="64892" x="5133975" y="2128838"/>
          <p14:tracePt t="64899" x="5149850" y="2144713"/>
          <p14:tracePt t="64905" x="5157788" y="2152650"/>
          <p14:tracePt t="64913" x="5157788" y="2160588"/>
          <p14:tracePt t="64929" x="5157788" y="2168525"/>
          <p14:tracePt t="64953" x="5157788" y="2176463"/>
          <p14:tracePt t="64961" x="5149850" y="2184400"/>
          <p14:tracePt t="64969" x="5141913" y="2184400"/>
          <p14:tracePt t="64977" x="5133975" y="2192338"/>
          <p14:tracePt t="64985" x="5133975" y="2208213"/>
          <p14:tracePt t="64993" x="5118100" y="2216150"/>
          <p14:tracePt t="64999" x="5110163" y="2233613"/>
          <p14:tracePt t="65007" x="5102225" y="2241550"/>
          <p14:tracePt t="65015" x="5086350" y="2257425"/>
          <p14:tracePt t="65023" x="5078413" y="2273300"/>
          <p14:tracePt t="65031" x="5078413" y="2281238"/>
          <p14:tracePt t="65039" x="5078413" y="2289175"/>
          <p14:tracePt t="65048" x="5070475" y="2289175"/>
          <p14:tracePt t="65223" x="5078413" y="2289175"/>
          <p14:tracePt t="65231" x="5094288" y="2289175"/>
          <p14:tracePt t="65239" x="5102225" y="2281238"/>
          <p14:tracePt t="65247" x="5110163" y="2281238"/>
          <p14:tracePt t="65255" x="5118100" y="2281238"/>
          <p14:tracePt t="65263" x="5126038" y="2281238"/>
          <p14:tracePt t="65271" x="5133975" y="2281238"/>
          <p14:tracePt t="65277" x="5141913" y="2281238"/>
          <p14:tracePt t="65285" x="5149850" y="2281238"/>
          <p14:tracePt t="65317" x="5157788" y="2281238"/>
          <p14:tracePt t="65391" x="5157788" y="2273300"/>
          <p14:tracePt t="65399" x="5149850" y="2273300"/>
          <p14:tracePt t="65407" x="5141913" y="2265363"/>
          <p14:tracePt t="65415" x="5133975" y="2265363"/>
          <p14:tracePt t="65423" x="5126038" y="2257425"/>
          <p14:tracePt t="65431" x="5118100" y="2257425"/>
          <p14:tracePt t="65439" x="5110163" y="2249488"/>
          <p14:tracePt t="65529" x="5118100" y="2249488"/>
          <p14:tracePt t="65537" x="5141913" y="2249488"/>
          <p14:tracePt t="65545" x="5189538" y="2265363"/>
          <p14:tracePt t="65554" x="5253038" y="2297113"/>
          <p14:tracePt t="65561" x="5310188" y="2328863"/>
          <p14:tracePt t="65569" x="5373688" y="2368550"/>
          <p14:tracePt t="65577" x="5429250" y="2400300"/>
          <p14:tracePt t="65585" x="5492750" y="2424113"/>
          <p14:tracePt t="65591" x="5580063" y="2455863"/>
          <p14:tracePt t="65599" x="5659438" y="2479675"/>
          <p14:tracePt t="65607" x="5732463" y="2503488"/>
          <p14:tracePt t="65615" x="5795963" y="2519363"/>
          <p14:tracePt t="65624" x="5851525" y="2527300"/>
          <p14:tracePt t="65631" x="5883275" y="2535238"/>
          <p14:tracePt t="65639" x="5891213" y="2535238"/>
          <p14:tracePt t="65647" x="5899150" y="2535238"/>
          <p14:tracePt t="65685" x="5899150" y="2543175"/>
          <p14:tracePt t="65693" x="5891213" y="2543175"/>
          <p14:tracePt t="65701" x="5875338" y="2543175"/>
          <p14:tracePt t="65709" x="5859463" y="2543175"/>
          <p14:tracePt t="65717" x="5851525" y="2535238"/>
          <p14:tracePt t="65725" x="5827713" y="2519363"/>
          <p14:tracePt t="65733" x="5795963" y="2503488"/>
          <p14:tracePt t="65742" x="5764213" y="2487613"/>
          <p14:tracePt t="65749" x="5724525" y="2471738"/>
          <p14:tracePt t="65758" x="5692775" y="2455863"/>
          <p14:tracePt t="65765" x="5659438" y="2439988"/>
          <p14:tracePt t="65771" x="5635625" y="2424113"/>
          <p14:tracePt t="65779" x="5603875" y="2408238"/>
          <p14:tracePt t="65787" x="5580063" y="2400300"/>
          <p14:tracePt t="65795" x="5556250" y="2384425"/>
          <p14:tracePt t="65803" x="5532438" y="2376488"/>
          <p14:tracePt t="65811" x="5516563" y="2368550"/>
          <p14:tracePt t="65819" x="5500688" y="2368550"/>
          <p14:tracePt t="65827" x="5484813" y="2368550"/>
          <p14:tracePt t="65835" x="5476875" y="2360613"/>
          <p14:tracePt t="65843" x="5461000" y="2352675"/>
          <p14:tracePt t="65851" x="5437188" y="2344738"/>
          <p14:tracePt t="65859" x="5421313" y="2336800"/>
          <p14:tracePt t="65865" x="5405438" y="2320925"/>
          <p14:tracePt t="65873" x="5397500" y="2312988"/>
          <p14:tracePt t="65881" x="5381625" y="2312988"/>
          <p14:tracePt t="65890" x="5365750" y="2305050"/>
          <p14:tracePt t="65897" x="5365750" y="2297113"/>
          <p14:tracePt t="65921" x="5349875" y="2289175"/>
          <p14:tracePt t="65929" x="5334000" y="2289175"/>
          <p14:tracePt t="65937" x="5326063" y="2281238"/>
          <p14:tracePt t="65945" x="5310188" y="2273300"/>
          <p14:tracePt t="65953" x="5292725" y="2265363"/>
          <p14:tracePt t="65961" x="5276850" y="2257425"/>
          <p14:tracePt t="65967" x="5268913" y="2257425"/>
          <p14:tracePt t="65975" x="5253038" y="2257425"/>
          <p14:tracePt t="65983" x="5237163" y="2257425"/>
          <p14:tracePt t="65991" x="5229225" y="2257425"/>
          <p14:tracePt t="65999" x="5181600" y="2241550"/>
          <p14:tracePt t="66008" x="5141913" y="2224088"/>
          <p14:tracePt t="66015" x="5078413" y="2208213"/>
          <p14:tracePt t="66023" x="5022850" y="2184400"/>
          <p14:tracePt t="66030" x="4975225" y="2168525"/>
          <p14:tracePt t="66039" x="4926013" y="2152650"/>
          <p14:tracePt t="66047" x="4894263" y="2136775"/>
          <p14:tracePt t="66055" x="4870450" y="2120900"/>
          <p14:tracePt t="66061" x="4854575" y="2105025"/>
          <p14:tracePt t="66069" x="4854575" y="2097088"/>
          <p14:tracePt t="66078" x="4846638" y="2089150"/>
          <p14:tracePt t="66133" x="4862513" y="2097088"/>
          <p14:tracePt t="66142" x="4894263" y="2112963"/>
          <p14:tracePt t="66149" x="4943475" y="2128838"/>
          <p14:tracePt t="66165" x="5062538" y="2184400"/>
          <p14:tracePt t="66171" x="5133975" y="2200275"/>
          <p14:tracePt t="66179" x="5221288" y="2224088"/>
          <p14:tracePt t="66187" x="5300663" y="2241550"/>
          <p14:tracePt t="66195" x="5389563" y="2265363"/>
          <p14:tracePt t="66203" x="5461000" y="2289175"/>
          <p14:tracePt t="66211" x="5516563" y="2305050"/>
          <p14:tracePt t="66219" x="5572125" y="2328863"/>
          <p14:tracePt t="66228" x="5635625" y="2344738"/>
          <p14:tracePt t="66235" x="5667375" y="2352675"/>
          <p14:tracePt t="66243" x="5684838" y="2360613"/>
          <p14:tracePt t="66249" x="5692775" y="2368550"/>
          <p14:tracePt t="66257" x="5708650" y="2376488"/>
          <p14:tracePt t="66338" x="5700713" y="2384425"/>
          <p14:tracePt t="66345" x="5684838" y="2384425"/>
          <p14:tracePt t="66351" x="5667375" y="2392363"/>
          <p14:tracePt t="66359" x="5651500" y="2400300"/>
          <p14:tracePt t="66367" x="5603875" y="2408238"/>
          <p14:tracePt t="66375" x="5548313" y="2408238"/>
          <p14:tracePt t="66383" x="5500688" y="2408238"/>
          <p14:tracePt t="66392" x="5437188" y="2400300"/>
          <p14:tracePt t="66399" x="5381625" y="2376488"/>
          <p14:tracePt t="66408" x="5310188" y="2360613"/>
          <p14:tracePt t="66416" x="5221288" y="2336800"/>
          <p14:tracePt t="66424" x="5133975" y="2305050"/>
          <p14:tracePt t="66431" x="5054600" y="2273300"/>
          <p14:tracePt t="66440" x="4983163" y="2249488"/>
          <p14:tracePt t="66445" x="4918075" y="2233613"/>
          <p14:tracePt t="66453" x="4862513" y="2224088"/>
          <p14:tracePt t="66461" x="4822825" y="2208213"/>
          <p14:tracePt t="66469" x="4791075" y="2200275"/>
          <p14:tracePt t="66477" x="4775200" y="2192338"/>
          <p14:tracePt t="66485" x="4759325" y="2184400"/>
          <p14:tracePt t="66493" x="4751388" y="2176463"/>
          <p14:tracePt t="66509" x="4751388" y="2168525"/>
          <p14:tracePt t="66534" x="4751388" y="2160588"/>
          <p14:tracePt t="66539" x="4751388" y="2152650"/>
          <p14:tracePt t="66548" x="4751388" y="2144713"/>
          <p14:tracePt t="66564" x="4751388" y="2136775"/>
          <p14:tracePt t="66571" x="4759325" y="2136775"/>
          <p14:tracePt t="66579" x="4759325" y="2128838"/>
          <p14:tracePt t="66587" x="4767263" y="2128838"/>
          <p14:tracePt t="66596" x="4783138" y="2120900"/>
          <p14:tracePt t="66603" x="4791075" y="2120900"/>
          <p14:tracePt t="66611" x="4799013" y="2120900"/>
          <p14:tracePt t="66619" x="4814888" y="2112963"/>
          <p14:tracePt t="66627" x="4830763" y="2112963"/>
          <p14:tracePt t="66633" x="4846638" y="2105025"/>
          <p14:tracePt t="66641" x="4854575" y="2105025"/>
          <p14:tracePt t="66649" x="4870450" y="2105025"/>
          <p14:tracePt t="66658" x="4878388" y="2105025"/>
          <p14:tracePt t="66792" x="4886325" y="2105025"/>
          <p14:tracePt t="66842" x="4894263" y="2105025"/>
          <p14:tracePt t="66862" x="4902200" y="2105025"/>
          <p14:tracePt t="66869" x="4910138" y="2105025"/>
          <p14:tracePt t="66877" x="4918075" y="2112963"/>
          <p14:tracePt t="66886" x="4926013" y="2128838"/>
          <p14:tracePt t="66893" x="4926013" y="2136775"/>
          <p14:tracePt t="66902" x="4926013" y="2152650"/>
          <p14:tracePt t="66910" x="4926013" y="2168525"/>
          <p14:tracePt t="66916" x="4926013" y="2176463"/>
          <p14:tracePt t="66924" x="4926013" y="2192338"/>
          <p14:tracePt t="66933" x="4926013" y="2216150"/>
          <p14:tracePt t="66941" x="4926013" y="2241550"/>
          <p14:tracePt t="66949" x="4926013" y="2249488"/>
          <p14:tracePt t="66955" x="4926013" y="2265363"/>
          <p14:tracePt t="66964" x="4933950" y="2281238"/>
          <p14:tracePt t="66972" x="4943475" y="2289175"/>
          <p14:tracePt t="66980" x="4943475" y="2297113"/>
          <p14:tracePt t="66987" x="4943475" y="2305050"/>
          <p14:tracePt t="66996" x="4951413" y="2305050"/>
          <p14:tracePt t="67093" x="4951413" y="2312988"/>
          <p14:tracePt t="67103" x="4943475" y="2320925"/>
          <p14:tracePt t="67119" x="4926013" y="2328863"/>
          <p14:tracePt t="67127" x="4918075" y="2328863"/>
          <p14:tracePt t="67183" x="4910138" y="2336800"/>
          <p14:tracePt t="67195" x="4902200" y="2344738"/>
          <p14:tracePt t="67201" x="4902200" y="2352675"/>
          <p14:tracePt t="67209" x="4894263" y="2352675"/>
          <p14:tracePt t="67221" x="4886325" y="2352675"/>
          <p14:tracePt t="67232" x="4878388" y="2360613"/>
          <p14:tracePt t="67241" x="4870450" y="2368550"/>
          <p14:tracePt t="67249" x="4870450" y="2376488"/>
          <p14:tracePt t="67257" x="4862513" y="2384425"/>
          <p14:tracePt t="67265" x="4846638" y="2400300"/>
          <p14:tracePt t="67273" x="4838700" y="2416175"/>
          <p14:tracePt t="67281" x="4822825" y="2432050"/>
          <p14:tracePt t="67287" x="4814888" y="2439988"/>
          <p14:tracePt t="67295" x="4806950" y="2455863"/>
          <p14:tracePt t="67303" x="4799013" y="2471738"/>
          <p14:tracePt t="67311" x="4791075" y="2479675"/>
          <p14:tracePt t="67319" x="4791075" y="2487613"/>
          <p14:tracePt t="67327" x="4783138" y="2495550"/>
          <p14:tracePt t="67335" x="4783138" y="2503488"/>
          <p14:tracePt t="67343" x="4775200" y="2511425"/>
          <p14:tracePt t="67351" x="4767263" y="2527300"/>
          <p14:tracePt t="67359" x="4759325" y="2543175"/>
          <p14:tracePt t="67367" x="4759325" y="2551113"/>
          <p14:tracePt t="67375" x="4743450" y="2566988"/>
          <p14:tracePt t="67381" x="4735513" y="2584450"/>
          <p14:tracePt t="67389" x="4727575" y="2600325"/>
          <p14:tracePt t="67397" x="4727575" y="2608263"/>
          <p14:tracePt t="67405" x="4727575" y="2616200"/>
          <p14:tracePt t="67414" x="4727575" y="2624138"/>
          <p14:tracePt t="67723" x="4735513" y="2600325"/>
          <p14:tracePt t="67731" x="4751388" y="2576513"/>
          <p14:tracePt t="67739" x="4767263" y="2543175"/>
          <p14:tracePt t="67746" x="4783138" y="2519363"/>
          <p14:tracePt t="67755" x="4799013" y="2503488"/>
          <p14:tracePt t="67761" x="4799013" y="2479675"/>
          <p14:tracePt t="67769" x="4806950" y="2463800"/>
          <p14:tracePt t="67777" x="4806950" y="2447925"/>
          <p14:tracePt t="67785" x="4806950" y="2432050"/>
          <p14:tracePt t="67793" x="4806950" y="2416175"/>
          <p14:tracePt t="67801" x="4806950" y="2408238"/>
          <p14:tracePt t="67809" x="4806950" y="2392363"/>
          <p14:tracePt t="67818" x="4806950" y="2376488"/>
          <p14:tracePt t="67825" x="4806950" y="2368550"/>
          <p14:tracePt t="67833" x="4806950" y="2360613"/>
          <p14:tracePt t="67841" x="4806950" y="2352675"/>
          <p14:tracePt t="67849" x="4806950" y="2344738"/>
          <p14:tracePt t="67855" x="4806950" y="2336800"/>
          <p14:tracePt t="67864" x="4806950" y="2328863"/>
          <p14:tracePt t="67872" x="4799013" y="2328863"/>
          <p14:tracePt t="67880" x="4799013" y="2320925"/>
          <p14:tracePt t="67887" x="4791075" y="2320925"/>
          <p14:tracePt t="67895" x="4783138" y="2320925"/>
          <p14:tracePt t="67904" x="4775200" y="2312988"/>
          <p14:tracePt t="67949" x="4775200" y="2305050"/>
          <p14:tracePt t="67966" x="4775200" y="2289175"/>
          <p14:tracePt t="67973" x="4775200" y="2273300"/>
          <p14:tracePt t="67989" x="4775200" y="2265363"/>
          <p14:tracePt t="67997" x="4775200" y="2249488"/>
          <p14:tracePt t="68005" x="4775200" y="2241550"/>
          <p14:tracePt t="68013" x="4775200" y="2233613"/>
          <p14:tracePt t="68021" x="4775200" y="2224088"/>
          <p14:tracePt t="68030" x="4775200" y="2208213"/>
          <p14:tracePt t="68037" x="4783138" y="2192338"/>
          <p14:tracePt t="68043" x="4791075" y="2176463"/>
          <p14:tracePt t="68051" x="4799013" y="2168525"/>
          <p14:tracePt t="68059" x="4806950" y="2152650"/>
          <p14:tracePt t="68067" x="4814888" y="2136775"/>
          <p14:tracePt t="68075" x="4814888" y="2128838"/>
          <p14:tracePt t="68091" x="4814888" y="2120900"/>
          <p14:tracePt t="68103" x="4822825" y="2112963"/>
          <p14:tracePt t="68111" x="4822825" y="2105025"/>
          <p14:tracePt t="68127" x="4830763" y="2097088"/>
          <p14:tracePt t="68141" x="4830763" y="2089150"/>
          <p14:tracePt t="68225" x="4814888" y="2097088"/>
          <p14:tracePt t="68231" x="4799013" y="2128838"/>
          <p14:tracePt t="68239" x="4783138" y="2160588"/>
          <p14:tracePt t="68247" x="4767263" y="2184400"/>
          <p14:tracePt t="68255" x="4759325" y="2208213"/>
          <p14:tracePt t="68263" x="4751388" y="2224088"/>
          <p14:tracePt t="68271" x="4743450" y="2233613"/>
          <p14:tracePt t="68280" x="4735513" y="2241550"/>
          <p14:tracePt t="68288" x="4735513" y="2249488"/>
          <p14:tracePt t="68307" x="4735513" y="2257425"/>
          <p14:tracePt t="68323" x="4735513" y="2273300"/>
          <p14:tracePt t="68329" x="4727575" y="2289175"/>
          <p14:tracePt t="68337" x="4727575" y="2297113"/>
          <p14:tracePt t="68345" x="4719638" y="2305050"/>
          <p14:tracePt t="68353" x="4719638" y="2312988"/>
          <p14:tracePt t="68417" x="4735513" y="2281238"/>
          <p14:tracePt t="68423" x="4751388" y="2265363"/>
          <p14:tracePt t="68431" x="4767263" y="2224088"/>
          <p14:tracePt t="68439" x="4783138" y="2192338"/>
          <p14:tracePt t="68448" x="4799013" y="2144713"/>
          <p14:tracePt t="68455" x="4806950" y="2128838"/>
          <p14:tracePt t="68464" x="4822825" y="2112963"/>
          <p14:tracePt t="68471" x="4822825" y="2097088"/>
          <p14:tracePt t="68480" x="4830763" y="2089150"/>
          <p14:tracePt t="68495" x="4830763" y="2073275"/>
          <p14:tracePt t="68503" x="4830763" y="2065338"/>
          <p14:tracePt t="68511" x="4838700" y="2065338"/>
          <p14:tracePt t="68570" x="4854575" y="2065338"/>
          <p14:tracePt t="68577" x="4870450" y="2065338"/>
          <p14:tracePt t="68585" x="4878388" y="2065338"/>
          <p14:tracePt t="68594" x="4894263" y="2081213"/>
          <p14:tracePt t="68601" x="4918075" y="2097088"/>
          <p14:tracePt t="68608" x="4943475" y="2112963"/>
          <p14:tracePt t="68615" x="4967288" y="2128838"/>
          <p14:tracePt t="68624" x="4983163" y="2144713"/>
          <p14:tracePt t="68631" x="4991100" y="2160588"/>
          <p14:tracePt t="68640" x="5006975" y="2168525"/>
          <p14:tracePt t="68647" x="5022850" y="2168525"/>
          <p14:tracePt t="68655" x="5030788" y="2176463"/>
          <p14:tracePt t="68663" x="5038725" y="2184400"/>
          <p14:tracePt t="68675" x="5046663" y="2184400"/>
          <p14:tracePt t="68687" x="5054600" y="2184400"/>
          <p14:tracePt t="68701" x="5070475" y="2184400"/>
          <p14:tracePt t="68709" x="5078413" y="2184400"/>
          <p14:tracePt t="68831" x="5062538" y="2192338"/>
          <p14:tracePt t="68847" x="5046663" y="2208213"/>
          <p14:tracePt t="68855" x="5030788" y="2224088"/>
          <p14:tracePt t="68863" x="5014913" y="2241550"/>
          <p14:tracePt t="68872" x="5006975" y="2257425"/>
          <p14:tracePt t="68880" x="4991100" y="2265363"/>
          <p14:tracePt t="68888" x="4975225" y="2273300"/>
          <p14:tracePt t="68893" x="4959350" y="2273300"/>
          <p14:tracePt t="68901" x="4951413" y="2273300"/>
          <p14:tracePt t="68909" x="4933950" y="2273300"/>
          <p14:tracePt t="68918" x="4918075" y="2273300"/>
          <p14:tracePt t="68925" x="4910138" y="2273300"/>
          <p14:tracePt t="68934" x="4894263" y="2257425"/>
          <p14:tracePt t="68941" x="4878388" y="2241550"/>
          <p14:tracePt t="68949" x="4862513" y="2224088"/>
          <p14:tracePt t="68957" x="4846638" y="2208213"/>
          <p14:tracePt t="68965" x="4830763" y="2192338"/>
          <p14:tracePt t="68974" x="4822825" y="2184400"/>
          <p14:tracePt t="68981" x="4806950" y="2168525"/>
          <p14:tracePt t="68987" x="4791075" y="2152650"/>
          <p14:tracePt t="68995" x="4775200" y="2136775"/>
          <p14:tracePt t="69003" x="4767263" y="2120900"/>
          <p14:tracePt t="69021" x="4767263" y="2105025"/>
          <p14:tracePt t="69035" x="4767263" y="2097088"/>
          <p14:tracePt t="69115" x="4759325" y="2097088"/>
          <p14:tracePt t="69123" x="4759325" y="2112963"/>
          <p14:tracePt t="69129" x="4751388" y="2128838"/>
          <p14:tracePt t="69147" x="4751388" y="2192338"/>
          <p14:tracePt t="69153" x="4735513" y="2241550"/>
          <p14:tracePt t="69161" x="4727575" y="2281238"/>
          <p14:tracePt t="69169" x="4719638" y="2305050"/>
          <p14:tracePt t="69178" x="4711700" y="2328863"/>
          <p14:tracePt t="69185" x="4703763" y="2328863"/>
          <p14:tracePt t="69193" x="4703763" y="2336800"/>
          <p14:tracePt t="69201" x="4703763" y="2344738"/>
          <p14:tracePt t="69279" x="4711700" y="2328863"/>
          <p14:tracePt t="69287" x="4719638" y="2312988"/>
          <p14:tracePt t="69296" x="4735513" y="2281238"/>
          <p14:tracePt t="69304" x="4751388" y="2249488"/>
          <p14:tracePt t="69311" x="4767263" y="2224088"/>
          <p14:tracePt t="69319" x="4775200" y="2200275"/>
          <p14:tracePt t="69327" x="4783138" y="2184400"/>
          <p14:tracePt t="69335" x="4791075" y="2168525"/>
          <p14:tracePt t="69343" x="4799013" y="2168525"/>
          <p14:tracePt t="69351" x="4799013" y="2160588"/>
          <p14:tracePt t="69481" x="4791075" y="2160588"/>
          <p14:tracePt t="69487" x="4783138" y="2160588"/>
          <p14:tracePt t="69495" x="4767263" y="2168525"/>
          <p14:tracePt t="69503" x="4751388" y="2168525"/>
          <p14:tracePt t="69511" x="4751388" y="2176463"/>
          <p14:tracePt t="69519" x="4743450" y="2176463"/>
          <p14:tracePt t="69527" x="4727575" y="2192338"/>
          <p14:tracePt t="69543" x="4711700" y="2200275"/>
          <p14:tracePt t="69551" x="4703763" y="2200275"/>
          <p14:tracePt t="69559" x="4695825" y="2208213"/>
          <p14:tracePt t="69567" x="4687888" y="2216150"/>
          <p14:tracePt t="69573" x="4679950" y="2233613"/>
          <p14:tracePt t="69581" x="4672013" y="2233613"/>
          <p14:tracePt t="69589" x="4672013" y="2241550"/>
          <p14:tracePt t="69597" x="4672013" y="2249488"/>
          <p14:tracePt t="69605" x="4672013" y="2257425"/>
          <p14:tracePt t="69621" x="4664075" y="2265363"/>
          <p14:tracePt t="69629" x="4664075" y="2273300"/>
          <p14:tracePt t="69671" x="4672013" y="2273300"/>
          <p14:tracePt t="69679" x="4679950" y="2273300"/>
          <p14:tracePt t="69696" x="4687888" y="2273300"/>
          <p14:tracePt t="69703" x="4695825" y="2273300"/>
          <p14:tracePt t="69711" x="4703763" y="2273300"/>
          <p14:tracePt t="69719" x="4703763" y="2265363"/>
          <p14:tracePt t="69735" x="4711700" y="2265363"/>
          <p14:tracePt t="69743" x="4719638" y="2257425"/>
          <p14:tracePt t="69751" x="4727575" y="2249488"/>
          <p14:tracePt t="69763" x="4727575" y="2241550"/>
          <p14:tracePt t="69829" x="4727575" y="2249488"/>
          <p14:tracePt t="69846" x="4727575" y="2241550"/>
          <p14:tracePt t="71039" x="4719638" y="2281238"/>
          <p14:tracePt t="71047" x="4703763" y="2305050"/>
          <p14:tracePt t="71055" x="4703763" y="2360613"/>
          <p14:tracePt t="71063" x="4703763" y="2400300"/>
          <p14:tracePt t="71072" x="4703763" y="2455863"/>
          <p14:tracePt t="71079" x="4703763" y="2527300"/>
          <p14:tracePt t="71088" x="4719638" y="2584450"/>
          <p14:tracePt t="71093" x="4735513" y="2640013"/>
          <p14:tracePt t="71101" x="4735513" y="2695575"/>
          <p14:tracePt t="71109" x="4735513" y="2751138"/>
          <p14:tracePt t="71117" x="4735513" y="2806700"/>
          <p14:tracePt t="71125" x="4719638" y="2854325"/>
          <p14:tracePt t="71133" x="4711700" y="2886075"/>
          <p14:tracePt t="71141" x="4711700" y="2894013"/>
          <p14:tracePt t="71149" x="4711700" y="2909888"/>
          <p14:tracePt t="71157" x="4711700" y="2919413"/>
          <p14:tracePt t="79953" x="4727575" y="2909888"/>
          <p14:tracePt t="79961" x="4743450" y="2894013"/>
          <p14:tracePt t="79968" x="4751388" y="2878138"/>
          <p14:tracePt t="79975" x="4767263" y="2878138"/>
          <p14:tracePt t="79985" x="4767263" y="2870200"/>
          <p14:tracePt t="79992" x="4775200" y="2870200"/>
          <p14:tracePt t="80007" x="4783138" y="2870200"/>
          <p14:tracePt t="80015" x="4791075" y="2862263"/>
          <p14:tracePt t="80023" x="4799013" y="2862263"/>
          <p14:tracePt t="80031" x="4799013" y="2854325"/>
          <p14:tracePt t="80039" x="4806950" y="2854325"/>
          <p14:tracePt t="80063" x="4814888" y="2854325"/>
          <p14:tracePt t="80071" x="4814888" y="2846388"/>
          <p14:tracePt t="80133" x="4806950" y="2846388"/>
          <p14:tracePt t="80142" x="4799013" y="2846388"/>
          <p14:tracePt t="80149" x="4783138" y="2862263"/>
          <p14:tracePt t="80157" x="4767263" y="2870200"/>
          <p14:tracePt t="80165" x="4751388" y="2878138"/>
          <p14:tracePt t="80173" x="4743450" y="2886075"/>
          <p14:tracePt t="80179" x="4727575" y="2894013"/>
          <p14:tracePt t="80235" x="4727575" y="2878138"/>
          <p14:tracePt t="80243" x="4727575" y="2822575"/>
          <p14:tracePt t="80251" x="4703763" y="2751138"/>
          <p14:tracePt t="80259" x="4687888" y="2695575"/>
          <p14:tracePt t="80267" x="4656138" y="2647950"/>
          <p14:tracePt t="80275" x="4632325" y="2600325"/>
          <p14:tracePt t="80281" x="4608513" y="2551113"/>
          <p14:tracePt t="80289" x="4592638" y="2519363"/>
          <p14:tracePt t="80297" x="4576763" y="2495550"/>
          <p14:tracePt t="80305" x="4567238" y="2471738"/>
          <p14:tracePt t="80313" x="4567238" y="2463800"/>
          <p14:tracePt t="80322" x="4567238" y="2447925"/>
          <p14:tracePt t="80329" x="4567238" y="2432050"/>
          <p14:tracePt t="80338" x="4576763" y="2424113"/>
          <p14:tracePt t="80345" x="4584700" y="2416175"/>
          <p14:tracePt t="80379" x="4584700" y="2408238"/>
          <p14:tracePt t="80478" x="4576763" y="2400300"/>
          <p14:tracePt t="80485" x="4576763" y="2368550"/>
          <p14:tracePt t="80493" x="4559300" y="2297113"/>
          <p14:tracePt t="80501" x="4543425" y="2208213"/>
          <p14:tracePt t="80509" x="4519613" y="2128838"/>
          <p14:tracePt t="80517" x="4511675" y="2041525"/>
          <p14:tracePt t="80525" x="4511675" y="1978025"/>
          <p14:tracePt t="80533" x="4519613" y="1930400"/>
          <p14:tracePt t="80542" x="4535488" y="1898650"/>
          <p14:tracePt t="80549" x="4551363" y="1873250"/>
          <p14:tracePt t="80558" x="4567238" y="1841500"/>
          <p14:tracePt t="80565" x="4584700" y="1817688"/>
          <p14:tracePt t="80573" x="4600575" y="1793875"/>
          <p14:tracePt t="80581" x="4616450" y="1778000"/>
          <p14:tracePt t="80589" x="4624388" y="1762125"/>
          <p14:tracePt t="80597" x="4632325" y="1754188"/>
          <p14:tracePt t="80605" x="4632325" y="1738313"/>
          <p14:tracePt t="80613" x="4632325" y="1730375"/>
          <p14:tracePt t="80622" x="4632325" y="1722438"/>
          <p14:tracePt t="80629" x="4632325" y="1706563"/>
          <p14:tracePt t="80638" x="4632325" y="1690688"/>
          <p14:tracePt t="80654" x="4632325" y="1682750"/>
          <p14:tracePt t="80659" x="4632325" y="1674813"/>
          <p14:tracePt t="80719" x="4632325" y="1682750"/>
          <p14:tracePt t="80727" x="4624388" y="1682750"/>
          <p14:tracePt t="80735" x="4616450" y="1706563"/>
          <p14:tracePt t="80741" x="4600575" y="1738313"/>
          <p14:tracePt t="80749" x="4567238" y="1801813"/>
          <p14:tracePt t="80758" x="4519613" y="1873250"/>
          <p14:tracePt t="80765" x="4479925" y="1938338"/>
          <p14:tracePt t="80773" x="4448175" y="2009775"/>
          <p14:tracePt t="80781" x="4424363" y="2065338"/>
          <p14:tracePt t="80789" x="4392613" y="2105025"/>
          <p14:tracePt t="80797" x="4376738" y="2152650"/>
          <p14:tracePt t="80805" x="4368800" y="2184400"/>
          <p14:tracePt t="80813" x="4360863" y="2208213"/>
          <p14:tracePt t="80822" x="4360863" y="2241550"/>
          <p14:tracePt t="80829" x="4360863" y="2273300"/>
          <p14:tracePt t="80835" x="4368800" y="2305050"/>
          <p14:tracePt t="80843" x="4384675" y="2328863"/>
          <p14:tracePt t="80851" x="4400550" y="2352675"/>
          <p14:tracePt t="80859" x="4416425" y="2368550"/>
          <p14:tracePt t="80867" x="4424363" y="2384425"/>
          <p14:tracePt t="80875" x="4432300" y="2392363"/>
          <p14:tracePt t="80883" x="4448175" y="2392363"/>
          <p14:tracePt t="80891" x="4456113" y="2392363"/>
          <p14:tracePt t="80899" x="4464050" y="2392363"/>
          <p14:tracePt t="80908" x="4479925" y="2392363"/>
          <p14:tracePt t="80915" x="4495800" y="2392363"/>
          <p14:tracePt t="80923" x="4519613" y="2376488"/>
          <p14:tracePt t="80929" x="4527550" y="2360613"/>
          <p14:tracePt t="80937" x="4551363" y="2360613"/>
          <p14:tracePt t="80945" x="4576763" y="2344738"/>
          <p14:tracePt t="80953" x="4592638" y="2336800"/>
          <p14:tracePt t="80961" x="4600575" y="2336800"/>
          <p14:tracePt t="80969" x="4616450" y="2328863"/>
          <p14:tracePt t="80977" x="4632325" y="2320925"/>
          <p14:tracePt t="80986" x="4648200" y="2305050"/>
          <p14:tracePt t="80993" x="4664075" y="2305050"/>
          <p14:tracePt t="81001" x="4672013" y="2297113"/>
          <p14:tracePt t="81009" x="4687888" y="2281238"/>
          <p14:tracePt t="81017" x="4703763" y="2265363"/>
          <p14:tracePt t="81025" x="4719638" y="2249488"/>
          <p14:tracePt t="81032" x="4735513" y="2233613"/>
          <p14:tracePt t="81039" x="4751388" y="2200275"/>
          <p14:tracePt t="81047" x="4759325" y="2160588"/>
          <p14:tracePt t="81055" x="4775200" y="2112963"/>
          <p14:tracePt t="81063" x="4783138" y="2065338"/>
          <p14:tracePt t="81071" x="4791075" y="2009775"/>
          <p14:tracePt t="81079" x="4791075" y="1954213"/>
          <p14:tracePt t="81088" x="4791075" y="1914525"/>
          <p14:tracePt t="81095" x="4791075" y="1873250"/>
          <p14:tracePt t="81103" x="4783138" y="1849438"/>
          <p14:tracePt t="81112" x="4767263" y="1825625"/>
          <p14:tracePt t="81117" x="4751388" y="1809750"/>
          <p14:tracePt t="81128" x="4735513" y="1793875"/>
          <p14:tracePt t="81133" x="4719638" y="1785938"/>
          <p14:tracePt t="81141" x="4687888" y="1778000"/>
          <p14:tracePt t="81149" x="4656138" y="1778000"/>
          <p14:tracePt t="81158" x="4624388" y="1770063"/>
          <p14:tracePt t="81165" x="4584700" y="1770063"/>
          <p14:tracePt t="81173" x="4559300" y="1770063"/>
          <p14:tracePt t="81181" x="4535488" y="1770063"/>
          <p14:tracePt t="81189" x="4511675" y="1770063"/>
          <p14:tracePt t="81197" x="4487863" y="1785938"/>
          <p14:tracePt t="81205" x="4471988" y="1801813"/>
          <p14:tracePt t="81211" x="4448175" y="1817688"/>
          <p14:tracePt t="81219" x="4424363" y="1833563"/>
          <p14:tracePt t="81227" x="4408488" y="1849438"/>
          <p14:tracePt t="81235" x="4392613" y="1865313"/>
          <p14:tracePt t="81243" x="4368800" y="1881188"/>
          <p14:tracePt t="81252" x="4352925" y="1890713"/>
          <p14:tracePt t="81259" x="4344988" y="1906588"/>
          <p14:tracePt t="81267" x="4329113" y="1922463"/>
          <p14:tracePt t="81275" x="4329113" y="1938338"/>
          <p14:tracePt t="81283" x="4329113" y="1954213"/>
          <p14:tracePt t="81291" x="4329113" y="1978025"/>
          <p14:tracePt t="81299" x="4344988" y="2009775"/>
          <p14:tracePt t="81305" x="4360863" y="2041525"/>
          <p14:tracePt t="81313" x="4376738" y="2081213"/>
          <p14:tracePt t="81321" x="4416425" y="2112963"/>
          <p14:tracePt t="81329" x="4456113" y="2152650"/>
          <p14:tracePt t="81337" x="4503738" y="2184400"/>
          <p14:tracePt t="81345" x="4551363" y="2208213"/>
          <p14:tracePt t="81354" x="4608513" y="2241550"/>
          <p14:tracePt t="81361" x="4656138" y="2265363"/>
          <p14:tracePt t="81369" x="4703763" y="2297113"/>
          <p14:tracePt t="81377" x="4751388" y="2312988"/>
          <p14:tracePt t="81385" x="4775200" y="2328863"/>
          <p14:tracePt t="81394" x="4814888" y="2336800"/>
          <p14:tracePt t="81399" x="4838700" y="2336800"/>
          <p14:tracePt t="81408" x="4846638" y="2336800"/>
          <p14:tracePt t="81415" x="4862513" y="2336800"/>
          <p14:tracePt t="81423" x="4878388" y="2336800"/>
          <p14:tracePt t="81433" x="4886325" y="2336800"/>
          <p14:tracePt t="81440" x="4902200" y="2336800"/>
          <p14:tracePt t="81447" x="4918075" y="2336800"/>
          <p14:tracePt t="81455" x="4926013" y="2328863"/>
          <p14:tracePt t="81463" x="4926013" y="2320925"/>
          <p14:tracePt t="81471" x="4943475" y="2305050"/>
          <p14:tracePt t="81479" x="4951413" y="2297113"/>
          <p14:tracePt t="81486" x="4951413" y="2281238"/>
          <p14:tracePt t="81494" x="4951413" y="2265363"/>
          <p14:tracePt t="81502" x="4951413" y="2257425"/>
          <p14:tracePt t="81509" x="4951413" y="2233613"/>
          <p14:tracePt t="81517" x="4951413" y="2216150"/>
          <p14:tracePt t="81525" x="4943475" y="2208213"/>
          <p14:tracePt t="81533" x="4926013" y="2192338"/>
          <p14:tracePt t="81541" x="4910138" y="2176463"/>
          <p14:tracePt t="81549" x="4902200" y="2160588"/>
          <p14:tracePt t="81558" x="4886325" y="2144713"/>
          <p14:tracePt t="81565" x="4870450" y="2128838"/>
          <p14:tracePt t="81573" x="4854575" y="2120900"/>
          <p14:tracePt t="81581" x="4838700" y="2112963"/>
          <p14:tracePt t="81588" x="4830763" y="2105025"/>
          <p14:tracePt t="81595" x="4814888" y="2097088"/>
          <p14:tracePt t="81603" x="4799013" y="2081213"/>
          <p14:tracePt t="81611" x="4783138" y="2073275"/>
          <p14:tracePt t="81619" x="4775200" y="2065338"/>
          <p14:tracePt t="81627" x="4759325" y="2065338"/>
          <p14:tracePt t="81635" x="4743450" y="2065338"/>
          <p14:tracePt t="81643" x="4735513" y="2065338"/>
          <p14:tracePt t="81651" x="4719638" y="2065338"/>
          <p14:tracePt t="81659" x="4703763" y="2065338"/>
          <p14:tracePt t="81667" x="4695825" y="2065338"/>
          <p14:tracePt t="81673" x="4672013" y="2065338"/>
          <p14:tracePt t="81681" x="4656138" y="2065338"/>
          <p14:tracePt t="81690" x="4648200" y="2065338"/>
          <p14:tracePt t="81697" x="4624388" y="2065338"/>
          <p14:tracePt t="81705" x="4600575" y="2065338"/>
          <p14:tracePt t="81714" x="4584700" y="2081213"/>
          <p14:tracePt t="81721" x="4576763" y="2097088"/>
          <p14:tracePt t="81729" x="4559300" y="2105025"/>
          <p14:tracePt t="81737" x="4551363" y="2120900"/>
          <p14:tracePt t="81745" x="4543425" y="2128838"/>
          <p14:tracePt t="81753" x="4535488" y="2144713"/>
          <p14:tracePt t="81761" x="4535488" y="2160588"/>
          <p14:tracePt t="81769" x="4535488" y="2168525"/>
          <p14:tracePt t="81775" x="4535488" y="2184400"/>
          <p14:tracePt t="81783" x="4535488" y="2200275"/>
          <p14:tracePt t="81791" x="4551363" y="2216150"/>
          <p14:tracePt t="81799" x="4567238" y="2224088"/>
          <p14:tracePt t="81808" x="4576763" y="2241550"/>
          <p14:tracePt t="81815" x="4584700" y="2257425"/>
          <p14:tracePt t="81823" x="4592638" y="2265363"/>
          <p14:tracePt t="81831" x="4608513" y="2273300"/>
          <p14:tracePt t="81839" x="4624388" y="2289175"/>
          <p14:tracePt t="81847" x="4624388" y="2297113"/>
          <p14:tracePt t="81855" x="4640263" y="2305050"/>
          <p14:tracePt t="81864" x="4648200" y="2312988"/>
          <p14:tracePt t="81878" x="4664075" y="2312988"/>
          <p14:tracePt t="81894" x="4672013" y="2312988"/>
          <p14:tracePt t="82032" x="4664075" y="2312988"/>
          <p14:tracePt t="82461" x="4679950" y="2312988"/>
          <p14:tracePt t="82469" x="4751388" y="2273300"/>
          <p14:tracePt t="82477" x="4830763" y="2233613"/>
          <p14:tracePt t="82485" x="4886325" y="2184400"/>
          <p14:tracePt t="82493" x="4975225" y="2136775"/>
          <p14:tracePt t="82502" x="5038725" y="2081213"/>
          <p14:tracePt t="82509" x="5110163" y="2025650"/>
          <p14:tracePt t="82517" x="5173663" y="1978025"/>
          <p14:tracePt t="82526" x="5221288" y="1946275"/>
          <p14:tracePt t="82531" x="5260975" y="1922463"/>
          <p14:tracePt t="82539" x="5284788" y="1898650"/>
          <p14:tracePt t="82548" x="5310188" y="1881188"/>
          <p14:tracePt t="82556" x="5318125" y="1865313"/>
          <p14:tracePt t="82563" x="5326063" y="1849438"/>
          <p14:tracePt t="82571" x="5334000" y="1849438"/>
          <p14:tracePt t="82579" x="5349875" y="1833563"/>
          <p14:tracePt t="82587" x="5349875" y="1825625"/>
          <p14:tracePt t="82599" x="5357813" y="1825625"/>
          <p14:tracePt t="82607" x="5365750" y="1825625"/>
          <p14:tracePt t="82615" x="5373688" y="1825625"/>
          <p14:tracePt t="82621" x="5381625" y="1825625"/>
          <p14:tracePt t="82629" x="5389563" y="1825625"/>
          <p14:tracePt t="82657" x="5397500" y="1825625"/>
          <p14:tracePt t="82697" x="5405438" y="1817688"/>
          <p14:tracePt t="82705" x="5413375" y="1817688"/>
          <p14:tracePt t="83058" x="5429250" y="1809750"/>
          <p14:tracePt t="83065" x="5492750" y="1785938"/>
          <p14:tracePt t="83073" x="5532438" y="1762125"/>
          <p14:tracePt t="83081" x="5540375" y="1762125"/>
          <p14:tracePt t="83089" x="5556250" y="1746250"/>
          <p14:tracePt t="83097" x="5580063" y="1730375"/>
          <p14:tracePt t="83103" x="5603875" y="1714500"/>
          <p14:tracePt t="83111" x="5619750" y="1698625"/>
          <p14:tracePt t="83119" x="5635625" y="1682750"/>
          <p14:tracePt t="83127" x="5635625" y="1674813"/>
          <p14:tracePt t="83135" x="5643563" y="1674813"/>
          <p14:tracePt t="83148" x="5651500" y="1674813"/>
          <p14:tracePt t="83159" x="5651500" y="1666875"/>
          <p14:tracePt t="83202" x="5659438" y="1658938"/>
          <p14:tracePt t="83225" x="5667375" y="1658938"/>
          <p14:tracePt t="83295" x="5667375" y="1651000"/>
          <p14:tracePt t="83307" x="5667375" y="1643063"/>
          <p14:tracePt t="83315" x="5667375" y="1635125"/>
          <p14:tracePt t="83323" x="5659438" y="1611313"/>
          <p14:tracePt t="83331" x="5643563" y="1587500"/>
          <p14:tracePt t="83339" x="5627688" y="1563688"/>
          <p14:tracePt t="83347" x="5611813" y="1547813"/>
          <p14:tracePt t="83355" x="5588000" y="1522413"/>
          <p14:tracePt t="83363" x="5580063" y="1498600"/>
          <p14:tracePt t="83372" x="5532438" y="1466850"/>
          <p14:tracePt t="83379" x="5468938" y="1411288"/>
          <p14:tracePt t="83385" x="5405438" y="1363663"/>
          <p14:tracePt t="83393" x="5334000" y="1308100"/>
          <p14:tracePt t="83401" x="5268913" y="1276350"/>
          <p14:tracePt t="83411" x="5181600" y="1236663"/>
          <p14:tracePt t="83418" x="5086350" y="1204913"/>
          <p14:tracePt t="83425" x="4991100" y="1171575"/>
          <p14:tracePt t="83434" x="4886325" y="1147763"/>
          <p14:tracePt t="83442" x="4791075" y="1123950"/>
          <p14:tracePt t="83450" x="4719638" y="1108075"/>
          <p14:tracePt t="83457" x="4679950" y="1092200"/>
          <p14:tracePt t="83467" x="4656138" y="1084263"/>
          <p14:tracePt t="83472" x="4640263" y="1076325"/>
          <p14:tracePt t="83479" x="4624388" y="1068388"/>
          <p14:tracePt t="83487" x="4616450" y="1068388"/>
          <p14:tracePt t="83495" x="4600575" y="1068388"/>
          <p14:tracePt t="83503" x="4584700" y="1068388"/>
          <p14:tracePt t="83513" x="4576763" y="1068388"/>
          <p14:tracePt t="83519" x="4551363" y="1068388"/>
          <p14:tracePt t="83528" x="4519613" y="1076325"/>
          <p14:tracePt t="83536" x="4464050" y="1092200"/>
          <p14:tracePt t="83544" x="4392613" y="1116013"/>
          <p14:tracePt t="83551" x="4329113" y="1131888"/>
          <p14:tracePt t="83559" x="4273550" y="1147763"/>
          <p14:tracePt t="83567" x="4217988" y="1163638"/>
          <p14:tracePt t="83575" x="4152900" y="1179513"/>
          <p14:tracePt t="83582" x="4105275" y="1204913"/>
          <p14:tracePt t="83590" x="4057650" y="1228725"/>
          <p14:tracePt t="83597" x="4025900" y="1260475"/>
          <p14:tracePt t="83605" x="3978275" y="1300163"/>
          <p14:tracePt t="83613" x="3938588" y="1355725"/>
          <p14:tracePt t="83621" x="3898900" y="1419225"/>
          <p14:tracePt t="83630" x="3851275" y="1490663"/>
          <p14:tracePt t="83637" x="3810000" y="1555750"/>
          <p14:tracePt t="83646" x="3770313" y="1627188"/>
          <p14:tracePt t="83653" x="3738563" y="1714500"/>
          <p14:tracePt t="83659" x="3706813" y="1785938"/>
          <p14:tracePt t="83667" x="3683000" y="1873250"/>
          <p14:tracePt t="83675" x="3667125" y="1946275"/>
          <p14:tracePt t="83684" x="3643313" y="2017713"/>
          <p14:tracePt t="83692" x="3635375" y="2073275"/>
          <p14:tracePt t="83699" x="3611563" y="2128838"/>
          <p14:tracePt t="83707" x="3611563" y="2184400"/>
          <p14:tracePt t="83715" x="3611563" y="2233613"/>
          <p14:tracePt t="83723" x="3611563" y="2273300"/>
          <p14:tracePt t="83731" x="3611563" y="2312988"/>
          <p14:tracePt t="83739" x="3611563" y="2336800"/>
          <p14:tracePt t="83747" x="3619500" y="2360613"/>
          <p14:tracePt t="83755" x="3627438" y="2368550"/>
          <p14:tracePt t="83761" x="3643313" y="2392363"/>
          <p14:tracePt t="83769" x="3659188" y="2424113"/>
          <p14:tracePt t="83778" x="3690938" y="2463800"/>
          <p14:tracePt t="83785" x="3722688" y="2487613"/>
          <p14:tracePt t="83793" x="3762375" y="2535238"/>
          <p14:tracePt t="83801" x="3810000" y="2592388"/>
          <p14:tracePt t="83809" x="3875088" y="2655888"/>
          <p14:tracePt t="83817" x="3954463" y="2719388"/>
          <p14:tracePt t="83825" x="4017963" y="2782888"/>
          <p14:tracePt t="83833" x="4105275" y="2846388"/>
          <p14:tracePt t="83841" x="4192588" y="2901950"/>
          <p14:tracePt t="83847" x="4305300" y="2951163"/>
          <p14:tracePt t="83855" x="4416425" y="2982913"/>
          <p14:tracePt t="83863" x="4511675" y="3022600"/>
          <p14:tracePt t="83871" x="4600575" y="3046413"/>
          <p14:tracePt t="83879" x="4687888" y="3070225"/>
          <p14:tracePt t="83887" x="4767263" y="3078163"/>
          <p14:tracePt t="83895" x="4846638" y="3078163"/>
          <p14:tracePt t="83903" x="4933950" y="3062288"/>
          <p14:tracePt t="83911" x="5014913" y="3054350"/>
          <p14:tracePt t="83919" x="5086350" y="3046413"/>
          <p14:tracePt t="83928" x="5157788" y="3030538"/>
          <p14:tracePt t="83935" x="5237163" y="3022600"/>
          <p14:tracePt t="83941" x="5300663" y="3006725"/>
          <p14:tracePt t="83949" x="5357813" y="2982913"/>
          <p14:tracePt t="83957" x="5421313" y="2967038"/>
          <p14:tracePt t="83965" x="5492750" y="2943225"/>
          <p14:tracePt t="83973" x="5532438" y="2927350"/>
          <p14:tracePt t="83981" x="5580063" y="2909888"/>
          <p14:tracePt t="83990" x="5635625" y="2886075"/>
          <p14:tracePt t="83997" x="5676900" y="2870200"/>
          <p14:tracePt t="84005" x="5708650" y="2854325"/>
          <p14:tracePt t="84014" x="5772150" y="2814638"/>
          <p14:tracePt t="84022" x="5803900" y="2782888"/>
          <p14:tracePt t="84029" x="5843588" y="2751138"/>
          <p14:tracePt t="84037" x="5891213" y="2711450"/>
          <p14:tracePt t="84043" x="5938838" y="2663825"/>
          <p14:tracePt t="84051" x="5978525" y="2608263"/>
          <p14:tracePt t="84059" x="6010275" y="2551113"/>
          <p14:tracePt t="84068" x="6026150" y="2503488"/>
          <p14:tracePt t="84075" x="6043613" y="2455863"/>
          <p14:tracePt t="84083" x="6051550" y="2424113"/>
          <p14:tracePt t="84091" x="6075363" y="2384425"/>
          <p14:tracePt t="84099" x="6083300" y="2360613"/>
          <p14:tracePt t="84107" x="6091238" y="2336800"/>
          <p14:tracePt t="84115" x="6091238" y="2320925"/>
          <p14:tracePt t="84123" x="6091238" y="2312988"/>
          <p14:tracePt t="84143" x="6091238" y="2297113"/>
          <p14:tracePt t="84750" x="6091238" y="2289175"/>
          <p14:tracePt t="84765" x="6091238" y="2265363"/>
          <p14:tracePt t="84773" x="6091238" y="2233613"/>
          <p14:tracePt t="84781" x="6091238" y="2208213"/>
          <p14:tracePt t="84789" x="6115050" y="2160588"/>
          <p14:tracePt t="84797" x="6122988" y="2128838"/>
          <p14:tracePt t="84805" x="6122988" y="2120900"/>
          <p14:tracePt t="84814" x="6130925" y="2097088"/>
          <p14:tracePt t="84822" x="6138863" y="2081213"/>
          <p14:tracePt t="84828" x="6146800" y="2065338"/>
          <p14:tracePt t="84837" x="6154738" y="2041525"/>
          <p14:tracePt t="84844" x="6170613" y="2033588"/>
          <p14:tracePt t="84853" x="6178550" y="2017713"/>
          <p14:tracePt t="84861" x="6194425" y="2001838"/>
          <p14:tracePt t="84867" x="6202363" y="1978025"/>
          <p14:tracePt t="84875" x="6218238" y="1962150"/>
          <p14:tracePt t="84883" x="6234113" y="1954213"/>
          <p14:tracePt t="84891" x="6249988" y="1930400"/>
          <p14:tracePt t="84899" x="6265863" y="1914525"/>
          <p14:tracePt t="84907" x="6273800" y="1898650"/>
          <p14:tracePt t="84915" x="6281738" y="1881188"/>
          <p14:tracePt t="84923" x="6281738" y="1873250"/>
          <p14:tracePt t="84931" x="6281738" y="1857375"/>
          <p14:tracePt t="84947" x="6281738" y="1849438"/>
          <p14:tracePt t="84979" x="6281738" y="1841500"/>
          <p14:tracePt t="84985" x="6265863" y="1841500"/>
          <p14:tracePt t="84993" x="6234113" y="1833563"/>
          <p14:tracePt t="85001" x="6178550" y="1833563"/>
          <p14:tracePt t="85009" x="6122988" y="1817688"/>
          <p14:tracePt t="85017" x="6043613" y="1801813"/>
          <p14:tracePt t="85025" x="5954713" y="1793875"/>
          <p14:tracePt t="85034" x="5883275" y="1778000"/>
          <p14:tracePt t="85041" x="5827713" y="1770063"/>
          <p14:tracePt t="85049" x="5803900" y="1770063"/>
          <p14:tracePt t="85058" x="5795963" y="1762125"/>
          <p14:tracePt t="85066" x="5780088" y="1762125"/>
          <p14:tracePt t="85073" x="5780088" y="1754188"/>
          <p14:tracePt t="85155" x="5780088" y="1746250"/>
          <p14:tracePt t="85163" x="5788025" y="1730375"/>
          <p14:tracePt t="85171" x="5795963" y="1722438"/>
          <p14:tracePt t="85178" x="5811838" y="1706563"/>
          <p14:tracePt t="85185" x="5827713" y="1690688"/>
          <p14:tracePt t="85193" x="5843588" y="1674813"/>
          <p14:tracePt t="85201" x="5859463" y="1658938"/>
          <p14:tracePt t="85209" x="5875338" y="1643063"/>
          <p14:tracePt t="85218" x="5875338" y="1635125"/>
          <p14:tracePt t="85225" x="5891213" y="1627188"/>
          <p14:tracePt t="85233" x="5891213" y="1619250"/>
          <p14:tracePt t="85287" x="5827713" y="1619250"/>
          <p14:tracePt t="85295" x="5708650" y="1619250"/>
          <p14:tracePt t="85303" x="5516563" y="1611313"/>
          <p14:tracePt t="85311" x="5284788" y="1579563"/>
          <p14:tracePt t="85319" x="5046663" y="1547813"/>
          <p14:tracePt t="85327" x="4783138" y="1514475"/>
          <p14:tracePt t="85335" x="4519613" y="1482725"/>
          <p14:tracePt t="85343" x="4289425" y="1458913"/>
          <p14:tracePt t="85351" x="4176713" y="1435100"/>
          <p14:tracePt t="85359" x="4152900" y="1419225"/>
          <p14:tracePt t="85365" x="4144963" y="1411288"/>
          <p14:tracePt t="85373" x="4160838" y="1403350"/>
          <p14:tracePt t="85381" x="4225925" y="1363663"/>
          <p14:tracePt t="85390" x="4337050" y="1308100"/>
          <p14:tracePt t="85397" x="4479925" y="1260475"/>
          <p14:tracePt t="85405" x="4703763" y="1195388"/>
          <p14:tracePt t="85413" x="4894263" y="1155700"/>
          <p14:tracePt t="85422" x="5014913" y="1139825"/>
          <p14:tracePt t="85429" x="5086350" y="1116013"/>
          <p14:tracePt t="85437" x="5094288" y="1116013"/>
          <p14:tracePt t="85445" x="5094288" y="1100138"/>
          <p14:tracePt t="85459" x="5078413" y="1108075"/>
          <p14:tracePt t="85467" x="5030788" y="1123950"/>
          <p14:tracePt t="85476" x="4959350" y="1147763"/>
          <p14:tracePt t="85483" x="4862513" y="1179513"/>
          <p14:tracePt t="85491" x="4775200" y="1204913"/>
          <p14:tracePt t="85499" x="4703763" y="1220788"/>
          <p14:tracePt t="85507" x="4679950" y="1236663"/>
          <p14:tracePt t="85515" x="4679950" y="1244600"/>
          <p14:tracePt t="85539" x="4695825" y="1244600"/>
          <p14:tracePt t="85547" x="4743450" y="1236663"/>
          <p14:tracePt t="85553" x="4814888" y="1220788"/>
          <p14:tracePt t="85562" x="4886325" y="1220788"/>
          <p14:tracePt t="85569" x="4943475" y="1236663"/>
          <p14:tracePt t="85577" x="4991100" y="1252538"/>
          <p14:tracePt t="85585" x="5006975" y="1268413"/>
          <p14:tracePt t="85594" x="5022850" y="1284288"/>
          <p14:tracePt t="85601" x="5038725" y="1300163"/>
          <p14:tracePt t="85609" x="5046663" y="1308100"/>
          <p14:tracePt t="85617" x="5054600" y="1323975"/>
          <p14:tracePt t="85625" x="5054600" y="1331913"/>
          <p14:tracePt t="85641" x="5054600" y="1339850"/>
          <p14:tracePt t="85655" x="5054600" y="1355725"/>
          <p14:tracePt t="85663" x="5038725" y="1371600"/>
          <p14:tracePt t="85671" x="5022850" y="1387475"/>
          <p14:tracePt t="85679" x="5006975" y="1395413"/>
          <p14:tracePt t="85687" x="4983163" y="1419225"/>
          <p14:tracePt t="85695" x="4933950" y="1482725"/>
          <p14:tracePt t="85703" x="4870450" y="1538288"/>
          <p14:tracePt t="85711" x="4783138" y="1603375"/>
          <p14:tracePt t="85719" x="4695825" y="1666875"/>
          <p14:tracePt t="85727" x="4608513" y="1722438"/>
          <p14:tracePt t="85733" x="4543425" y="1762125"/>
          <p14:tracePt t="85741" x="4495800" y="1801813"/>
          <p14:tracePt t="85749" x="4479925" y="1841500"/>
          <p14:tracePt t="85758" x="4471988" y="1849438"/>
          <p14:tracePt t="85766" x="4471988" y="1865313"/>
          <p14:tracePt t="85773" x="4471988" y="1881188"/>
          <p14:tracePt t="85782" x="4479925" y="1890713"/>
          <p14:tracePt t="85789" x="4511675" y="1898650"/>
          <p14:tracePt t="85797" x="4576763" y="1914525"/>
          <p14:tracePt t="85806" x="4640263" y="1922463"/>
          <p14:tracePt t="85813" x="4727575" y="1922463"/>
          <p14:tracePt t="85821" x="4846638" y="1922463"/>
          <p14:tracePt t="85829" x="4959350" y="1930400"/>
          <p14:tracePt t="85835" x="5054600" y="1946275"/>
          <p14:tracePt t="85843" x="5133975" y="1946275"/>
          <p14:tracePt t="85852" x="5189538" y="1954213"/>
          <p14:tracePt t="85860" x="5205413" y="1970088"/>
          <p14:tracePt t="85883" x="5197475" y="1985963"/>
          <p14:tracePt t="85891" x="5189538" y="2001838"/>
          <p14:tracePt t="85899" x="5173663" y="2017713"/>
          <p14:tracePt t="85907" x="5118100" y="2033588"/>
          <p14:tracePt t="85915" x="5086350" y="2049463"/>
          <p14:tracePt t="85921" x="5030788" y="2065338"/>
          <p14:tracePt t="85929" x="4983163" y="2089150"/>
          <p14:tracePt t="85937" x="4967288" y="2105025"/>
          <p14:tracePt t="85945" x="4959350" y="2112963"/>
          <p14:tracePt t="85969" x="4975225" y="2112963"/>
          <p14:tracePt t="85977" x="5030788" y="2112963"/>
          <p14:tracePt t="85985" x="5086350" y="2105025"/>
          <p14:tracePt t="85993" x="5157788" y="2097088"/>
          <p14:tracePt t="86001" x="5213350" y="2089150"/>
          <p14:tracePt t="86009" x="5284788" y="2073275"/>
          <p14:tracePt t="86015" x="5341938" y="2073275"/>
          <p14:tracePt t="86023" x="5373688" y="2065338"/>
          <p14:tracePt t="86031" x="5389563" y="2065338"/>
          <p14:tracePt t="86039" x="5413375" y="2065338"/>
          <p14:tracePt t="86047" x="5437188" y="2065338"/>
          <p14:tracePt t="86055" x="5461000" y="2065338"/>
          <p14:tracePt t="86063" x="5468938" y="2065338"/>
          <p14:tracePt t="86071" x="5484813" y="2065338"/>
          <p14:tracePt t="86079" x="5508625" y="2065338"/>
          <p14:tracePt t="86087" x="5532438" y="2081213"/>
          <p14:tracePt t="86095" x="5564188" y="2089150"/>
          <p14:tracePt t="86103" x="5619750" y="2112963"/>
          <p14:tracePt t="86111" x="5643563" y="2120900"/>
          <p14:tracePt t="86117" x="5659438" y="2128838"/>
          <p14:tracePt t="86125" x="5667375" y="2136775"/>
          <p14:tracePt t="86142" x="5684838" y="2168525"/>
          <p14:tracePt t="86149" x="5692775" y="2192338"/>
          <p14:tracePt t="86157" x="5692775" y="2208213"/>
          <p14:tracePt t="86165" x="5692775" y="2233613"/>
          <p14:tracePt t="86173" x="5692775" y="2273300"/>
          <p14:tracePt t="86181" x="5684838" y="2320925"/>
          <p14:tracePt t="86189" x="5676900" y="2376488"/>
          <p14:tracePt t="86197" x="5659438" y="2424113"/>
          <p14:tracePt t="86203" x="5643563" y="2479675"/>
          <p14:tracePt t="86212" x="5627688" y="2535238"/>
          <p14:tracePt t="86219" x="5603875" y="2600325"/>
          <p14:tracePt t="86228" x="5588000" y="2655888"/>
          <p14:tracePt t="86235" x="5572125" y="2687638"/>
          <p14:tracePt t="86243" x="5548313" y="2727325"/>
          <p14:tracePt t="86251" x="5532438" y="2759075"/>
          <p14:tracePt t="86259" x="5516563" y="2782888"/>
          <p14:tracePt t="86267" x="5500688" y="2806700"/>
          <p14:tracePt t="86275" x="5492750" y="2822575"/>
          <p14:tracePt t="86283" x="5484813" y="2838450"/>
          <p14:tracePt t="86291" x="5476875" y="2854325"/>
          <p14:tracePt t="86299" x="5476875" y="2870200"/>
          <p14:tracePt t="86306" x="5468938" y="2870200"/>
          <p14:tracePt t="86992" x="5468938" y="2862263"/>
          <p14:tracePt t="87004" x="5461000" y="2854325"/>
          <p14:tracePt t="87011" x="5461000" y="2838450"/>
          <p14:tracePt t="87019" x="5453063" y="2806700"/>
          <p14:tracePt t="87027" x="5453063" y="2774950"/>
          <p14:tracePt t="87035" x="5445125" y="2735263"/>
          <p14:tracePt t="87043" x="5429250" y="2679700"/>
          <p14:tracePt t="87051" x="5421313" y="2616200"/>
          <p14:tracePt t="87057" x="5405438" y="2559050"/>
          <p14:tracePt t="87065" x="5381625" y="2511425"/>
          <p14:tracePt t="87073" x="5365750" y="2439988"/>
          <p14:tracePt t="87081" x="5341938" y="2384425"/>
          <p14:tracePt t="87089" x="5318125" y="2320925"/>
          <p14:tracePt t="87098" x="5284788" y="2289175"/>
          <p14:tracePt t="87106" x="5260975" y="2241550"/>
          <p14:tracePt t="87113" x="5245100" y="2216150"/>
          <p14:tracePt t="87122" x="5229225" y="2192338"/>
          <p14:tracePt t="87129" x="5213350" y="2176463"/>
          <p14:tracePt t="87142" x="5197475" y="2168525"/>
          <p14:tracePt t="87145" x="5181600" y="2152650"/>
          <p14:tracePt t="87153" x="5165725" y="2136775"/>
          <p14:tracePt t="87159" x="5157788" y="2120900"/>
          <p14:tracePt t="87167" x="5141913" y="2105025"/>
          <p14:tracePt t="87175" x="5126038" y="2097088"/>
          <p14:tracePt t="87183" x="5110163" y="2097088"/>
          <p14:tracePt t="87191" x="5102225" y="2081213"/>
          <p14:tracePt t="87199" x="5086350" y="2073275"/>
          <p14:tracePt t="87207" x="5062538" y="2065338"/>
          <p14:tracePt t="87215" x="5038725" y="2049463"/>
          <p14:tracePt t="87223" x="5022850" y="2041525"/>
          <p14:tracePt t="87231" x="5014913" y="2033588"/>
          <p14:tracePt t="87239" x="4999038" y="2025650"/>
          <p14:tracePt t="87245" x="4983163" y="2017713"/>
          <p14:tracePt t="87253" x="4975225" y="2009775"/>
          <p14:tracePt t="87261" x="4959350" y="2001838"/>
          <p14:tracePt t="87269" x="4951413" y="2001838"/>
          <p14:tracePt t="87277" x="4933950" y="1993900"/>
          <p14:tracePt t="87285" x="4926013" y="1993900"/>
          <p14:tracePt t="87293" x="4918075" y="1985963"/>
          <p14:tracePt t="87302" x="4902200" y="1985963"/>
          <p14:tracePt t="87309" x="4886325" y="1985963"/>
          <p14:tracePt t="87317" x="4878388" y="1985963"/>
          <p14:tracePt t="87325" x="4862513" y="1985963"/>
          <p14:tracePt t="87333" x="4846638" y="1985963"/>
          <p14:tracePt t="87339" x="4838700" y="1993900"/>
          <p14:tracePt t="87347" x="4822825" y="2001838"/>
          <p14:tracePt t="87355" x="4806950" y="2001838"/>
          <p14:tracePt t="87363" x="4799013" y="2009775"/>
          <p14:tracePt t="87372" x="4783138" y="2017713"/>
          <p14:tracePt t="87379" x="4767263" y="2017713"/>
          <p14:tracePt t="87387" x="4759325" y="2017713"/>
          <p14:tracePt t="87395" x="4759325" y="2025650"/>
          <p14:tracePt t="87404" x="4751388" y="2033588"/>
          <p14:tracePt t="87411" x="4735513" y="2041525"/>
          <p14:tracePt t="87427" x="4719638" y="2049463"/>
          <p14:tracePt t="87435" x="4703763" y="2057400"/>
          <p14:tracePt t="87441" x="4695825" y="2057400"/>
          <p14:tracePt t="87450" x="4679950" y="2065338"/>
          <p14:tracePt t="87457" x="4664075" y="2065338"/>
          <p14:tracePt t="87465" x="4656138" y="2065338"/>
          <p14:tracePt t="87473" x="4648200" y="2065338"/>
          <p14:tracePt t="87481" x="4640263" y="2073275"/>
          <p14:tracePt t="87489" x="4632325" y="2073275"/>
          <p14:tracePt t="87559" x="4640263" y="2073275"/>
          <p14:tracePt t="87607" x="4648200" y="2073275"/>
          <p14:tracePt t="87657" x="4648200" y="2065338"/>
          <p14:tracePt t="87685" x="4648200" y="2057400"/>
          <p14:tracePt t="87693" x="4648200" y="2049463"/>
          <p14:tracePt t="87701" x="4648200" y="2041525"/>
          <p14:tracePt t="87709" x="4640263" y="2041525"/>
          <p14:tracePt t="87718" x="4632325" y="2033588"/>
          <p14:tracePt t="87723" x="4624388" y="2025650"/>
          <p14:tracePt t="87731" x="4608513" y="2017713"/>
          <p14:tracePt t="87739" x="4600575" y="2017713"/>
          <p14:tracePt t="87747" x="4584700" y="2017713"/>
          <p14:tracePt t="87755" x="4567238" y="2017713"/>
          <p14:tracePt t="87763" x="4559300" y="2009775"/>
          <p14:tracePt t="87772" x="4543425" y="2009775"/>
          <p14:tracePt t="87779" x="4535488" y="2009775"/>
          <p14:tracePt t="87787" x="4527550" y="2009775"/>
          <p14:tracePt t="87795" x="4519613" y="2009775"/>
          <p14:tracePt t="87803" x="4511675" y="2017713"/>
          <p14:tracePt t="87813" x="4503738" y="2025650"/>
          <p14:tracePt t="87829" x="4503738" y="2033588"/>
          <p14:tracePt t="87837" x="4503738" y="2041525"/>
          <p14:tracePt t="87845" x="4495800" y="2049463"/>
          <p14:tracePt t="87853" x="4487863" y="2049463"/>
          <p14:tracePt t="87861" x="4487863" y="2065338"/>
          <p14:tracePt t="87869" x="4487863" y="2073275"/>
          <p14:tracePt t="87877" x="4479925" y="2081213"/>
          <p14:tracePt t="87885" x="4471988" y="2089150"/>
          <p14:tracePt t="87894" x="4471988" y="2097088"/>
          <p14:tracePt t="87901" x="4471988" y="2112963"/>
          <p14:tracePt t="87907" x="4471988" y="2128838"/>
          <p14:tracePt t="87923" x="4471988" y="2136775"/>
          <p14:tracePt t="87931" x="4479925" y="2152650"/>
          <p14:tracePt t="87939" x="4479925" y="2168525"/>
          <p14:tracePt t="87947" x="4487863" y="2168525"/>
          <p14:tracePt t="87955" x="4495800" y="2176463"/>
          <p14:tracePt t="87963" x="4503738" y="2184400"/>
          <p14:tracePt t="87972" x="4511675" y="2192338"/>
          <p14:tracePt t="87979" x="4519613" y="2200275"/>
          <p14:tracePt t="87987" x="4527550" y="2208213"/>
          <p14:tracePt t="87995" x="4535488" y="2216150"/>
          <p14:tracePt t="88004" x="4551363" y="2224088"/>
          <p14:tracePt t="88012" x="4567238" y="2224088"/>
          <p14:tracePt t="88025" x="4576763" y="2224088"/>
          <p14:tracePt t="88033" x="4592638" y="2233613"/>
          <p14:tracePt t="88041" x="4600575" y="2233613"/>
          <p14:tracePt t="88057" x="4616450" y="2233613"/>
          <p14:tracePt t="88065" x="4624388" y="2233613"/>
          <p14:tracePt t="88073" x="4640263" y="2233613"/>
          <p14:tracePt t="88081" x="4648200" y="2233613"/>
          <p14:tracePt t="88089" x="4656138" y="2233613"/>
          <p14:tracePt t="88097" x="4672013" y="2233613"/>
          <p14:tracePt t="88103" x="4679950" y="2224088"/>
          <p14:tracePt t="88113" x="4687888" y="2224088"/>
          <p14:tracePt t="88119" x="4695825" y="2216150"/>
          <p14:tracePt t="88127" x="4703763" y="2216150"/>
          <p14:tracePt t="88139" x="4711700" y="2216150"/>
          <p14:tracePt t="88158" x="4711700" y="2208213"/>
          <p14:tracePt t="88172" x="4719638" y="2208213"/>
          <p14:tracePt t="88179" x="4719638" y="2200275"/>
          <p14:tracePt t="88187" x="4719638" y="2184400"/>
          <p14:tracePt t="88193" x="4727575" y="2168525"/>
          <p14:tracePt t="88209" x="4727575" y="2152650"/>
          <p14:tracePt t="88217" x="4727575" y="2144713"/>
          <p14:tracePt t="88225" x="4727575" y="2136775"/>
          <p14:tracePt t="88233" x="4727575" y="2120900"/>
          <p14:tracePt t="88241" x="4727575" y="2112963"/>
          <p14:tracePt t="88249" x="4727575" y="2105025"/>
          <p14:tracePt t="88257" x="4727575" y="2089150"/>
          <p14:tracePt t="88265" x="4727575" y="2081213"/>
          <p14:tracePt t="88273" x="4727575" y="2073275"/>
          <p14:tracePt t="88279" x="4719638" y="2065338"/>
          <p14:tracePt t="88295" x="4711700" y="2057400"/>
          <p14:tracePt t="88303" x="4703763" y="2057400"/>
          <p14:tracePt t="88312" x="4695825" y="2057400"/>
          <p14:tracePt t="88319" x="4687888" y="2057400"/>
          <p14:tracePt t="88327" x="4679950" y="2057400"/>
          <p14:tracePt t="88335" x="4672013" y="2057400"/>
          <p14:tracePt t="88360" x="4664075" y="2057400"/>
          <p14:tracePt t="88367" x="4656138" y="2057400"/>
          <p14:tracePt t="88381" x="4648200" y="2057400"/>
          <p14:tracePt t="88389" x="4640263" y="2057400"/>
          <p14:tracePt t="88397" x="4632325" y="2057400"/>
          <p14:tracePt t="88413" x="4616450" y="2065338"/>
          <p14:tracePt t="88422" x="4608513" y="2073275"/>
          <p14:tracePt t="88429" x="4600575" y="2073275"/>
          <p14:tracePt t="88437" x="4592638" y="2081213"/>
          <p14:tracePt t="88445" x="4584700" y="2097088"/>
          <p14:tracePt t="88453" x="4576763" y="2097088"/>
          <p14:tracePt t="88462" x="4567238" y="2112963"/>
          <p14:tracePt t="88469" x="4559300" y="2128838"/>
          <p14:tracePt t="88475" x="4551363" y="2136775"/>
          <p14:tracePt t="88491" x="4543425" y="2152650"/>
          <p14:tracePt t="88499" x="4543425" y="2160588"/>
          <p14:tracePt t="88515" x="4543425" y="2168525"/>
          <p14:tracePt t="88523" x="4543425" y="2184400"/>
          <p14:tracePt t="88539" x="4543425" y="2200275"/>
          <p14:tracePt t="88547" x="4543425" y="2208213"/>
          <p14:tracePt t="88555" x="4551363" y="2216150"/>
          <p14:tracePt t="88561" x="4567238" y="2224088"/>
          <p14:tracePt t="88569" x="4584700" y="2241550"/>
          <p14:tracePt t="88577" x="4584700" y="2249488"/>
          <p14:tracePt t="88585" x="4600575" y="2257425"/>
          <p14:tracePt t="88593" x="4608513" y="2265363"/>
          <p14:tracePt t="88601" x="4616450" y="2281238"/>
          <p14:tracePt t="88609" x="4632325" y="2289175"/>
          <p14:tracePt t="88617" x="4648200" y="2289175"/>
          <p14:tracePt t="88634" x="4656138" y="2289175"/>
          <p14:tracePt t="88649" x="4664075" y="2289175"/>
          <p14:tracePt t="88659" x="4672013" y="2289175"/>
          <p14:tracePt t="88688" x="4679950" y="2289175"/>
          <p14:tracePt t="88695" x="4687888" y="2289175"/>
          <p14:tracePt t="88703" x="4687888" y="2281238"/>
          <p14:tracePt t="88739" x="4687888" y="2273300"/>
          <p14:tracePt t="91265" x="4679950" y="2273300"/>
          <p14:tracePt t="91305" x="4672013" y="2281238"/>
          <p14:tracePt t="91313" x="4664075" y="2281238"/>
          <p14:tracePt t="91367" x="4656138" y="2281238"/>
          <p14:tracePt t="91413" x="4656138" y="2289175"/>
          <p14:tracePt t="91531" x="4656138" y="2281238"/>
          <p14:tracePt t="91539" x="4656138" y="2273300"/>
          <p14:tracePt t="91547" x="4656138" y="2265363"/>
          <p14:tracePt t="91555" x="4656138" y="2257425"/>
          <p14:tracePt t="91567" x="4656138" y="2249488"/>
          <p14:tracePt t="91584" x="4656138" y="2233613"/>
          <p14:tracePt t="91591" x="4656138" y="2224088"/>
          <p14:tracePt t="91607" x="4656138" y="2216150"/>
          <p14:tracePt t="91613" x="4656138" y="2200275"/>
          <p14:tracePt t="91621" x="4648200" y="2200275"/>
          <p14:tracePt t="91637" x="4648200" y="2192338"/>
          <p14:tracePt t="91645" x="4648200" y="2184400"/>
          <p14:tracePt t="91661" x="4648200" y="2176463"/>
          <p14:tracePt t="91670" x="4648200" y="2168525"/>
          <p14:tracePt t="91677" x="4648200" y="2160588"/>
          <p14:tracePt t="91709" x="4640263" y="2152650"/>
          <p14:tracePt t="91725" x="4640263" y="2144713"/>
          <p14:tracePt t="91733" x="4640263" y="2136775"/>
          <p14:tracePt t="91762" x="4632325" y="2128838"/>
          <p14:tracePt t="91769" x="4632325" y="2120900"/>
          <p14:tracePt t="91775" x="4624388" y="2120900"/>
          <p14:tracePt t="91791" x="4616450" y="2112963"/>
          <p14:tracePt t="91811" x="4616450" y="2105025"/>
          <p14:tracePt t="91819" x="4608513" y="2105025"/>
          <p14:tracePt t="91827" x="4600575" y="2105025"/>
          <p14:tracePt t="91840" x="4600575" y="2097088"/>
          <p14:tracePt t="91859" x="4592638" y="2097088"/>
          <p14:tracePt t="91901" x="4584700" y="2097088"/>
          <p14:tracePt t="91913" x="4576763" y="2097088"/>
          <p14:tracePt t="91929" x="4567238" y="2112963"/>
          <p14:tracePt t="91936" x="4559300" y="2112963"/>
          <p14:tracePt t="91945" x="4543425" y="2128838"/>
          <p14:tracePt t="91954" x="4535488" y="2144713"/>
          <p14:tracePt t="91959" x="4527550" y="2160588"/>
          <p14:tracePt t="91967" x="4511675" y="2168525"/>
          <p14:tracePt t="91975" x="4503738" y="2184400"/>
          <p14:tracePt t="91984" x="4495800" y="2200275"/>
          <p14:tracePt t="91992" x="4495800" y="2216150"/>
          <p14:tracePt t="92000" x="4495800" y="2224088"/>
          <p14:tracePt t="92007" x="4495800" y="2241550"/>
          <p14:tracePt t="92015" x="4495800" y="2257425"/>
          <p14:tracePt t="92023" x="4503738" y="2257425"/>
          <p14:tracePt t="92031" x="4503738" y="2265363"/>
          <p14:tracePt t="92039" x="4511675" y="2273300"/>
          <p14:tracePt t="92047" x="4519613" y="2281238"/>
          <p14:tracePt t="92055" x="4527550" y="2281238"/>
          <p14:tracePt t="92061" x="4535488" y="2281238"/>
          <p14:tracePt t="92070" x="4543425" y="2289175"/>
          <p14:tracePt t="92077" x="4559300" y="2297113"/>
          <p14:tracePt t="92085" x="4567238" y="2305050"/>
          <p14:tracePt t="92093" x="4584700" y="2305050"/>
          <p14:tracePt t="92101" x="4600575" y="2305050"/>
          <p14:tracePt t="92109" x="4608513" y="2305050"/>
          <p14:tracePt t="92117" x="4624388" y="2305050"/>
          <p14:tracePt t="92137" x="4648200" y="2305050"/>
          <p14:tracePt t="92141" x="4664075" y="2305050"/>
          <p14:tracePt t="92149" x="4679950" y="2305050"/>
          <p14:tracePt t="92155" x="4687888" y="2305050"/>
          <p14:tracePt t="92163" x="4703763" y="2297113"/>
          <p14:tracePt t="92171" x="4711700" y="2289175"/>
          <p14:tracePt t="92179" x="4719638" y="2289175"/>
          <p14:tracePt t="92187" x="4727575" y="2273300"/>
          <p14:tracePt t="92195" x="4743450" y="2265363"/>
          <p14:tracePt t="92203" x="4759325" y="2257425"/>
          <p14:tracePt t="92211" x="4767263" y="2241550"/>
          <p14:tracePt t="92220" x="4775200" y="2241550"/>
          <p14:tracePt t="92228" x="4783138" y="2233613"/>
          <p14:tracePt t="92235" x="4791075" y="2216150"/>
          <p14:tracePt t="92253" x="4791075" y="2208213"/>
          <p14:tracePt t="92261" x="4791075" y="2200275"/>
          <p14:tracePt t="92270" x="4791075" y="2192338"/>
          <p14:tracePt t="92278" x="4791075" y="2184400"/>
          <p14:tracePt t="92285" x="4791075" y="2168525"/>
          <p14:tracePt t="92298" x="4791075" y="2160588"/>
          <p14:tracePt t="92313" x="4791075" y="2152650"/>
          <p14:tracePt t="92321" x="4791075" y="2136775"/>
          <p14:tracePt t="92335" x="4791075" y="2128838"/>
          <p14:tracePt t="92345" x="4783138" y="2112963"/>
          <p14:tracePt t="92354" x="4775200" y="2105025"/>
          <p14:tracePt t="92361" x="4775200" y="2097088"/>
          <p14:tracePt t="92370" x="4767263" y="2081213"/>
          <p14:tracePt t="92377" x="4759325" y="2081213"/>
          <p14:tracePt t="92385" x="4751388" y="2081213"/>
          <p14:tracePt t="92393" x="4751388" y="2073275"/>
          <p14:tracePt t="92405" x="4743450" y="2073275"/>
          <p14:tracePt t="92423" x="4735513" y="2065338"/>
          <p14:tracePt t="92439" x="4727575" y="2065338"/>
          <p14:tracePt t="92471" x="4719638" y="2065338"/>
          <p14:tracePt t="92486" x="4711700" y="2065338"/>
          <p14:tracePt t="92495" x="4703763" y="2065338"/>
          <p14:tracePt t="92509" x="4687888" y="2073275"/>
          <p14:tracePt t="92517" x="4672013" y="2081213"/>
          <p14:tracePt t="92525" x="4664075" y="2097088"/>
          <p14:tracePt t="92534" x="4664075" y="2105025"/>
          <p14:tracePt t="92542" x="4648200" y="2120900"/>
          <p14:tracePt t="92549" x="4640263" y="2128838"/>
          <p14:tracePt t="92558" x="4632325" y="2144713"/>
          <p14:tracePt t="92565" x="4624388" y="2160588"/>
          <p14:tracePt t="92573" x="4624388" y="2176463"/>
          <p14:tracePt t="92581" x="4616450" y="2184400"/>
          <p14:tracePt t="92589" x="4616450" y="2192338"/>
          <p14:tracePt t="92597" x="4608513" y="2200275"/>
          <p14:tracePt t="92611" x="4608513" y="2208213"/>
          <p14:tracePt t="92620" x="4608513" y="2216150"/>
          <p14:tracePt t="92631" x="4608513" y="2224088"/>
          <p14:tracePt t="92655" x="4608513" y="2233613"/>
          <p14:tracePt t="92663" x="4608513" y="2241550"/>
          <p14:tracePt t="92671" x="4608513" y="2249488"/>
          <p14:tracePt t="92679" x="4624388" y="2257425"/>
          <p14:tracePt t="92687" x="4632325" y="2265363"/>
          <p14:tracePt t="92693" x="4632325" y="2273300"/>
          <p14:tracePt t="92701" x="4640263" y="2273300"/>
          <p14:tracePt t="92710" x="4656138" y="2281238"/>
          <p14:tracePt t="92718" x="4672013" y="2289175"/>
          <p14:tracePt t="92725" x="4672013" y="2297113"/>
          <p14:tracePt t="92734" x="4679950" y="2297113"/>
          <p14:tracePt t="92741" x="4687888" y="2297113"/>
          <p14:tracePt t="92758" x="4695825" y="2297113"/>
          <p14:tracePt t="92770" x="4703763" y="2297113"/>
          <p14:tracePt t="92779" x="4711700" y="2297113"/>
          <p14:tracePt t="92796" x="4719638" y="2289175"/>
          <p14:tracePt t="92803" x="4735513" y="2281238"/>
          <p14:tracePt t="92811" x="4743450" y="2273300"/>
          <p14:tracePt t="92819" x="4743450" y="2265363"/>
          <p14:tracePt t="92827" x="4743450" y="2257425"/>
          <p14:tracePt t="92835" x="4743450" y="2249488"/>
          <p14:tracePt t="92851" x="4743450" y="2233613"/>
          <p14:tracePt t="92859" x="4743450" y="2224088"/>
          <p14:tracePt t="92876" x="4743450" y="2216150"/>
          <p14:tracePt t="92881" x="4743450" y="2200275"/>
          <p14:tracePt t="92889" x="4735513" y="2192338"/>
          <p14:tracePt t="92897" x="4727575" y="2176463"/>
          <p14:tracePt t="92905" x="4727575" y="2168525"/>
          <p14:tracePt t="92913" x="4711700" y="2152650"/>
          <p14:tracePt t="92921" x="4703763" y="2152650"/>
          <p14:tracePt t="92929" x="4695825" y="2144713"/>
          <p14:tracePt t="92937" x="4687888" y="2136775"/>
          <p14:tracePt t="92945" x="4679950" y="2136775"/>
          <p14:tracePt t="92953" x="4672013" y="2128838"/>
          <p14:tracePt t="93031" x="4664075" y="2128838"/>
          <p14:tracePt t="93043" x="4656138" y="2128838"/>
          <p14:tracePt t="93051" x="4648200" y="2136775"/>
          <p14:tracePt t="93059" x="4648200" y="2152650"/>
          <p14:tracePt t="93067" x="4640263" y="2160588"/>
          <p14:tracePt t="93073" x="4632325" y="2176463"/>
          <p14:tracePt t="93081" x="4624388" y="2192338"/>
          <p14:tracePt t="93089" x="4624388" y="2200275"/>
          <p14:tracePt t="93097" x="4624388" y="2208213"/>
          <p14:tracePt t="93105" x="4624388" y="2216150"/>
          <p14:tracePt t="93113" x="4624388" y="2224088"/>
          <p14:tracePt t="93121" x="4624388" y="2241550"/>
          <p14:tracePt t="93139" x="4632325" y="2249488"/>
          <p14:tracePt t="93145" x="4632325" y="2257425"/>
          <p14:tracePt t="93153" x="4640263" y="2257425"/>
          <p14:tracePt t="93227" x="4648200" y="2257425"/>
          <p14:tracePt t="93261" x="4648200" y="2249488"/>
          <p14:tracePt t="93269" x="4648200" y="2241550"/>
          <p14:tracePt t="93285" x="4648200" y="2233613"/>
          <p14:tracePt t="93317" x="4648200" y="2224088"/>
          <p14:tracePt t="93325" x="4640263" y="2216150"/>
          <p14:tracePt t="93349" x="4632325" y="2208213"/>
          <p14:tracePt t="93363" x="4624388" y="2200275"/>
          <p14:tracePt t="93551" x="4624388" y="2192338"/>
          <p14:tracePt t="93561" x="4632325" y="2192338"/>
          <p14:tracePt t="93583" x="4640263" y="2192338"/>
          <p14:tracePt t="93591" x="4640263" y="2184400"/>
          <p14:tracePt t="93607" x="4640263" y="2176463"/>
          <p14:tracePt t="93623" x="4640263" y="2160588"/>
          <p14:tracePt t="93631" x="4640263" y="2152650"/>
          <p14:tracePt t="93647" x="4632325" y="2136775"/>
          <p14:tracePt t="93655" x="4624388" y="2128838"/>
          <p14:tracePt t="93661" x="4616450" y="2128838"/>
          <p14:tracePt t="93677" x="4608513" y="2120900"/>
          <p14:tracePt t="93697" x="4600575" y="2120900"/>
          <p14:tracePt t="93729" x="4592638" y="2120900"/>
          <p14:tracePt t="93749" x="4584700" y="2120900"/>
          <p14:tracePt t="93807" x="4584700" y="2136775"/>
          <p14:tracePt t="93815" x="4584700" y="2144713"/>
          <p14:tracePt t="93831" x="4584700" y="2152650"/>
          <p14:tracePt t="93839" x="4584700" y="2160588"/>
          <p14:tracePt t="93853" x="4584700" y="2176463"/>
          <p14:tracePt t="93861" x="4584700" y="2184400"/>
          <p14:tracePt t="93877" x="4584700" y="2192338"/>
          <p14:tracePt t="93889" x="4584700" y="2200275"/>
          <p14:tracePt t="93897" x="4592638" y="2200275"/>
          <p14:tracePt t="93905" x="4592638" y="2208213"/>
          <p14:tracePt t="93921" x="4600575" y="2208213"/>
          <p14:tracePt t="93934" x="4608513" y="2216150"/>
          <p14:tracePt t="93941" x="4608513" y="2224088"/>
          <p14:tracePt t="93948" x="4608513" y="2233613"/>
          <p14:tracePt t="93955" x="4616450" y="2233613"/>
          <p14:tracePt t="93963" x="4624388" y="2241550"/>
          <p14:tracePt t="93971" x="4624388" y="2249488"/>
          <p14:tracePt t="93979" x="4632325" y="2249488"/>
          <p14:tracePt t="93987" x="4632325" y="2257425"/>
          <p14:tracePt t="94019" x="4632325" y="2265363"/>
          <p14:tracePt t="94113" x="4640263" y="2273300"/>
          <p14:tracePt t="95385" x="4632325" y="2257425"/>
          <p14:tracePt t="95393" x="4616450" y="2257425"/>
          <p14:tracePt t="95401" x="4608513" y="2257425"/>
          <p14:tracePt t="95417" x="4592638" y="2249488"/>
          <p14:tracePt t="95425" x="4567238" y="2233613"/>
          <p14:tracePt t="95433" x="4535488" y="2216150"/>
          <p14:tracePt t="95441" x="4511675" y="2200275"/>
          <p14:tracePt t="95449" x="4471988" y="2184400"/>
          <p14:tracePt t="95457" x="4440238" y="2176463"/>
          <p14:tracePt t="95463" x="4392613" y="2152650"/>
          <p14:tracePt t="95471" x="4344988" y="2144713"/>
          <p14:tracePt t="95481" x="4305300" y="2136775"/>
          <p14:tracePt t="95487" x="4257675" y="2128838"/>
          <p14:tracePt t="95495" x="4200525" y="2120900"/>
          <p14:tracePt t="95503" x="4144963" y="2097088"/>
          <p14:tracePt t="95511" x="4081463" y="2081213"/>
          <p14:tracePt t="95519" x="4041775" y="2073275"/>
          <p14:tracePt t="95527" x="4010025" y="2057400"/>
          <p14:tracePt t="95536" x="3962400" y="2033588"/>
          <p14:tracePt t="95543" x="3914775" y="2017713"/>
          <p14:tracePt t="95552" x="3859213" y="2001838"/>
          <p14:tracePt t="95557" x="3810000" y="1978025"/>
          <p14:tracePt t="95565" x="3754438" y="1962150"/>
          <p14:tracePt t="95574" x="3690938" y="1938338"/>
          <p14:tracePt t="95582" x="3635375" y="1922463"/>
          <p14:tracePt t="95589" x="3571875" y="1898650"/>
          <p14:tracePt t="95597" x="3516313" y="1857375"/>
          <p14:tracePt t="95605" x="3451225" y="1833563"/>
          <p14:tracePt t="95613" x="3395663" y="1801813"/>
          <p14:tracePt t="95621" x="3332163" y="1762125"/>
          <p14:tracePt t="95630" x="3268663" y="1698625"/>
          <p14:tracePt t="95638" x="3205163" y="1635125"/>
          <p14:tracePt t="95645" x="3141663" y="1571625"/>
          <p14:tracePt t="95652" x="3076575" y="1506538"/>
          <p14:tracePt t="95659" x="3028950" y="1458913"/>
          <p14:tracePt t="95667" x="2989263" y="1419225"/>
          <p14:tracePt t="95675" x="2965450" y="1395413"/>
          <p14:tracePt t="95683" x="2941638" y="1379538"/>
          <p14:tracePt t="95692" x="2925763" y="1363663"/>
          <p14:tracePt t="95699" x="2917825" y="1347788"/>
          <p14:tracePt t="95708" x="2901950" y="1339850"/>
          <p14:tracePt t="95715" x="2886075" y="1316038"/>
          <p14:tracePt t="95724" x="2878138" y="1292225"/>
          <p14:tracePt t="95731" x="2870200" y="1268413"/>
          <p14:tracePt t="95740" x="2854325" y="1228725"/>
          <p14:tracePt t="95748" x="2838450" y="1187450"/>
          <p14:tracePt t="95755" x="2822575" y="1155700"/>
          <p14:tracePt t="95763" x="2806700" y="1123950"/>
          <p14:tracePt t="95769" x="2798763" y="1092200"/>
          <p14:tracePt t="95777" x="2774950" y="1060450"/>
          <p14:tracePt t="95785" x="2767013" y="1044575"/>
          <p14:tracePt t="95795" x="2751138" y="1028700"/>
          <p14:tracePt t="95801" x="2733675" y="1012825"/>
          <p14:tracePt t="95810" x="2717800" y="1004888"/>
          <p14:tracePt t="95818" x="2701925" y="989013"/>
          <p14:tracePt t="95826" x="2693988" y="973138"/>
          <p14:tracePt t="95833" x="2678113" y="957263"/>
          <p14:tracePt t="95842" x="2662238" y="941388"/>
          <p14:tracePt t="95850" x="2646363" y="925513"/>
          <p14:tracePt t="95858" x="2630488" y="917575"/>
          <p14:tracePt t="95864" x="2614613" y="901700"/>
          <p14:tracePt t="95871" x="2606675" y="885825"/>
          <p14:tracePt t="95879" x="2582863" y="869950"/>
          <p14:tracePt t="95887" x="2566988" y="862013"/>
          <p14:tracePt t="95896" x="2543175" y="844550"/>
          <p14:tracePt t="95903" x="2519363" y="828675"/>
          <p14:tracePt t="95912" x="2495550" y="812800"/>
          <p14:tracePt t="95921" x="2471738" y="804863"/>
          <p14:tracePt t="95927" x="2439988" y="781050"/>
          <p14:tracePt t="95935" x="2400300" y="765175"/>
          <p14:tracePt t="95944" x="2351088" y="749300"/>
          <p14:tracePt t="95952" x="2303463" y="733425"/>
          <p14:tracePt t="95958" x="2255838" y="709613"/>
          <p14:tracePt t="95965" x="2200275" y="693738"/>
          <p14:tracePt t="95974" x="2136775" y="669925"/>
          <p14:tracePt t="95981" x="2081213" y="654050"/>
          <p14:tracePt t="95989" x="2008188" y="630238"/>
          <p14:tracePt t="95997" x="1936750" y="614363"/>
          <p14:tracePt t="96005" x="1881188" y="590550"/>
          <p14:tracePt t="96014" x="1817688" y="574675"/>
          <p14:tracePt t="96021" x="1762125" y="550863"/>
          <p14:tracePt t="96030" x="1706563" y="534988"/>
          <p14:tracePt t="96037" x="1641475" y="509588"/>
          <p14:tracePt t="96046" x="1585913" y="501650"/>
          <p14:tracePt t="96052" x="1554163" y="493713"/>
          <p14:tracePt t="96060" x="1530350" y="485775"/>
          <p14:tracePt t="96067" x="1522413" y="485775"/>
          <p14:tracePt t="96075" x="1506538" y="477838"/>
          <p14:tracePt t="96083" x="1482725" y="477838"/>
          <p14:tracePt t="96092" x="1458913" y="477838"/>
          <p14:tracePt t="96099" x="1443038" y="477838"/>
          <p14:tracePt t="96107" x="1411288" y="477838"/>
          <p14:tracePt t="96115" x="1379538" y="477838"/>
          <p14:tracePt t="96123" x="1347788" y="477838"/>
          <p14:tracePt t="96132" x="1323975" y="477838"/>
          <p14:tracePt t="96138" x="1316038" y="477838"/>
          <p14:tracePt t="96145" x="1300163" y="477838"/>
          <p14:tracePt t="96153" x="1284288" y="485775"/>
          <p14:tracePt t="96161" x="1250950" y="501650"/>
          <p14:tracePt t="96169" x="1227138" y="509588"/>
          <p14:tracePt t="96178" x="1211263" y="527050"/>
          <p14:tracePt t="96185" x="1187450" y="542925"/>
          <p14:tracePt t="96193" x="1163638" y="558800"/>
          <p14:tracePt t="96202" x="1139825" y="582613"/>
          <p14:tracePt t="96209" x="1108075" y="598488"/>
          <p14:tracePt t="96217" x="1060450" y="630238"/>
          <p14:tracePt t="96225" x="1012825" y="661988"/>
          <p14:tracePt t="96231" x="989013" y="685800"/>
          <p14:tracePt t="96239" x="965200" y="709613"/>
          <p14:tracePt t="96247" x="925513" y="749300"/>
          <p14:tracePt t="96255" x="884238" y="788988"/>
          <p14:tracePt t="96263" x="852488" y="812800"/>
          <p14:tracePt t="96271" x="812800" y="836613"/>
          <p14:tracePt t="96279" x="796925" y="877888"/>
          <p14:tracePt t="96287" x="781050" y="893763"/>
          <p14:tracePt t="96295" x="765175" y="925513"/>
          <p14:tracePt t="96303" x="749300" y="973138"/>
          <p14:tracePt t="96311" x="733425" y="996950"/>
          <p14:tracePt t="96319" x="717550" y="1020763"/>
          <p14:tracePt t="96325" x="701675" y="1052513"/>
          <p14:tracePt t="96333" x="693738" y="1084263"/>
          <p14:tracePt t="96341" x="677863" y="1116013"/>
          <p14:tracePt t="96349" x="669925" y="1131888"/>
          <p14:tracePt t="96358" x="654050" y="1147763"/>
          <p14:tracePt t="96365" x="654050" y="1155700"/>
          <p14:tracePt t="96373" x="654050" y="1171575"/>
          <p14:tracePt t="96381" x="654050" y="1195388"/>
          <p14:tracePt t="96389" x="654050" y="1212850"/>
          <p14:tracePt t="96397" x="654050" y="1228725"/>
          <p14:tracePt t="96405" x="654050" y="1252538"/>
          <p14:tracePt t="96413" x="654050" y="1268413"/>
          <p14:tracePt t="96419" x="654050" y="1276350"/>
          <p14:tracePt t="96427" x="654050" y="1292225"/>
          <p14:tracePt t="96435" x="661988" y="1308100"/>
          <p14:tracePt t="96443" x="669925" y="1323975"/>
          <p14:tracePt t="96452" x="685800" y="1331913"/>
          <p14:tracePt t="96459" x="701675" y="1347788"/>
          <p14:tracePt t="96467" x="717550" y="1371600"/>
          <p14:tracePt t="96475" x="725488" y="1387475"/>
          <p14:tracePt t="96484" x="741363" y="1403350"/>
          <p14:tracePt t="96492" x="757238" y="1419225"/>
          <p14:tracePt t="96499" x="773113" y="1427163"/>
          <p14:tracePt t="96507" x="788988" y="1443038"/>
          <p14:tracePt t="96515" x="804863" y="1458913"/>
          <p14:tracePt t="96521" x="820738" y="1482725"/>
          <p14:tracePt t="96530" x="828675" y="1498600"/>
          <p14:tracePt t="96537" x="844550" y="1514475"/>
          <p14:tracePt t="96545" x="860425" y="1522413"/>
          <p14:tracePt t="96553" x="876300" y="1538288"/>
          <p14:tracePt t="96562" x="900113" y="1555750"/>
          <p14:tracePt t="96569" x="925513" y="1571625"/>
          <p14:tracePt t="96577" x="933450" y="1587500"/>
          <p14:tracePt t="96585" x="957263" y="1603375"/>
          <p14:tracePt t="96593" x="981075" y="1619250"/>
          <p14:tracePt t="96601" x="996950" y="1635125"/>
          <p14:tracePt t="96607" x="1020763" y="1643063"/>
          <p14:tracePt t="96615" x="1044575" y="1658938"/>
          <p14:tracePt t="96623" x="1076325" y="1698625"/>
          <p14:tracePt t="96631" x="1100138" y="1714500"/>
          <p14:tracePt t="96639" x="1123950" y="1738313"/>
          <p14:tracePt t="96647" x="1155700" y="1754188"/>
          <p14:tracePt t="96655" x="1187450" y="1770063"/>
          <p14:tracePt t="96663" x="1203325" y="1785938"/>
          <p14:tracePt t="96671" x="1227138" y="1801813"/>
          <p14:tracePt t="96680" x="1243013" y="1809750"/>
          <p14:tracePt t="96687" x="1258888" y="1825625"/>
          <p14:tracePt t="96695" x="1266825" y="1841500"/>
          <p14:tracePt t="96701" x="1292225" y="1857375"/>
          <p14:tracePt t="96709" x="1308100" y="1873250"/>
          <p14:tracePt t="96718" x="1339850" y="1890713"/>
          <p14:tracePt t="96725" x="1355725" y="1906588"/>
          <p14:tracePt t="96734" x="1371600" y="1906588"/>
          <p14:tracePt t="96741" x="1395413" y="1914525"/>
          <p14:tracePt t="96750" x="1403350" y="1922463"/>
          <p14:tracePt t="96758" x="1419225" y="1922463"/>
          <p14:tracePt t="96765" x="1443038" y="1922463"/>
          <p14:tracePt t="96773" x="1458913" y="1922463"/>
          <p14:tracePt t="96782" x="1506538" y="1922463"/>
          <p14:tracePt t="96789" x="1522413" y="1922463"/>
          <p14:tracePt t="96796" x="1570038" y="1906588"/>
          <p14:tracePt t="96804" x="1609725" y="1898650"/>
          <p14:tracePt t="96812" x="1658938" y="1881188"/>
          <p14:tracePt t="96820" x="1714500" y="1857375"/>
          <p14:tracePt t="96828" x="1762125" y="1841500"/>
          <p14:tracePt t="96836" x="1809750" y="1809750"/>
          <p14:tracePt t="96844" x="1857375" y="1793875"/>
          <p14:tracePt t="96852" x="1920875" y="1754188"/>
          <p14:tracePt t="96860" x="1984375" y="1698625"/>
          <p14:tracePt t="96868" x="2041525" y="1658938"/>
          <p14:tracePt t="96876" x="2105025" y="1595438"/>
          <p14:tracePt t="96883" x="2168525" y="1530350"/>
          <p14:tracePt t="96892" x="2232025" y="1482725"/>
          <p14:tracePt t="96897" x="2295525" y="1450975"/>
          <p14:tracePt t="96905" x="2351088" y="1411288"/>
          <p14:tracePt t="96914" x="2416175" y="1387475"/>
          <p14:tracePt t="96921" x="2455863" y="1371600"/>
          <p14:tracePt t="96930" x="2503488" y="1355725"/>
          <p14:tracePt t="96937" x="2551113" y="1339850"/>
          <p14:tracePt t="96945" x="2598738" y="1316038"/>
          <p14:tracePt t="96954" x="2646363" y="1300163"/>
          <p14:tracePt t="96962" x="2654300" y="1292225"/>
          <p14:tracePt t="96969" x="2670175" y="1276350"/>
          <p14:tracePt t="96977" x="2686050" y="1268413"/>
          <p14:tracePt t="96985" x="2693988" y="1268413"/>
          <p14:tracePt t="97019" x="2701925" y="1268413"/>
          <p14:tracePt t="97057" x="2709863" y="1268413"/>
          <p14:tracePt t="97157" x="2693988" y="1260475"/>
          <p14:tracePt t="97165" x="2678113" y="1244600"/>
          <p14:tracePt t="97173" x="2662238" y="1220788"/>
          <p14:tracePt t="97179" x="2622550" y="1171575"/>
          <p14:tracePt t="97187" x="2590800" y="1116013"/>
          <p14:tracePt t="97195" x="2566988" y="1068388"/>
          <p14:tracePt t="97203" x="2551113" y="1036638"/>
          <p14:tracePt t="97211" x="2535238" y="1020763"/>
          <p14:tracePt t="97219" x="2519363" y="1004888"/>
          <p14:tracePt t="97228" x="2511425" y="989013"/>
          <p14:tracePt t="97235" x="2503488" y="973138"/>
          <p14:tracePt t="97243" x="2495550" y="965200"/>
          <p14:tracePt t="97255" x="2495550" y="957263"/>
          <p14:tracePt t="97263" x="2487613" y="949325"/>
          <p14:tracePt t="97279" x="2471738" y="941388"/>
          <p14:tracePt t="97287" x="2471738" y="933450"/>
          <p14:tracePt t="97293" x="2455863" y="933450"/>
          <p14:tracePt t="97301" x="2439988" y="925513"/>
          <p14:tracePt t="97309" x="2432050" y="925513"/>
          <p14:tracePt t="97317" x="2416175" y="917575"/>
          <p14:tracePt t="97325" x="2400300" y="917575"/>
          <p14:tracePt t="97333" x="2384425" y="909638"/>
          <p14:tracePt t="97341" x="2359025" y="901700"/>
          <p14:tracePt t="97350" x="2343150" y="901700"/>
          <p14:tracePt t="97357" x="2327275" y="901700"/>
          <p14:tracePt t="97365" x="2311400" y="901700"/>
          <p14:tracePt t="97373" x="2295525" y="901700"/>
          <p14:tracePt t="97381" x="2279650" y="901700"/>
          <p14:tracePt t="97387" x="2271713" y="901700"/>
          <p14:tracePt t="97395" x="2255838" y="901700"/>
          <p14:tracePt t="97403" x="2232025" y="909638"/>
          <p14:tracePt t="97411" x="2216150" y="917575"/>
          <p14:tracePt t="97419" x="2208213" y="925513"/>
          <p14:tracePt t="97428" x="2184400" y="941388"/>
          <p14:tracePt t="97435" x="2160588" y="957263"/>
          <p14:tracePt t="97444" x="2128838" y="973138"/>
          <p14:tracePt t="97451" x="2105025" y="989013"/>
          <p14:tracePt t="97459" x="2081213" y="1004888"/>
          <p14:tracePt t="97468" x="2049463" y="1020763"/>
          <p14:tracePt t="97475" x="2017713" y="1036638"/>
          <p14:tracePt t="97481" x="2000250" y="1052513"/>
          <p14:tracePt t="97489" x="1984375" y="1068388"/>
          <p14:tracePt t="97497" x="1968500" y="1076325"/>
          <p14:tracePt t="97505" x="1952625" y="1100138"/>
          <p14:tracePt t="97513" x="1928813" y="1116013"/>
          <p14:tracePt t="97521" x="1920875" y="1139825"/>
          <p14:tracePt t="97529" x="1905000" y="1155700"/>
          <p14:tracePt t="97537" x="1889125" y="1171575"/>
          <p14:tracePt t="97545" x="1881188" y="1179513"/>
          <p14:tracePt t="97553" x="1873250" y="1195388"/>
          <p14:tracePt t="97561" x="1873250" y="1204913"/>
          <p14:tracePt t="97569" x="1873250" y="1212850"/>
          <p14:tracePt t="97575" x="1873250" y="1228725"/>
          <p14:tracePt t="97583" x="1873250" y="1244600"/>
          <p14:tracePt t="97591" x="1881188" y="1260475"/>
          <p14:tracePt t="97599" x="1889125" y="1276350"/>
          <p14:tracePt t="97608" x="1897063" y="1292225"/>
          <p14:tracePt t="97615" x="1912938" y="1308100"/>
          <p14:tracePt t="97623" x="1920875" y="1323975"/>
          <p14:tracePt t="97631" x="1936750" y="1339850"/>
          <p14:tracePt t="97639" x="1952625" y="1347788"/>
          <p14:tracePt t="97647" x="1968500" y="1363663"/>
          <p14:tracePt t="97655" x="1984375" y="1371600"/>
          <p14:tracePt t="97663" x="1992313" y="1387475"/>
          <p14:tracePt t="97669" x="2008188" y="1403350"/>
          <p14:tracePt t="97678" x="2025650" y="1411288"/>
          <p14:tracePt t="97685" x="2041525" y="1419225"/>
          <p14:tracePt t="97694" x="2049463" y="1427163"/>
          <p14:tracePt t="97701" x="2049463" y="1435100"/>
          <p14:tracePt t="97709" x="2057400" y="1435100"/>
          <p14:tracePt t="97721" x="2065338" y="1443038"/>
          <p14:tracePt t="99700" x="2065338" y="1435100"/>
          <p14:tracePt t="99708" x="2073275" y="1371600"/>
          <p14:tracePt t="99716" x="2081213" y="1260475"/>
          <p14:tracePt t="99723" x="2097088" y="1195388"/>
          <p14:tracePt t="99732" x="2112963" y="1131888"/>
          <p14:tracePt t="99740" x="2128838" y="1076325"/>
          <p14:tracePt t="99747" x="2152650" y="1012825"/>
          <p14:tracePt t="99755" x="2168525" y="973138"/>
          <p14:tracePt t="99761" x="2192338" y="925513"/>
          <p14:tracePt t="99769" x="2208213" y="877888"/>
          <p14:tracePt t="99777" x="2224088" y="820738"/>
          <p14:tracePt t="99785" x="2247900" y="757238"/>
          <p14:tracePt t="99794" x="2263775" y="717550"/>
          <p14:tracePt t="99802" x="2279650" y="669925"/>
          <p14:tracePt t="99809" x="2311400" y="606425"/>
          <p14:tracePt t="99817" x="2327275" y="574675"/>
          <p14:tracePt t="99826" x="2351088" y="527050"/>
          <p14:tracePt t="99834" x="2366963" y="493713"/>
          <p14:tracePt t="99842" x="2384425" y="477838"/>
          <p14:tracePt t="99847" x="2392363" y="461963"/>
          <p14:tracePt t="99855" x="2408238" y="446088"/>
          <p14:tracePt t="99863" x="2416175" y="446088"/>
          <p14:tracePt t="99871" x="2424113" y="438150"/>
          <p14:tracePt t="99879" x="2424113" y="430213"/>
          <p14:tracePt t="99887" x="2432050" y="430213"/>
          <p14:tracePt t="99907" x="2432050" y="422275"/>
          <p14:tracePt t="99953" x="2439988" y="414338"/>
          <p14:tracePt t="99969" x="2447925" y="414338"/>
          <p14:tracePt t="99977" x="2447925" y="406400"/>
          <p14:tracePt t="100177" x="2455863" y="406400"/>
          <p14:tracePt t="100193" x="2479675" y="422275"/>
          <p14:tracePt t="100201" x="2495550" y="438150"/>
          <p14:tracePt t="100209" x="2511425" y="454025"/>
          <p14:tracePt t="100217" x="2535238" y="454025"/>
          <p14:tracePt t="100225" x="2566988" y="477838"/>
          <p14:tracePt t="100231" x="2598738" y="493713"/>
          <p14:tracePt t="100239" x="2638425" y="509588"/>
          <p14:tracePt t="100247" x="2670175" y="527050"/>
          <p14:tracePt t="100255" x="2701925" y="534988"/>
          <p14:tracePt t="100264" x="2733675" y="534988"/>
          <p14:tracePt t="100271" x="2774950" y="542925"/>
          <p14:tracePt t="100279" x="2806700" y="550863"/>
          <p14:tracePt t="100287" x="2862263" y="558800"/>
          <p14:tracePt t="100295" x="2894013" y="566738"/>
          <p14:tracePt t="100303" x="2925763" y="574675"/>
          <p14:tracePt t="100311" x="2957513" y="574675"/>
          <p14:tracePt t="100319" x="2981325" y="582613"/>
          <p14:tracePt t="100325" x="2989263" y="590550"/>
          <p14:tracePt t="100333" x="3005138" y="590550"/>
          <p14:tracePt t="100342" x="3021013" y="598488"/>
          <p14:tracePt t="100409" x="3013075" y="606425"/>
          <p14:tracePt t="100417" x="2989263" y="606425"/>
          <p14:tracePt t="100423" x="2941638" y="590550"/>
          <p14:tracePt t="100432" x="2870200" y="574675"/>
          <p14:tracePt t="100439" x="2767013" y="527050"/>
          <p14:tracePt t="100447" x="2630488" y="493713"/>
          <p14:tracePt t="100455" x="2479675" y="422275"/>
          <p14:tracePt t="100463" x="2327275" y="358775"/>
          <p14:tracePt t="100471" x="2152650" y="287338"/>
          <p14:tracePt t="100479" x="2000250" y="223838"/>
          <p14:tracePt t="100487" x="1865313" y="200025"/>
          <p14:tracePt t="100495" x="1730375" y="184150"/>
          <p14:tracePt t="100503" x="1617663" y="158750"/>
          <p14:tracePt t="100509" x="1506538" y="142875"/>
          <p14:tracePt t="100516" x="1427163" y="127000"/>
          <p14:tracePt t="100526" x="1371600" y="127000"/>
          <p14:tracePt t="100533" x="1347788" y="127000"/>
          <p14:tracePt t="100542" x="1339850" y="127000"/>
          <p14:tracePt t="100550" x="1323975" y="127000"/>
          <p14:tracePt t="100557" x="1316038" y="127000"/>
          <p14:tracePt t="100566" x="1308100" y="127000"/>
          <p14:tracePt t="100701" x="1300163" y="127000"/>
          <p14:tracePt t="100713" x="1292225" y="127000"/>
          <p14:tracePt t="100721" x="1292225" y="119063"/>
          <p14:tracePt t="100729" x="1274763" y="119063"/>
          <p14:tracePt t="100737" x="1258888" y="111125"/>
          <p14:tracePt t="100745" x="1235075" y="103188"/>
          <p14:tracePt t="100753" x="1227138" y="103188"/>
          <p14:tracePt t="100762" x="1211263" y="95250"/>
          <p14:tracePt t="100769" x="1195388" y="95250"/>
          <p14:tracePt t="100777" x="1187450" y="87313"/>
          <p14:tracePt t="100785" x="1171575" y="79375"/>
          <p14:tracePt t="100791" x="1155700" y="79375"/>
          <p14:tracePt t="100800" x="1139825" y="71438"/>
          <p14:tracePt t="100807" x="1123950" y="71438"/>
          <p14:tracePt t="100815" x="1100138" y="71438"/>
          <p14:tracePt t="100823" x="1060450" y="79375"/>
          <p14:tracePt t="100831" x="1012825" y="95250"/>
          <p14:tracePt t="100839" x="949325" y="127000"/>
          <p14:tracePt t="100847" x="884238" y="192088"/>
          <p14:tracePt t="100855" x="820738" y="255588"/>
          <p14:tracePt t="100863" x="757238" y="319088"/>
          <p14:tracePt t="100872" x="693738" y="398463"/>
          <p14:tracePt t="100879" x="630238" y="469900"/>
          <p14:tracePt t="100885" x="566738" y="558800"/>
          <p14:tracePt t="100893" x="509588" y="646113"/>
          <p14:tracePt t="100901" x="461963" y="733425"/>
          <p14:tracePt t="100909" x="438150" y="781050"/>
          <p14:tracePt t="100917" x="422275" y="812800"/>
          <p14:tracePt t="100925" x="414338" y="836613"/>
          <p14:tracePt t="100934" x="414338" y="852488"/>
          <p14:tracePt t="100961" x="414338" y="862013"/>
          <p14:tracePt t="101011" x="414338" y="869950"/>
          <p14:tracePt t="101023" x="422275" y="869950"/>
          <p14:tracePt t="101039" x="430213" y="877888"/>
          <p14:tracePt t="101047" x="438150" y="885825"/>
          <p14:tracePt t="101056" x="454025" y="893763"/>
          <p14:tracePt t="101063" x="469900" y="909638"/>
          <p14:tracePt t="101069" x="485775" y="925513"/>
          <p14:tracePt t="101077" x="501650" y="941388"/>
          <p14:tracePt t="101085" x="509588" y="941388"/>
          <p14:tracePt t="101093" x="525463" y="957263"/>
          <p14:tracePt t="101101" x="541338" y="973138"/>
          <p14:tracePt t="101109" x="558800" y="989013"/>
          <p14:tracePt t="101117" x="574675" y="1004888"/>
          <p14:tracePt t="101125" x="598488" y="1036638"/>
          <p14:tracePt t="101133" x="622300" y="1100138"/>
          <p14:tracePt t="101152" x="677863" y="1252538"/>
          <p14:tracePt t="101158" x="725488" y="1355725"/>
          <p14:tracePt t="101163" x="757238" y="1450975"/>
          <p14:tracePt t="101171" x="788988" y="1563688"/>
          <p14:tracePt t="101179" x="812800" y="1651000"/>
          <p14:tracePt t="101187" x="828675" y="1722438"/>
          <p14:tracePt t="101195" x="852488" y="1778000"/>
          <p14:tracePt t="101203" x="868363" y="1849438"/>
          <p14:tracePt t="101211" x="876300" y="1906588"/>
          <p14:tracePt t="101219" x="876300" y="1938338"/>
          <p14:tracePt t="101227" x="876300" y="1962150"/>
          <p14:tracePt t="101235" x="876300" y="1970088"/>
          <p14:tracePt t="101243" x="876300" y="1978025"/>
          <p14:tracePt t="101251" x="876300" y="1993900"/>
          <p14:tracePt t="101257" x="876300" y="2001838"/>
          <p14:tracePt t="101265" x="876300" y="2017713"/>
          <p14:tracePt t="101273" x="876300" y="2033588"/>
          <p14:tracePt t="101281" x="876300" y="2049463"/>
          <p14:tracePt t="101289" x="868363" y="2057400"/>
          <p14:tracePt t="101297" x="860425" y="2065338"/>
          <p14:tracePt t="101305" x="852488" y="2081213"/>
          <p14:tracePt t="101321" x="836613" y="2097088"/>
          <p14:tracePt t="101329" x="836613" y="2112963"/>
          <p14:tracePt t="101337" x="828675" y="2120900"/>
          <p14:tracePt t="101345" x="812800" y="2136775"/>
          <p14:tracePt t="101351" x="796925" y="2152650"/>
          <p14:tracePt t="101359" x="788988" y="2168525"/>
          <p14:tracePt t="101368" x="773113" y="2192338"/>
          <p14:tracePt t="101375" x="757238" y="2208213"/>
          <p14:tracePt t="101383" x="757238" y="2216150"/>
          <p14:tracePt t="101391" x="749300" y="2233613"/>
          <p14:tracePt t="101399" x="741363" y="2249488"/>
          <p14:tracePt t="101407" x="733425" y="2265363"/>
          <p14:tracePt t="101416" x="733425" y="2273300"/>
          <p14:tracePt t="101424" x="733425" y="2289175"/>
          <p14:tracePt t="101431" x="733425" y="2297113"/>
          <p14:tracePt t="101437" x="733425" y="2305050"/>
          <p14:tracePt t="101445" x="733425" y="2312988"/>
          <p14:tracePt t="101457" x="733425" y="2320925"/>
          <p14:tracePt t="101595" x="757238" y="2336800"/>
          <p14:tracePt t="101603" x="804863" y="2352675"/>
          <p14:tracePt t="101611" x="852488" y="2376488"/>
          <p14:tracePt t="101619" x="908050" y="2392363"/>
          <p14:tracePt t="101627" x="965200" y="2400300"/>
          <p14:tracePt t="101633" x="1028700" y="2416175"/>
          <p14:tracePt t="101641" x="1084263" y="2424113"/>
          <p14:tracePt t="101649" x="1116013" y="2432050"/>
          <p14:tracePt t="101658" x="1147763" y="2432050"/>
          <p14:tracePt t="101665" x="1155700" y="2432050"/>
          <p14:tracePt t="101673" x="1171575" y="2432050"/>
          <p14:tracePt t="101682" x="1179513" y="2432050"/>
          <p14:tracePt t="103895" x="1179513" y="2439988"/>
          <p14:tracePt t="103901" x="1227138" y="2511425"/>
          <p14:tracePt t="103909" x="1284288" y="2655888"/>
          <p14:tracePt t="103917" x="1355725" y="2830513"/>
          <p14:tracePt t="103925" x="1419225" y="2982913"/>
          <p14:tracePt t="103933" x="1450975" y="3109913"/>
          <p14:tracePt t="103941" x="1474788" y="3221038"/>
          <p14:tracePt t="103949" x="1490663" y="3302000"/>
          <p14:tracePt t="103957" x="1514475" y="3389313"/>
          <p14:tracePt t="103965" x="1538288" y="3476625"/>
          <p14:tracePt t="103973" x="1554163" y="3532188"/>
          <p14:tracePt t="103982" x="1577975" y="3587750"/>
          <p14:tracePt t="103989" x="1593850" y="3652838"/>
          <p14:tracePt t="103995" x="1609725" y="3684588"/>
          <p14:tracePt t="104003" x="1633538" y="3740150"/>
          <p14:tracePt t="104011" x="1641475" y="3771900"/>
          <p14:tracePt t="104019" x="1651000" y="3827463"/>
          <p14:tracePt t="104027" x="1658938" y="3875088"/>
          <p14:tracePt t="104035" x="1674813" y="3906838"/>
          <p14:tracePt t="104043" x="1690688" y="3938588"/>
          <p14:tracePt t="104051" x="1706563" y="3979863"/>
          <p14:tracePt t="104059" x="1730375" y="4019550"/>
          <p14:tracePt t="104067" x="1738313" y="4051300"/>
          <p14:tracePt t="104075" x="1746250" y="4098925"/>
          <p14:tracePt t="104082" x="1746250" y="4130675"/>
          <p14:tracePt t="104089" x="1754188" y="4170363"/>
          <p14:tracePt t="104097" x="1754188" y="4186238"/>
          <p14:tracePt t="104105" x="1762125" y="4217988"/>
          <p14:tracePt t="104113" x="1770063" y="4233863"/>
          <p14:tracePt t="104121" x="1778000" y="4257675"/>
          <p14:tracePt t="104129" x="1793875" y="4291013"/>
          <p14:tracePt t="104137" x="1801813" y="4306888"/>
          <p14:tracePt t="104145" x="1801813" y="4330700"/>
          <p14:tracePt t="104153" x="1809750" y="4354513"/>
          <p14:tracePt t="104161" x="1809750" y="4362450"/>
          <p14:tracePt t="104169" x="1809750" y="4402138"/>
          <p14:tracePt t="104175" x="1809750" y="4433888"/>
          <p14:tracePt t="104183" x="1801813" y="4481513"/>
          <p14:tracePt t="104191" x="1785938" y="4529138"/>
          <p14:tracePt t="104198" x="1770063" y="4584700"/>
          <p14:tracePt t="104207" x="1746250" y="4633913"/>
          <p14:tracePt t="104215" x="1730375" y="4689475"/>
          <p14:tracePt t="104223" x="1706563" y="4752975"/>
          <p14:tracePt t="104232" x="1714500" y="4808538"/>
          <p14:tracePt t="104239" x="1730375" y="4864100"/>
          <p14:tracePt t="104247" x="1746250" y="4927600"/>
          <p14:tracePt t="104255" x="1770063" y="5000625"/>
          <p14:tracePt t="104263" x="1778000" y="5040313"/>
          <p14:tracePt t="104271" x="1801813" y="5103813"/>
          <p14:tracePt t="104277" x="1817688" y="5143500"/>
          <p14:tracePt t="104285" x="1849438" y="5207000"/>
          <p14:tracePt t="104293" x="1873250" y="5262563"/>
          <p14:tracePt t="104301" x="1905000" y="5310188"/>
          <p14:tracePt t="104309" x="1944688" y="5351463"/>
          <p14:tracePt t="104317" x="1976438" y="5391150"/>
          <p14:tracePt t="104325" x="2017713" y="5438775"/>
          <p14:tracePt t="104333" x="2033588" y="5454650"/>
          <p14:tracePt t="104341" x="2049463" y="5462588"/>
          <p14:tracePt t="104350" x="2065338" y="5478463"/>
          <p14:tracePt t="104358" x="2073275" y="5494338"/>
          <p14:tracePt t="104363" x="2089150" y="5510213"/>
          <p14:tracePt t="104371" x="2097088" y="5518150"/>
          <p14:tracePt t="104379" x="2105025" y="5518150"/>
          <p14:tracePt t="104387" x="2105025" y="5526088"/>
          <p14:tracePt t="104395" x="2112963" y="5534025"/>
          <p14:tracePt t="104404" x="2120900" y="5534025"/>
          <p14:tracePt t="104431" x="2120900" y="5526088"/>
          <p14:tracePt t="104454" x="2120900" y="5518150"/>
          <p14:tracePt t="104461" x="2120900" y="5510213"/>
          <p14:tracePt t="104469" x="2120900" y="5502275"/>
          <p14:tracePt t="104478" x="2120900" y="5494338"/>
          <p14:tracePt t="104485" x="2120900" y="5470525"/>
          <p14:tracePt t="104493" x="2120900" y="5454650"/>
          <p14:tracePt t="104501" x="2120900" y="5446713"/>
          <p14:tracePt t="104509" x="2120900" y="5430838"/>
          <p14:tracePt t="104517" x="2112963" y="5414963"/>
          <p14:tracePt t="104525" x="2105025" y="5407025"/>
          <p14:tracePt t="104533" x="2089150" y="5391150"/>
          <p14:tracePt t="104542" x="2089150" y="5383213"/>
          <p14:tracePt t="104548" x="2081213" y="5375275"/>
          <p14:tracePt t="104555" x="2081213" y="5367338"/>
          <p14:tracePt t="104563" x="2073275" y="5351463"/>
          <p14:tracePt t="104571" x="2065338" y="5335588"/>
          <p14:tracePt t="104579" x="2057400" y="5327650"/>
          <p14:tracePt t="104588" x="2049463" y="5310188"/>
          <p14:tracePt t="104595" x="2049463" y="5294313"/>
          <p14:tracePt t="104603" x="2041525" y="5278438"/>
          <p14:tracePt t="104611" x="2033588" y="5270500"/>
          <p14:tracePt t="104619" x="2033588" y="5262563"/>
          <p14:tracePt t="104627" x="2033588" y="5246688"/>
          <p14:tracePt t="104635" x="2033588" y="5238750"/>
          <p14:tracePt t="104641" x="2033588" y="5222875"/>
          <p14:tracePt t="104649" x="2041525" y="5207000"/>
          <p14:tracePt t="104665" x="2041525" y="5199063"/>
          <p14:tracePt t="104673" x="2041525" y="5191125"/>
          <p14:tracePt t="104755" x="2041525" y="5199063"/>
          <p14:tracePt t="104763" x="2033588" y="5222875"/>
          <p14:tracePt t="104771" x="2033588" y="5238750"/>
          <p14:tracePt t="104779" x="2033588" y="5262563"/>
          <p14:tracePt t="104788" x="2033588" y="5270500"/>
          <p14:tracePt t="104795" x="2033588" y="5286375"/>
          <p14:tracePt t="104803" x="2033588" y="5302250"/>
          <p14:tracePt t="104812" x="2041525" y="5327650"/>
          <p14:tracePt t="104819" x="2041525" y="5335588"/>
          <p14:tracePt t="104827" x="2057400" y="5351463"/>
          <p14:tracePt t="104833" x="2073275" y="5367338"/>
          <p14:tracePt t="104841" x="2089150" y="5407025"/>
          <p14:tracePt t="104849" x="2112963" y="5422900"/>
          <p14:tracePt t="104857" x="2128838" y="5438775"/>
          <p14:tracePt t="104865" x="2152650" y="5454650"/>
          <p14:tracePt t="104873" x="2168525" y="5470525"/>
          <p14:tracePt t="104881" x="2184400" y="5486400"/>
          <p14:tracePt t="104889" x="2224088" y="5502275"/>
          <p14:tracePt t="104897" x="2271713" y="5526088"/>
          <p14:tracePt t="104905" x="2327275" y="5549900"/>
          <p14:tracePt t="104914" x="2384425" y="5581650"/>
          <p14:tracePt t="104921" x="2463800" y="5605463"/>
          <p14:tracePt t="104927" x="2535238" y="5629275"/>
          <p14:tracePt t="104935" x="2614613" y="5662613"/>
          <p14:tracePt t="104944" x="2686050" y="5694363"/>
          <p14:tracePt t="104951" x="2751138" y="5710238"/>
          <p14:tracePt t="104959" x="2806700" y="5734050"/>
          <p14:tracePt t="104967" x="2862263" y="5741988"/>
          <p14:tracePt t="104975" x="2925763" y="5749925"/>
          <p14:tracePt t="104983" x="2981325" y="5749925"/>
          <p14:tracePt t="104991" x="3036888" y="5765800"/>
          <p14:tracePt t="105000" x="3092450" y="5765800"/>
          <p14:tracePt t="105007" x="3157538" y="5765800"/>
          <p14:tracePt t="105013" x="3213100" y="5765800"/>
          <p14:tracePt t="105022" x="3300413" y="5757863"/>
          <p14:tracePt t="105029" x="3363913" y="5749925"/>
          <p14:tracePt t="105037" x="3451225" y="5726113"/>
          <p14:tracePt t="105045" x="3540125" y="5710238"/>
          <p14:tracePt t="105053" x="3619500" y="5686425"/>
          <p14:tracePt t="105062" x="3683000" y="5670550"/>
          <p14:tracePt t="105069" x="3738563" y="5645150"/>
          <p14:tracePt t="105077" x="3770313" y="5629275"/>
          <p14:tracePt t="105085" x="3794125" y="5613400"/>
          <p14:tracePt t="105093" x="3810000" y="5605463"/>
          <p14:tracePt t="105101" x="3810000" y="5597525"/>
          <p14:tracePt t="105123" x="3802063" y="5597525"/>
          <p14:tracePt t="105134" x="3802063" y="5589588"/>
          <p14:tracePt t="105180" x="3802063" y="5581650"/>
          <p14:tracePt t="105191" x="3794125" y="5581650"/>
          <p14:tracePt t="105197" x="3786188" y="5581650"/>
          <p14:tracePt t="105205" x="3770313" y="5581650"/>
          <p14:tracePt t="105213" x="3754438" y="5589588"/>
          <p14:tracePt t="105221" x="3730625" y="5605463"/>
          <p14:tracePt t="105229" x="3698875" y="5621338"/>
          <p14:tracePt t="105238" x="3667125" y="5637213"/>
          <p14:tracePt t="105245" x="3635375" y="5653088"/>
          <p14:tracePt t="105253" x="3587750" y="5670550"/>
          <p14:tracePt t="105262" x="3540125" y="5702300"/>
          <p14:tracePt t="105269" x="3492500" y="5718175"/>
          <p14:tracePt t="105278" x="3443288" y="5741988"/>
          <p14:tracePt t="105285" x="3411538" y="5757863"/>
          <p14:tracePt t="105294" x="3387725" y="5773738"/>
          <p14:tracePt t="105299" x="3348038" y="5789613"/>
          <p14:tracePt t="105308" x="3300413" y="5805488"/>
          <p14:tracePt t="105315" x="3276600" y="5821363"/>
          <p14:tracePt t="105323" x="3252788" y="5829300"/>
          <p14:tracePt t="105332" x="3228975" y="5837238"/>
          <p14:tracePt t="105340" x="3221038" y="5845175"/>
          <p14:tracePt t="105348" x="3205163" y="5845175"/>
          <p14:tracePt t="105356" x="3189288" y="5845175"/>
          <p14:tracePt t="105363" x="3181350" y="5853113"/>
          <p14:tracePt t="105371" x="3165475" y="5868988"/>
          <p14:tracePt t="105379" x="3149600" y="5868988"/>
          <p14:tracePt t="105387" x="3133725" y="5876925"/>
          <p14:tracePt t="105401" x="3117850" y="5876925"/>
          <p14:tracePt t="105409" x="3109913" y="5876925"/>
          <p14:tracePt t="105450" x="3100388" y="5868988"/>
          <p14:tracePt t="105457" x="3092450" y="5845175"/>
          <p14:tracePt t="105465" x="3084513" y="5829300"/>
          <p14:tracePt t="105473" x="3084513" y="5813425"/>
          <p14:tracePt t="105483" x="3084513" y="5797550"/>
          <p14:tracePt t="105487" x="3084513" y="5781675"/>
          <p14:tracePt t="105495" x="3084513" y="5773738"/>
          <p14:tracePt t="105504" x="3084513" y="5757863"/>
          <p14:tracePt t="105512" x="3092450" y="5741988"/>
          <p14:tracePt t="105520" x="3109913" y="5726113"/>
          <p14:tracePt t="105528" x="3117850" y="5718175"/>
          <p14:tracePt t="105536" x="3133725" y="5694363"/>
          <p14:tracePt t="105544" x="3149600" y="5678488"/>
          <p14:tracePt t="105552" x="3157538" y="5662613"/>
          <p14:tracePt t="105560" x="3173413" y="5637213"/>
          <p14:tracePt t="105568" x="3181350" y="5597525"/>
          <p14:tracePt t="105574" x="3189288" y="5541963"/>
          <p14:tracePt t="105581" x="3189288" y="5470525"/>
          <p14:tracePt t="105589" x="3189288" y="5391150"/>
          <p14:tracePt t="105597" x="3165475" y="5319713"/>
          <p14:tracePt t="105605" x="3100388" y="5230813"/>
          <p14:tracePt t="105613" x="3021013" y="5127625"/>
          <p14:tracePt t="105621" x="2941638" y="5040313"/>
          <p14:tracePt t="105629" x="2846388" y="4919663"/>
          <p14:tracePt t="105637" x="2717800" y="4681538"/>
          <p14:tracePt t="105646" x="2622550" y="4418013"/>
          <p14:tracePt t="105654" x="2487613" y="4106863"/>
          <p14:tracePt t="105661" x="2303463" y="3803650"/>
          <p14:tracePt t="105670" x="2081213" y="3444875"/>
          <p14:tracePt t="105675" x="1944688" y="3157538"/>
          <p14:tracePt t="105684" x="1841500" y="2967038"/>
          <p14:tracePt t="105691" x="1762125" y="2814638"/>
          <p14:tracePt t="105699" x="1698625" y="2711450"/>
          <p14:tracePt t="105708" x="1641475" y="2632075"/>
          <p14:tracePt t="105715" x="1585913" y="2543175"/>
          <p14:tracePt t="105723" x="1546225" y="2471738"/>
          <p14:tracePt t="105733" x="1506538" y="2408238"/>
          <p14:tracePt t="105739" x="1474788" y="2368550"/>
          <p14:tracePt t="105749" x="1450975" y="2320925"/>
          <p14:tracePt t="105756" x="1419225" y="2273300"/>
          <p14:tracePt t="105763" x="1403350" y="2233613"/>
          <p14:tracePt t="105770" x="1387475" y="2208213"/>
          <p14:tracePt t="105778" x="1371600" y="2200275"/>
          <p14:tracePt t="105786" x="1363663" y="2184400"/>
          <p14:tracePt t="105794" x="1347788" y="2168525"/>
          <p14:tracePt t="105802" x="1339850" y="2160588"/>
          <p14:tracePt t="105810" x="1331913" y="2160588"/>
          <p14:tracePt t="105826" x="1323975" y="2160588"/>
          <p14:tracePt t="105833" x="1323975" y="2152650"/>
          <p14:tracePt t="105842" x="1308100" y="2152650"/>
          <p14:tracePt t="105850" x="1300163" y="2152650"/>
          <p14:tracePt t="105855" x="1284288" y="2160588"/>
          <p14:tracePt t="105863" x="1250950" y="2176463"/>
          <p14:tracePt t="105872" x="1227138" y="2192338"/>
          <p14:tracePt t="105880" x="1171575" y="2208213"/>
          <p14:tracePt t="105888" x="1123950" y="2233613"/>
          <p14:tracePt t="105895" x="1060450" y="2289175"/>
          <p14:tracePt t="105903" x="996950" y="2336800"/>
          <p14:tracePt t="105911" x="949325" y="2376488"/>
          <p14:tracePt t="105919" x="925513" y="2424113"/>
          <p14:tracePt t="105928" x="908050" y="2463800"/>
          <p14:tracePt t="105935" x="892175" y="2471738"/>
          <p14:tracePt t="105943" x="876300" y="2495550"/>
          <p14:tracePt t="105949" x="868363" y="2519363"/>
          <p14:tracePt t="105957" x="868363" y="2535238"/>
          <p14:tracePt t="105966" x="868363" y="2543175"/>
          <p14:tracePt t="105973" x="868363" y="2559050"/>
          <p14:tracePt t="105981" x="868363" y="2576513"/>
          <p14:tracePt t="105989" x="876300" y="2584450"/>
          <p14:tracePt t="105998" x="884238" y="2584450"/>
          <p14:tracePt t="106005" x="884238" y="2592388"/>
          <p14:tracePt t="106013" x="892175" y="2592388"/>
          <p14:tracePt t="106045" x="900113" y="2592388"/>
          <p14:tracePt t="106051" x="908050" y="2600325"/>
          <p14:tracePt t="106060" x="917575" y="2600325"/>
          <p14:tracePt t="106067" x="925513" y="2600325"/>
          <p14:tracePt t="106076" x="933450" y="2600325"/>
          <p14:tracePt t="106083" x="949325" y="2592388"/>
          <p14:tracePt t="106091" x="965200" y="2584450"/>
          <p14:tracePt t="106099" x="981075" y="2576513"/>
          <p14:tracePt t="106107" x="996950" y="2559050"/>
          <p14:tracePt t="106116" x="1004888" y="2543175"/>
          <p14:tracePt t="106123" x="1012825" y="2535238"/>
          <p14:tracePt t="106131" x="1012825" y="2527300"/>
          <p14:tracePt t="106151" x="1020763" y="2503488"/>
          <p14:tracePt t="106153" x="1020763" y="2495550"/>
          <p14:tracePt t="106161" x="1020763" y="2479675"/>
          <p14:tracePt t="106170" x="1004888" y="2463800"/>
          <p14:tracePt t="106177" x="996950" y="2455863"/>
          <p14:tracePt t="106185" x="996950" y="2447925"/>
          <p14:tracePt t="106193" x="989013" y="2439988"/>
          <p14:tracePt t="114707" x="989013" y="2424113"/>
          <p14:tracePt t="114713" x="1036638" y="2344738"/>
          <p14:tracePt t="114721" x="1076325" y="2281238"/>
          <p14:tracePt t="114729" x="1108075" y="2224088"/>
          <p14:tracePt t="114737" x="1147763" y="2176463"/>
          <p14:tracePt t="114745" x="1163638" y="2128838"/>
          <p14:tracePt t="114753" x="1179513" y="2065338"/>
          <p14:tracePt t="114761" x="1203325" y="2009775"/>
          <p14:tracePt t="114769" x="1219200" y="1962150"/>
          <p14:tracePt t="114775" x="1235075" y="1914525"/>
          <p14:tracePt t="114783" x="1258888" y="1881188"/>
          <p14:tracePt t="114791" x="1266825" y="1857375"/>
          <p14:tracePt t="114799" x="1292225" y="1817688"/>
          <p14:tracePt t="114807" x="1308100" y="1785938"/>
          <p14:tracePt t="114815" x="1323975" y="1762125"/>
          <p14:tracePt t="114824" x="1339850" y="1730375"/>
          <p14:tracePt t="114831" x="1355725" y="1698625"/>
          <p14:tracePt t="114840" x="1379538" y="1651000"/>
          <p14:tracePt t="114847" x="1403350" y="1611313"/>
          <p14:tracePt t="114855" x="1427163" y="1579563"/>
          <p14:tracePt t="114861" x="1443038" y="1547813"/>
          <p14:tracePt t="114869" x="1466850" y="1522413"/>
          <p14:tracePt t="114877" x="1482725" y="1474788"/>
          <p14:tracePt t="114885" x="1514475" y="1411288"/>
          <p14:tracePt t="114894" x="1530350" y="1371600"/>
          <p14:tracePt t="114901" x="1546225" y="1331913"/>
          <p14:tracePt t="114909" x="1570038" y="1292225"/>
          <p14:tracePt t="114917" x="1585913" y="1244600"/>
          <p14:tracePt t="114925" x="1601788" y="1212850"/>
          <p14:tracePt t="114934" x="1617663" y="1171575"/>
          <p14:tracePt t="114941" x="1633538" y="1139825"/>
          <p14:tracePt t="114949" x="1658938" y="1108075"/>
          <p14:tracePt t="114957" x="1674813" y="1060450"/>
          <p14:tracePt t="114964" x="1690688" y="1012825"/>
          <p14:tracePt t="114971" x="1698625" y="973138"/>
          <p14:tracePt t="114981" x="1706563" y="949325"/>
          <p14:tracePt t="114989" x="1714500" y="925513"/>
          <p14:tracePt t="114997" x="1714500" y="901700"/>
          <p14:tracePt t="115005" x="1722438" y="893763"/>
          <p14:tracePt t="115013" x="1722438" y="869950"/>
          <p14:tracePt t="115021" x="1730375" y="852488"/>
          <p14:tracePt t="115029" x="1738313" y="836613"/>
          <p14:tracePt t="115037" x="1738313" y="828675"/>
          <p14:tracePt t="115045" x="1738313" y="812800"/>
          <p14:tracePt t="115051" x="1738313" y="804863"/>
          <p14:tracePt t="115067" x="1738313" y="796925"/>
          <p14:tracePt t="115075" x="1738313" y="788988"/>
          <p14:tracePt t="115083" x="1730375" y="788988"/>
          <p14:tracePt t="115091" x="1722438" y="788988"/>
          <p14:tracePt t="115099" x="1706563" y="781050"/>
          <p14:tracePt t="115107" x="1690688" y="773113"/>
          <p14:tracePt t="115115" x="1666875" y="765175"/>
          <p14:tracePt t="115123" x="1658938" y="765175"/>
          <p14:tracePt t="115131" x="1641475" y="749300"/>
          <p14:tracePt t="115140" x="1617663" y="741363"/>
          <p14:tracePt t="115145" x="1601788" y="733425"/>
          <p14:tracePt t="115153" x="1593850" y="725488"/>
          <p14:tracePt t="115161" x="1577975" y="725488"/>
          <p14:tracePt t="115169" x="1562100" y="725488"/>
          <p14:tracePt t="115177" x="1554163" y="725488"/>
          <p14:tracePt t="115185" x="1546225" y="725488"/>
          <p14:tracePt t="115194" x="1530350" y="725488"/>
          <p14:tracePt t="115209" x="1522413" y="717550"/>
          <p14:tracePt t="115218" x="1514475" y="709613"/>
          <p14:tracePt t="115225" x="1506538" y="701675"/>
          <p14:tracePt t="115233" x="1498600" y="693738"/>
          <p14:tracePt t="115240" x="1482725" y="677863"/>
          <p14:tracePt t="115247" x="1466850" y="661988"/>
          <p14:tracePt t="115255" x="1450975" y="646113"/>
          <p14:tracePt t="115263" x="1435100" y="630238"/>
          <p14:tracePt t="115271" x="1419225" y="614363"/>
          <p14:tracePt t="115279" x="1395413" y="598488"/>
          <p14:tracePt t="115288" x="1379538" y="590550"/>
          <p14:tracePt t="115295" x="1363663" y="574675"/>
          <p14:tracePt t="115303" x="1347788" y="558800"/>
          <p14:tracePt t="115319" x="1339850" y="558800"/>
          <p14:tracePt t="115385" x="1331913" y="558800"/>
          <p14:tracePt t="115397" x="1323975" y="558800"/>
          <p14:tracePt t="115405" x="1316038" y="558800"/>
          <p14:tracePt t="115413" x="1300163" y="574675"/>
          <p14:tracePt t="115421" x="1284288" y="582613"/>
          <p14:tracePt t="115427" x="1266825" y="598488"/>
          <p14:tracePt t="115435" x="1250950" y="622300"/>
          <p14:tracePt t="115444" x="1243013" y="638175"/>
          <p14:tracePt t="115452" x="1219200" y="669925"/>
          <p14:tracePt t="115459" x="1211263" y="693738"/>
          <p14:tracePt t="115467" x="1195388" y="717550"/>
          <p14:tracePt t="115475" x="1179513" y="757238"/>
          <p14:tracePt t="115484" x="1155700" y="804863"/>
          <p14:tracePt t="115491" x="1139825" y="852488"/>
          <p14:tracePt t="115499" x="1123950" y="885825"/>
          <p14:tracePt t="115507" x="1108075" y="917575"/>
          <p14:tracePt t="115515" x="1092200" y="949325"/>
          <p14:tracePt t="115522" x="1068388" y="989013"/>
          <p14:tracePt t="115529" x="1052513" y="1020763"/>
          <p14:tracePt t="115537" x="1036638" y="1044575"/>
          <p14:tracePt t="115545" x="1028700" y="1076325"/>
          <p14:tracePt t="115553" x="1020763" y="1092200"/>
          <p14:tracePt t="115561" x="1020763" y="1108075"/>
          <p14:tracePt t="115569" x="1004888" y="1131888"/>
          <p14:tracePt t="115577" x="996950" y="1147763"/>
          <p14:tracePt t="115585" x="989013" y="1155700"/>
          <p14:tracePt t="115594" x="973138" y="1163638"/>
          <p14:tracePt t="115601" x="973138" y="1179513"/>
          <p14:tracePt t="115607" x="965200" y="1195388"/>
          <p14:tracePt t="115615" x="965200" y="1204913"/>
          <p14:tracePt t="115623" x="957263" y="1220788"/>
          <p14:tracePt t="115632" x="949325" y="1236663"/>
          <p14:tracePt t="115639" x="941388" y="1252538"/>
          <p14:tracePt t="115647" x="933450" y="1260475"/>
          <p14:tracePt t="115655" x="933450" y="1276350"/>
          <p14:tracePt t="115665" x="925513" y="1292225"/>
          <p14:tracePt t="115671" x="925513" y="1300163"/>
          <p14:tracePt t="115680" x="917575" y="1316038"/>
          <p14:tracePt t="115687" x="917575" y="1331913"/>
          <p14:tracePt t="115695" x="917575" y="1339850"/>
          <p14:tracePt t="115702" x="917575" y="1355725"/>
          <p14:tracePt t="115710" x="917575" y="1371600"/>
          <p14:tracePt t="115718" x="917575" y="1379538"/>
          <p14:tracePt t="115726" x="933450" y="1403350"/>
          <p14:tracePt t="115733" x="949325" y="1435100"/>
          <p14:tracePt t="115742" x="965200" y="1450975"/>
          <p14:tracePt t="115750" x="981075" y="1474788"/>
          <p14:tracePt t="115758" x="996950" y="1490663"/>
          <p14:tracePt t="115766" x="1012825" y="1506538"/>
          <p14:tracePt t="115773" x="1028700" y="1538288"/>
          <p14:tracePt t="115781" x="1044575" y="1563688"/>
          <p14:tracePt t="115790" x="1068388" y="1587500"/>
          <p14:tracePt t="115795" x="1092200" y="1619250"/>
          <p14:tracePt t="115804" x="1123950" y="1635125"/>
          <p14:tracePt t="115811" x="1155700" y="1651000"/>
          <p14:tracePt t="115820" x="1203325" y="1674813"/>
          <p14:tracePt t="115828" x="1250950" y="1682750"/>
          <p14:tracePt t="115836" x="1284288" y="1682750"/>
          <p14:tracePt t="115844" x="1323975" y="1690688"/>
          <p14:tracePt t="115852" x="1363663" y="1690688"/>
          <p14:tracePt t="115859" x="1403350" y="1690688"/>
          <p14:tracePt t="115867" x="1458913" y="1690688"/>
          <p14:tracePt t="115876" x="1522413" y="1706563"/>
          <p14:tracePt t="115884" x="1577975" y="1714500"/>
          <p14:tracePt t="115891" x="1641475" y="1714500"/>
          <p14:tracePt t="115898" x="1714500" y="1730375"/>
          <p14:tracePt t="115905" x="1778000" y="1746250"/>
          <p14:tracePt t="115913" x="1833563" y="1754188"/>
          <p14:tracePt t="115922" x="1889125" y="1762125"/>
          <p14:tracePt t="115929" x="1944688" y="1778000"/>
          <p14:tracePt t="115937" x="1992313" y="1793875"/>
          <p14:tracePt t="115945" x="2041525" y="1809750"/>
          <p14:tracePt t="115953" x="2065338" y="1817688"/>
          <p14:tracePt t="115962" x="2089150" y="1825625"/>
          <p14:tracePt t="115969" x="2112963" y="1825625"/>
          <p14:tracePt t="115977" x="2128838" y="1833563"/>
          <p14:tracePt t="115985" x="2144713" y="1833563"/>
          <p14:tracePt t="115994" x="2152650" y="1841500"/>
          <p14:tracePt t="116001" x="2168525" y="1841500"/>
          <p14:tracePt t="116009" x="2184400" y="1841500"/>
          <p14:tracePt t="116018" x="2192338" y="1841500"/>
          <p14:tracePt t="116025" x="2208213" y="1841500"/>
          <p14:tracePt t="116031" x="2216150" y="1841500"/>
          <p14:tracePt t="116039" x="2216150" y="1833563"/>
          <p14:tracePt t="116048" x="2232025" y="1833563"/>
          <p14:tracePt t="116056" x="2239963" y="1825625"/>
          <p14:tracePt t="116063" x="2247900" y="1817688"/>
          <p14:tracePt t="116072" x="2263775" y="1809750"/>
          <p14:tracePt t="116087" x="2271713" y="1809750"/>
          <p14:tracePt t="116096" x="2271713" y="1801813"/>
          <p14:tracePt t="121101" x="2271713" y="1793875"/>
          <p14:tracePt t="121109" x="2287588" y="1778000"/>
          <p14:tracePt t="121117" x="2311400" y="1770063"/>
          <p14:tracePt t="121124" x="2335213" y="1754188"/>
          <p14:tracePt t="121131" x="2359025" y="1730375"/>
          <p14:tracePt t="121139" x="2374900" y="1706563"/>
          <p14:tracePt t="121147" x="2400300" y="1682750"/>
          <p14:tracePt t="121155" x="2416175" y="1658938"/>
          <p14:tracePt t="121163" x="2424113" y="1643063"/>
          <p14:tracePt t="121171" x="2439988" y="1627188"/>
          <p14:tracePt t="121179" x="2455863" y="1603375"/>
          <p14:tracePt t="121187" x="2471738" y="1587500"/>
          <p14:tracePt t="121195" x="2487613" y="1563688"/>
          <p14:tracePt t="121204" x="2503488" y="1547813"/>
          <p14:tracePt t="121211" x="2519363" y="1530350"/>
          <p14:tracePt t="121219" x="2527300" y="1514475"/>
          <p14:tracePt t="121227" x="2543175" y="1498600"/>
          <p14:tracePt t="121233" x="2559050" y="1482725"/>
          <p14:tracePt t="121241" x="2574925" y="1458913"/>
          <p14:tracePt t="121249" x="2590800" y="1443038"/>
          <p14:tracePt t="121258" x="2606675" y="1427163"/>
          <p14:tracePt t="121265" x="2622550" y="1411288"/>
          <p14:tracePt t="121273" x="2630488" y="1395413"/>
          <p14:tracePt t="121281" x="2638425" y="1387475"/>
          <p14:tracePt t="121289" x="2646363" y="1379538"/>
          <p14:tracePt t="121298" x="2662238" y="1363663"/>
          <p14:tracePt t="121355" x="2646363" y="1363663"/>
          <p14:tracePt t="121363" x="2630488" y="1363663"/>
          <p14:tracePt t="121371" x="2622550" y="1363663"/>
          <p14:tracePt t="121379" x="2606675" y="1371600"/>
          <p14:tracePt t="121387" x="2582863" y="1371600"/>
          <p14:tracePt t="121395" x="2566988" y="1379538"/>
          <p14:tracePt t="121404" x="2543175" y="1387475"/>
          <p14:tracePt t="121411" x="2511425" y="1395413"/>
          <p14:tracePt t="121417" x="2479675" y="1403350"/>
          <p14:tracePt t="121425" x="2432050" y="1403350"/>
          <p14:tracePt t="121433" x="2416175" y="1411288"/>
          <p14:tracePt t="121441" x="2392363" y="1419225"/>
          <p14:tracePt t="121449" x="2374900" y="1419225"/>
          <p14:tracePt t="121457" x="2359025" y="1419225"/>
          <p14:tracePt t="121465" x="2351088" y="1419225"/>
          <p14:tracePt t="121473" x="2343150" y="1419225"/>
          <p14:tracePt t="121485" x="2335213" y="1419225"/>
          <p14:tracePt t="122480" x="2311400" y="1403350"/>
          <p14:tracePt t="122487" x="2279650" y="1371600"/>
          <p14:tracePt t="122495" x="2263775" y="1347788"/>
          <p14:tracePt t="122503" x="2247900" y="1339850"/>
          <p14:tracePt t="122511" x="2247900" y="1323975"/>
          <p14:tracePt t="122519" x="2239963" y="1308100"/>
          <p14:tracePt t="122527" x="2232025" y="1292225"/>
          <p14:tracePt t="122535" x="2216150" y="1284288"/>
          <p14:tracePt t="122543" x="2200275" y="1268413"/>
          <p14:tracePt t="122549" x="2192338" y="1252538"/>
          <p14:tracePt t="122557" x="2176463" y="1228725"/>
          <p14:tracePt t="122565" x="2160588" y="1212850"/>
          <p14:tracePt t="122573" x="2144713" y="1179513"/>
          <p14:tracePt t="122581" x="2128838" y="1163638"/>
          <p14:tracePt t="122589" x="2112963" y="1147763"/>
          <p14:tracePt t="122597" x="2097088" y="1131888"/>
          <p14:tracePt t="122605" x="2081213" y="1116013"/>
          <p14:tracePt t="122613" x="2073275" y="1092200"/>
          <p14:tracePt t="122621" x="2057400" y="1076325"/>
          <p14:tracePt t="122629" x="2041525" y="1060450"/>
          <p14:tracePt t="122637" x="2025650" y="1052513"/>
          <p14:tracePt t="122645" x="2008188" y="1036638"/>
          <p14:tracePt t="122651" x="1992313" y="1020763"/>
          <p14:tracePt t="122659" x="1984375" y="1012825"/>
          <p14:tracePt t="122668" x="1976438" y="1004888"/>
          <p14:tracePt t="122675" x="1968500" y="1004888"/>
          <p14:tracePt t="122739" x="1976438" y="1004888"/>
          <p14:tracePt t="122753" x="1984375" y="1004888"/>
          <p14:tracePt t="122765" x="1992313" y="1004888"/>
          <p14:tracePt t="122773" x="2000250" y="1004888"/>
          <p14:tracePt t="122863" x="1992313" y="1004888"/>
          <p14:tracePt t="122871" x="1984375" y="996950"/>
          <p14:tracePt t="122879" x="1976438" y="981075"/>
          <p14:tracePt t="122887" x="1960563" y="965200"/>
          <p14:tracePt t="122895" x="1936750" y="941388"/>
          <p14:tracePt t="122903" x="1912938" y="917575"/>
          <p14:tracePt t="122911" x="1873250" y="893763"/>
          <p14:tracePt t="122919" x="1825625" y="862013"/>
          <p14:tracePt t="122927" x="1770063" y="828675"/>
          <p14:tracePt t="122935" x="1706563" y="812800"/>
          <p14:tracePt t="122943" x="1666875" y="796925"/>
          <p14:tracePt t="122949" x="1617663" y="773113"/>
          <p14:tracePt t="122957" x="1585913" y="765175"/>
          <p14:tracePt t="122965" x="1570038" y="757238"/>
          <p14:tracePt t="122974" x="1554163" y="757238"/>
          <p14:tracePt t="122982" x="1546225" y="749300"/>
          <p14:tracePt t="122989" x="1538288" y="749300"/>
          <p14:tracePt t="122997" x="1530350" y="749300"/>
          <p14:tracePt t="123005" x="1522413" y="749300"/>
          <p14:tracePt t="123021" x="1514475" y="749300"/>
          <p14:tracePt t="123029" x="1498600" y="749300"/>
          <p14:tracePt t="123043" x="1482725" y="749300"/>
          <p14:tracePt t="123051" x="1474788" y="749300"/>
          <p14:tracePt t="123059" x="1450975" y="749300"/>
          <p14:tracePt t="123067" x="1435100" y="749300"/>
          <p14:tracePt t="123075" x="1419225" y="741363"/>
          <p14:tracePt t="123083" x="1411288" y="733425"/>
          <p14:tracePt t="123091" x="1395413" y="725488"/>
          <p14:tracePt t="123099" x="1379538" y="717550"/>
          <p14:tracePt t="123107" x="1363663" y="709613"/>
          <p14:tracePt t="123115" x="1355725" y="709613"/>
          <p14:tracePt t="123123" x="1339850" y="709613"/>
          <p14:tracePt t="123131" x="1323975" y="709613"/>
          <p14:tracePt t="123158" x="1316038" y="709613"/>
          <p14:tracePt t="123247" x="1331913" y="701675"/>
          <p14:tracePt t="123255" x="1347788" y="701675"/>
          <p14:tracePt t="123263" x="1355725" y="701675"/>
          <p14:tracePt t="123271" x="1363663" y="701675"/>
          <p14:tracePt t="123283" x="1371600" y="693738"/>
          <p14:tracePt t="123295" x="1379538" y="693738"/>
          <p14:tracePt t="123357" x="1379538" y="685800"/>
          <p14:tracePt t="123369" x="1371600" y="677863"/>
          <p14:tracePt t="123377" x="1363663" y="677863"/>
          <p14:tracePt t="123385" x="1355725" y="661988"/>
          <p14:tracePt t="123393" x="1347788" y="646113"/>
          <p14:tracePt t="123401" x="1331913" y="638175"/>
          <p14:tracePt t="123409" x="1323975" y="638175"/>
          <p14:tracePt t="123417" x="1308100" y="630238"/>
          <p14:tracePt t="123424" x="1292225" y="630238"/>
          <p14:tracePt t="123431" x="1274763" y="630238"/>
          <p14:tracePt t="123439" x="1266825" y="630238"/>
          <p14:tracePt t="123447" x="1258888" y="630238"/>
          <p14:tracePt t="123455" x="1250950" y="630238"/>
          <p14:tracePt t="123463" x="1243013" y="630238"/>
          <p14:tracePt t="123472" x="1227138" y="630238"/>
          <p14:tracePt t="123488" x="1219200" y="646113"/>
          <p14:tracePt t="123496" x="1211263" y="661988"/>
          <p14:tracePt t="123504" x="1203325" y="661988"/>
          <p14:tracePt t="123509" x="1203325" y="677863"/>
          <p14:tracePt t="123517" x="1203325" y="685800"/>
          <p14:tracePt t="123533" x="1203325" y="701675"/>
          <p14:tracePt t="123541" x="1203325" y="709613"/>
          <p14:tracePt t="123557" x="1203325" y="717550"/>
          <p14:tracePt t="123565" x="1211263" y="725488"/>
          <p14:tracePt t="123574" x="1211263" y="733425"/>
          <p14:tracePt t="123581" x="1219200" y="733425"/>
          <p14:tracePt t="123589" x="1227138" y="733425"/>
          <p14:tracePt t="123606" x="1235075" y="741363"/>
          <p14:tracePt t="123709" x="1243013" y="733425"/>
          <p14:tracePt t="123721" x="1243013" y="725488"/>
          <p14:tracePt t="123729" x="1243013" y="717550"/>
          <p14:tracePt t="127423" x="1250950" y="717550"/>
          <p14:tracePt t="127431" x="1258888" y="709613"/>
          <p14:tracePt t="127443" x="1258888" y="701675"/>
          <p14:tracePt t="127451" x="1266825" y="701675"/>
          <p14:tracePt t="127479" x="1266825" y="693738"/>
          <p14:tracePt t="127689" x="1258888" y="693738"/>
          <p14:tracePt t="127697" x="1250950" y="693738"/>
          <p14:tracePt t="127713" x="1235075" y="693738"/>
          <p14:tracePt t="127721" x="1227138" y="693738"/>
          <p14:tracePt t="127737" x="1211263" y="693738"/>
          <p14:tracePt t="127745" x="1195388" y="693738"/>
          <p14:tracePt t="127754" x="1187450" y="701675"/>
          <p14:tracePt t="127761" x="1171575" y="701675"/>
          <p14:tracePt t="127768" x="1163638" y="709613"/>
          <p14:tracePt t="127775" x="1155700" y="717550"/>
          <p14:tracePt t="127783" x="1139825" y="717550"/>
          <p14:tracePt t="127791" x="1123950" y="725488"/>
          <p14:tracePt t="127799" x="1108075" y="741363"/>
          <p14:tracePt t="127807" x="1084263" y="757238"/>
          <p14:tracePt t="127815" x="1060450" y="781050"/>
          <p14:tracePt t="127824" x="1028700" y="820738"/>
          <p14:tracePt t="127831" x="989013" y="869950"/>
          <p14:tracePt t="127839" x="957263" y="917575"/>
          <p14:tracePt t="127847" x="933450" y="973138"/>
          <p14:tracePt t="127855" x="908050" y="1020763"/>
          <p14:tracePt t="127863" x="892175" y="1044575"/>
          <p14:tracePt t="127869" x="876300" y="1076325"/>
          <p14:tracePt t="127877" x="868363" y="1092200"/>
          <p14:tracePt t="127885" x="868363" y="1116013"/>
          <p14:tracePt t="127894" x="868363" y="1123950"/>
          <p14:tracePt t="127901" x="868363" y="1139825"/>
          <p14:tracePt t="127909" x="868363" y="1147763"/>
          <p14:tracePt t="127917" x="868363" y="1163638"/>
          <p14:tracePt t="127925" x="868363" y="1171575"/>
          <p14:tracePt t="127933" x="868363" y="1179513"/>
          <p14:tracePt t="127941" x="868363" y="1187450"/>
          <p14:tracePt t="127949" x="868363" y="1195388"/>
          <p14:tracePt t="127956" x="868363" y="1204913"/>
          <p14:tracePt t="127963" x="868363" y="1212850"/>
          <p14:tracePt t="127972" x="868363" y="1228725"/>
          <p14:tracePt t="127979" x="868363" y="1236663"/>
          <p14:tracePt t="127987" x="868363" y="1244600"/>
          <p14:tracePt t="127995" x="868363" y="1260475"/>
          <p14:tracePt t="128003" x="868363" y="1268413"/>
          <p14:tracePt t="128011" x="868363" y="1276350"/>
          <p14:tracePt t="128019" x="868363" y="1292225"/>
          <p14:tracePt t="128027" x="860425" y="1308100"/>
          <p14:tracePt t="128035" x="852488" y="1316038"/>
          <p14:tracePt t="128043" x="836613" y="1331913"/>
          <p14:tracePt t="128051" x="820738" y="1347788"/>
          <p14:tracePt t="128057" x="804863" y="1363663"/>
          <p14:tracePt t="128065" x="788988" y="1387475"/>
          <p14:tracePt t="128074" x="773113" y="1395413"/>
          <p14:tracePt t="128081" x="765175" y="1419225"/>
          <p14:tracePt t="128089" x="757238" y="1435100"/>
          <p14:tracePt t="128097" x="757238" y="1458913"/>
          <p14:tracePt t="128105" x="757238" y="1466850"/>
          <p14:tracePt t="128113" x="757238" y="1490663"/>
          <p14:tracePt t="128122" x="757238" y="1506538"/>
          <p14:tracePt t="128129" x="765175" y="1522413"/>
          <p14:tracePt t="128137" x="773113" y="1530350"/>
          <p14:tracePt t="128143" x="788988" y="1547813"/>
          <p14:tracePt t="128159" x="820738" y="1587500"/>
          <p14:tracePt t="128167" x="844550" y="1611313"/>
          <p14:tracePt t="128175" x="892175" y="1635125"/>
          <p14:tracePt t="128183" x="917575" y="1658938"/>
          <p14:tracePt t="128191" x="965200" y="1690688"/>
          <p14:tracePt t="128199" x="1012825" y="1722438"/>
          <p14:tracePt t="128207" x="1060450" y="1738313"/>
          <p14:tracePt t="128215" x="1092200" y="1762125"/>
          <p14:tracePt t="128223" x="1116013" y="1778000"/>
          <p14:tracePt t="128231" x="1139825" y="1793875"/>
          <p14:tracePt t="128239" x="1163638" y="1809750"/>
          <p14:tracePt t="128245" x="1171575" y="1825625"/>
          <p14:tracePt t="128253" x="1195388" y="1841500"/>
          <p14:tracePt t="128261" x="1211263" y="1857375"/>
          <p14:tracePt t="128269" x="1227138" y="1865313"/>
          <p14:tracePt t="128277" x="1250950" y="1881188"/>
          <p14:tracePt t="128285" x="1266825" y="1898650"/>
          <p14:tracePt t="128294" x="1300163" y="1914525"/>
          <p14:tracePt t="128301" x="1347788" y="1930400"/>
          <p14:tracePt t="128309" x="1403350" y="1954213"/>
          <p14:tracePt t="128317" x="1458913" y="1970088"/>
          <p14:tracePt t="128325" x="1522413" y="1993900"/>
          <p14:tracePt t="128333" x="1577975" y="2009775"/>
          <p14:tracePt t="128339" x="1651000" y="2041525"/>
          <p14:tracePt t="128347" x="1722438" y="2065338"/>
          <p14:tracePt t="128355" x="1793875" y="2081213"/>
          <p14:tracePt t="128363" x="1865313" y="2105025"/>
          <p14:tracePt t="128372" x="1952625" y="2128838"/>
          <p14:tracePt t="128379" x="2025650" y="2144713"/>
          <p14:tracePt t="128387" x="2081213" y="2168525"/>
          <p14:tracePt t="128395" x="2136775" y="2184400"/>
          <p14:tracePt t="128403" x="2208213" y="2192338"/>
          <p14:tracePt t="128411" x="2279650" y="2208213"/>
          <p14:tracePt t="128419" x="2335213" y="2224088"/>
          <p14:tracePt t="128425" x="2408238" y="2249488"/>
          <p14:tracePt t="128434" x="2471738" y="2265363"/>
          <p14:tracePt t="128441" x="2527300" y="2289175"/>
          <p14:tracePt t="128450" x="2574925" y="2297113"/>
          <p14:tracePt t="128457" x="2630488" y="2312988"/>
          <p14:tracePt t="128465" x="2686050" y="2320925"/>
          <p14:tracePt t="128473" x="2751138" y="2336800"/>
          <p14:tracePt t="128482" x="2790825" y="2352675"/>
          <p14:tracePt t="128489" x="2838450" y="2368550"/>
          <p14:tracePt t="128497" x="2870200" y="2384425"/>
          <p14:tracePt t="128505" x="2894013" y="2400300"/>
          <p14:tracePt t="128513" x="2925763" y="2416175"/>
          <p14:tracePt t="128519" x="2957513" y="2424113"/>
          <p14:tracePt t="128528" x="2981325" y="2439988"/>
          <p14:tracePt t="128537" x="3005138" y="2439988"/>
          <p14:tracePt t="128543" x="3021013" y="2455863"/>
          <p14:tracePt t="128551" x="3028950" y="2455863"/>
          <p14:tracePt t="128559" x="3044825" y="2463800"/>
          <p14:tracePt t="128567" x="3068638" y="2471738"/>
          <p14:tracePt t="128575" x="3092450" y="2479675"/>
          <p14:tracePt t="128583" x="3109913" y="2487613"/>
          <p14:tracePt t="128591" x="3133725" y="2487613"/>
          <p14:tracePt t="128599" x="3189288" y="2503488"/>
          <p14:tracePt t="128607" x="3221038" y="2503488"/>
          <p14:tracePt t="128614" x="3276600" y="2519363"/>
          <p14:tracePt t="128622" x="3316288" y="2535238"/>
          <p14:tracePt t="128629" x="3371850" y="2551113"/>
          <p14:tracePt t="128637" x="3435350" y="2559050"/>
          <p14:tracePt t="128645" x="3500438" y="2566988"/>
          <p14:tracePt t="128653" x="3571875" y="2576513"/>
          <p14:tracePt t="128661" x="3627438" y="2592388"/>
          <p14:tracePt t="128669" x="3675063" y="2600325"/>
          <p14:tracePt t="128677" x="3690938" y="2600325"/>
          <p14:tracePt t="128685" x="3698875" y="2608263"/>
          <p14:tracePt t="128747" x="3698875" y="2616200"/>
          <p14:tracePt t="128755" x="3683000" y="2624138"/>
          <p14:tracePt t="128763" x="3667125" y="2632075"/>
          <p14:tracePt t="128771" x="3643313" y="2647950"/>
          <p14:tracePt t="128779" x="3595688" y="2655888"/>
          <p14:tracePt t="128787" x="3556000" y="2655888"/>
          <p14:tracePt t="128795" x="3524250" y="2655888"/>
          <p14:tracePt t="128803" x="3484563" y="2647950"/>
          <p14:tracePt t="128809" x="3419475" y="2624138"/>
          <p14:tracePt t="128817" x="3363913" y="2608263"/>
          <p14:tracePt t="128825" x="3316288" y="2584450"/>
          <p14:tracePt t="128833" x="3260725" y="2566988"/>
          <p14:tracePt t="128841" x="3189288" y="2559050"/>
          <p14:tracePt t="128849" x="3133725" y="2543175"/>
          <p14:tracePt t="128857" x="3060700" y="2527300"/>
          <p14:tracePt t="128865" x="3005138" y="2503488"/>
          <p14:tracePt t="128873" x="2941638" y="2487613"/>
          <p14:tracePt t="128881" x="2886075" y="2463800"/>
          <p14:tracePt t="128890" x="2822575" y="2447925"/>
          <p14:tracePt t="128897" x="2767013" y="2432050"/>
          <p14:tracePt t="128903" x="2709863" y="2416175"/>
          <p14:tracePt t="128911" x="2654300" y="2400300"/>
          <p14:tracePt t="128919" x="2606675" y="2392363"/>
          <p14:tracePt t="128927" x="2559050" y="2384425"/>
          <p14:tracePt t="128935" x="2527300" y="2376488"/>
          <p14:tracePt t="128944" x="2487613" y="2368550"/>
          <p14:tracePt t="128951" x="2439988" y="2352675"/>
          <p14:tracePt t="128959" x="2400300" y="2336800"/>
          <p14:tracePt t="128969" x="2327275" y="2328863"/>
          <p14:tracePt t="128975" x="2255838" y="2320925"/>
          <p14:tracePt t="128983" x="2168525" y="2297113"/>
          <p14:tracePt t="128991" x="2073275" y="2289175"/>
          <p14:tracePt t="128997" x="1960563" y="2273300"/>
          <p14:tracePt t="129005" x="1841500" y="2249488"/>
          <p14:tracePt t="129013" x="1730375" y="2233613"/>
          <p14:tracePt t="129022" x="1633538" y="2208213"/>
          <p14:tracePt t="129029" x="1546225" y="2184400"/>
          <p14:tracePt t="129038" x="1474788" y="2168525"/>
          <p14:tracePt t="129045" x="1419225" y="2144713"/>
          <p14:tracePt t="129053" x="1371600" y="2120900"/>
          <p14:tracePt t="129061" x="1323975" y="2089150"/>
          <p14:tracePt t="129069" x="1300163" y="2065338"/>
          <p14:tracePt t="129077" x="1274763" y="2033588"/>
          <p14:tracePt t="129085" x="1258888" y="2009775"/>
          <p14:tracePt t="129091" x="1219200" y="1970088"/>
          <p14:tracePt t="129099" x="1195388" y="1946275"/>
          <p14:tracePt t="129107" x="1163638" y="1914525"/>
          <p14:tracePt t="129115" x="1131888" y="1898650"/>
          <p14:tracePt t="129123" x="1116013" y="1881188"/>
          <p14:tracePt t="129141" x="1060450" y="1849438"/>
          <p14:tracePt t="129148" x="1044575" y="1833563"/>
          <p14:tracePt t="129155" x="1028700" y="1817688"/>
          <p14:tracePt t="129163" x="1012825" y="1793875"/>
          <p14:tracePt t="129171" x="996950" y="1778000"/>
          <p14:tracePt t="129179" x="989013" y="1746250"/>
          <p14:tracePt t="129188" x="981075" y="1698625"/>
          <p14:tracePt t="129195" x="973138" y="1643063"/>
          <p14:tracePt t="129203" x="965200" y="1595438"/>
          <p14:tracePt t="129211" x="965200" y="1555750"/>
          <p14:tracePt t="129219" x="957263" y="1498600"/>
          <p14:tracePt t="129226" x="957263" y="1474788"/>
          <p14:tracePt t="129237" x="949325" y="1443038"/>
          <p14:tracePt t="129243" x="933450" y="1419225"/>
          <p14:tracePt t="129251" x="925513" y="1403350"/>
          <p14:tracePt t="129259" x="908050" y="1355725"/>
          <p14:tracePt t="129267" x="892175" y="1323975"/>
          <p14:tracePt t="129275" x="892175" y="1300163"/>
          <p14:tracePt t="129283" x="884238" y="1276350"/>
          <p14:tracePt t="129291" x="884238" y="1260475"/>
          <p14:tracePt t="129299" x="884238" y="1236663"/>
          <p14:tracePt t="129307" x="884238" y="1212850"/>
          <p14:tracePt t="129315" x="884238" y="1187450"/>
          <p14:tracePt t="129323" x="884238" y="1179513"/>
          <p14:tracePt t="129331" x="884238" y="1155700"/>
          <p14:tracePt t="129339" x="892175" y="1131888"/>
          <p14:tracePt t="129345" x="900113" y="1100138"/>
          <p14:tracePt t="129353" x="925513" y="1068388"/>
          <p14:tracePt t="129361" x="941388" y="1036638"/>
          <p14:tracePt t="129369" x="957263" y="996950"/>
          <p14:tracePt t="129377" x="973138" y="981075"/>
          <p14:tracePt t="129386" x="989013" y="957263"/>
          <p14:tracePt t="129393" x="996950" y="933450"/>
          <p14:tracePt t="129401" x="1012825" y="917575"/>
          <p14:tracePt t="129409" x="1028700" y="901700"/>
          <p14:tracePt t="129417" x="1044575" y="885825"/>
          <p14:tracePt t="129425" x="1060450" y="877888"/>
          <p14:tracePt t="129433" x="1076325" y="869950"/>
          <p14:tracePt t="129439" x="1084263" y="852488"/>
          <p14:tracePt t="129447" x="1100138" y="836613"/>
          <p14:tracePt t="129455" x="1123950" y="820738"/>
          <p14:tracePt t="129463" x="1139825" y="804863"/>
          <p14:tracePt t="129471" x="1155700" y="796925"/>
          <p14:tracePt t="129479" x="1179513" y="781050"/>
          <p14:tracePt t="129487" x="1203325" y="773113"/>
          <p14:tracePt t="129495" x="1227138" y="757238"/>
          <p14:tracePt t="129503" x="1250950" y="749300"/>
          <p14:tracePt t="129511" x="1292225" y="741363"/>
          <p14:tracePt t="129519" x="1355725" y="733425"/>
          <p14:tracePt t="129527" x="1419225" y="733425"/>
          <p14:tracePt t="129535" x="1498600" y="733425"/>
          <p14:tracePt t="129541" x="1585913" y="741363"/>
          <p14:tracePt t="129549" x="1674813" y="765175"/>
          <p14:tracePt t="129557" x="1754188" y="781050"/>
          <p14:tracePt t="129565" x="1841500" y="804863"/>
          <p14:tracePt t="129573" x="1936750" y="812800"/>
          <p14:tracePt t="129582" x="2033588" y="828675"/>
          <p14:tracePt t="129590" x="2128838" y="836613"/>
          <p14:tracePt t="129597" x="2224088" y="862013"/>
          <p14:tracePt t="129605" x="2311400" y="885825"/>
          <p14:tracePt t="129613" x="2384425" y="901700"/>
          <p14:tracePt t="129621" x="2439988" y="909638"/>
          <p14:tracePt t="129628" x="2511425" y="925513"/>
          <p14:tracePt t="129635" x="2566988" y="941388"/>
          <p14:tracePt t="129644" x="2630488" y="949325"/>
          <p14:tracePt t="129651" x="2686050" y="957263"/>
          <p14:tracePt t="129659" x="2741613" y="973138"/>
          <p14:tracePt t="129667" x="2774950" y="973138"/>
          <p14:tracePt t="129675" x="2798763" y="981075"/>
          <p14:tracePt t="129683" x="2806700" y="981075"/>
          <p14:tracePt t="129691" x="2822575" y="981075"/>
          <p14:tracePt t="129699" x="2830513" y="981075"/>
          <p14:tracePt t="129707" x="2838450" y="989013"/>
          <p14:tracePt t="129715" x="2846388" y="989013"/>
          <p14:tracePt t="129721" x="2854325" y="989013"/>
          <p14:tracePt t="129729" x="2854325" y="996950"/>
          <p14:tracePt t="129738" x="2870200" y="1004888"/>
          <p14:tracePt t="129745" x="2886075" y="1012825"/>
          <p14:tracePt t="129753" x="2894013" y="1012825"/>
          <p14:tracePt t="129761" x="2894013" y="1028700"/>
          <p14:tracePt t="129769" x="2901950" y="1036638"/>
          <p14:tracePt t="129777" x="2909888" y="1036638"/>
          <p14:tracePt t="129953" x="2901950" y="1036638"/>
          <p14:tracePt t="129961" x="2894013" y="1036638"/>
          <p14:tracePt t="129969" x="2878138" y="1052513"/>
          <p14:tracePt t="129977" x="2854325" y="1068388"/>
          <p14:tracePt t="129985" x="2822575" y="1076325"/>
          <p14:tracePt t="129994" x="2790825" y="1092200"/>
          <p14:tracePt t="129999" x="2741613" y="1100138"/>
          <p14:tracePt t="130007" x="2725738" y="1108075"/>
          <p14:tracePt t="130015" x="2717800" y="1108075"/>
          <p14:tracePt t="130023" x="2709863" y="1108075"/>
          <p14:tracePt t="130031" x="2701925" y="1108075"/>
          <p14:tracePt t="130047" x="2686050" y="1108075"/>
          <p14:tracePt t="130055" x="2670175" y="1100138"/>
          <p14:tracePt t="130063" x="2662238" y="1100138"/>
          <p14:tracePt t="130071" x="2646363" y="1100138"/>
          <p14:tracePt t="130079" x="2614613" y="1092200"/>
          <p14:tracePt t="130088" x="2582863" y="1068388"/>
          <p14:tracePt t="130093" x="2519363" y="1052513"/>
          <p14:tracePt t="130101" x="2463800" y="1044575"/>
          <p14:tracePt t="130109" x="2408238" y="1036638"/>
          <p14:tracePt t="130118" x="2351088" y="1012825"/>
          <p14:tracePt t="130126" x="2303463" y="1004888"/>
          <p14:tracePt t="130133" x="2279650" y="1004888"/>
          <p14:tracePt t="130156" x="2232025" y="996950"/>
          <p14:tracePt t="130158" x="2216150" y="996950"/>
          <p14:tracePt t="130165" x="2200275" y="996950"/>
          <p14:tracePt t="130173" x="2192338" y="996950"/>
          <p14:tracePt t="130181" x="2176463" y="996950"/>
          <p14:tracePt t="130188" x="2160588" y="996950"/>
          <p14:tracePt t="130195" x="2152650" y="996950"/>
          <p14:tracePt t="130203" x="2136775" y="996950"/>
          <p14:tracePt t="130212" x="2120900" y="981075"/>
          <p14:tracePt t="130219" x="2112963" y="973138"/>
          <p14:tracePt t="130227" x="2089150" y="957263"/>
          <p14:tracePt t="130235" x="2065338" y="949325"/>
          <p14:tracePt t="130243" x="2041525" y="933450"/>
          <p14:tracePt t="130251" x="2017713" y="917575"/>
          <p14:tracePt t="130259" x="1992313" y="901700"/>
          <p14:tracePt t="130268" x="1960563" y="885825"/>
          <p14:tracePt t="130275" x="1936750" y="869950"/>
          <p14:tracePt t="130281" x="1920875" y="852488"/>
          <p14:tracePt t="130289" x="1912938" y="836613"/>
          <p14:tracePt t="130297" x="1905000" y="828675"/>
          <p14:tracePt t="130305" x="1897063" y="828675"/>
          <p14:tracePt t="130313" x="1889125" y="828675"/>
          <p14:tracePt t="130333" x="1881188" y="828675"/>
          <p14:tracePt t="130341" x="1873250" y="828675"/>
          <p14:tracePt t="130349" x="1865313" y="828675"/>
          <p14:tracePt t="130357" x="1849438" y="828675"/>
          <p14:tracePt t="130365" x="1825625" y="844550"/>
          <p14:tracePt t="130371" x="1785938" y="862013"/>
          <p14:tracePt t="130379" x="1754188" y="877888"/>
          <p14:tracePt t="130388" x="1690688" y="909638"/>
          <p14:tracePt t="130395" x="1641475" y="933450"/>
          <p14:tracePt t="130403" x="1625600" y="957263"/>
          <p14:tracePt t="130411" x="1601788" y="973138"/>
          <p14:tracePt t="130419" x="1577975" y="989013"/>
          <p14:tracePt t="130427" x="1570038" y="996950"/>
          <p14:tracePt t="130435" x="1554163" y="1012825"/>
          <p14:tracePt t="130443" x="1538288" y="1012825"/>
          <p14:tracePt t="130451" x="1530350" y="1028700"/>
          <p14:tracePt t="130460" x="1522413" y="1036638"/>
          <p14:tracePt t="130537" x="1522413" y="1028700"/>
          <p14:tracePt t="130545" x="1522413" y="1020763"/>
          <p14:tracePt t="130553" x="1522413" y="1004888"/>
          <p14:tracePt t="130561" x="1522413" y="996950"/>
          <p14:tracePt t="130569" x="1506538" y="989013"/>
          <p14:tracePt t="130578" x="1490663" y="989013"/>
          <p14:tracePt t="130583" x="1466850" y="989013"/>
          <p14:tracePt t="130591" x="1427163" y="981075"/>
          <p14:tracePt t="130599" x="1371600" y="981075"/>
          <p14:tracePt t="130607" x="1316038" y="981075"/>
          <p14:tracePt t="130615" x="1258888" y="981075"/>
          <p14:tracePt t="130623" x="1219200" y="989013"/>
          <p14:tracePt t="130631" x="1187450" y="996950"/>
          <p14:tracePt t="130639" x="1171575" y="996950"/>
          <p14:tracePt t="130675" x="1179513" y="989013"/>
          <p14:tracePt t="130681" x="1195388" y="973138"/>
          <p14:tracePt t="130689" x="1211263" y="965200"/>
          <p14:tracePt t="130698" x="1227138" y="957263"/>
          <p14:tracePt t="130705" x="1227138" y="949325"/>
          <p14:tracePt t="130713" x="1227138" y="941388"/>
          <p14:tracePt t="130729" x="1227138" y="933450"/>
          <p14:tracePt t="130738" x="1227138" y="925513"/>
          <p14:tracePt t="130745" x="1227138" y="917575"/>
          <p14:tracePt t="130779" x="1219200" y="917575"/>
          <p14:tracePt t="130787" x="1203325" y="925513"/>
          <p14:tracePt t="130796" x="1195388" y="941388"/>
          <p14:tracePt t="130803" x="1179513" y="957263"/>
          <p14:tracePt t="130811" x="1171575" y="957263"/>
          <p14:tracePt t="130819" x="1163638" y="973138"/>
          <p14:tracePt t="130828" x="1155700" y="981075"/>
          <p14:tracePt t="130841" x="1155700" y="989013"/>
          <p14:tracePt t="130862" x="1163638" y="989013"/>
          <p14:tracePt t="130869" x="1171575" y="989013"/>
          <p14:tracePt t="130877" x="1179513" y="989013"/>
          <p14:tracePt t="130885" x="1195388" y="981075"/>
          <p14:tracePt t="130893" x="1211263" y="973138"/>
          <p14:tracePt t="130901" x="1219200" y="965200"/>
          <p14:tracePt t="130909" x="1227138" y="965200"/>
          <p14:tracePt t="131020" x="1227138" y="973138"/>
          <p14:tracePt t="131027" x="1219200" y="973138"/>
          <p14:tracePt t="131035" x="1211263" y="981075"/>
          <p14:tracePt t="131043" x="1211263" y="996950"/>
          <p14:tracePt t="131057" x="1211263" y="1004888"/>
          <p14:tracePt t="131069" x="1211263" y="1012825"/>
          <p14:tracePt t="131089" x="1227138" y="1012825"/>
          <p14:tracePt t="131097" x="1235075" y="1020763"/>
          <p14:tracePt t="131105" x="1258888" y="1020763"/>
          <p14:tracePt t="131113" x="1274763" y="1020763"/>
          <p14:tracePt t="131121" x="1292225" y="1020763"/>
          <p14:tracePt t="131140" x="1323975" y="1020763"/>
          <p14:tracePt t="131145" x="1331913" y="1020763"/>
          <p14:tracePt t="131151" x="1347788" y="1020763"/>
          <p14:tracePt t="131159" x="1355725" y="1012825"/>
          <p14:tracePt t="131167" x="1363663" y="1012825"/>
          <p14:tracePt t="131175" x="1363663" y="1004888"/>
          <p14:tracePt t="131187" x="1363663" y="996950"/>
          <p14:tracePt t="131243" x="1355725" y="1004888"/>
          <p14:tracePt t="131249" x="1355725" y="1020763"/>
          <p14:tracePt t="131257" x="1347788" y="1028700"/>
          <p14:tracePt t="131265" x="1347788" y="1044575"/>
          <p14:tracePt t="131273" x="1347788" y="1060450"/>
          <p14:tracePt t="131283" x="1347788" y="1068388"/>
          <p14:tracePt t="131297" x="1347788" y="1076325"/>
          <p14:tracePt t="131309" x="1355725" y="1084263"/>
          <p14:tracePt t="131329" x="1371600" y="1092200"/>
          <p14:tracePt t="131338" x="1387475" y="1092200"/>
          <p14:tracePt t="131345" x="1395413" y="1092200"/>
          <p14:tracePt t="131354" x="1411288" y="1092200"/>
          <p14:tracePt t="131361" x="1427163" y="1092200"/>
          <p14:tracePt t="131368" x="1435100" y="1092200"/>
          <p14:tracePt t="131375" x="1450975" y="1092200"/>
          <p14:tracePt t="131383" x="1466850" y="1084263"/>
          <p14:tracePt t="131391" x="1482725" y="1076325"/>
          <p14:tracePt t="131399" x="1490663" y="1060450"/>
          <p14:tracePt t="131407" x="1506538" y="1052513"/>
          <p14:tracePt t="131415" x="1514475" y="1052513"/>
          <p14:tracePt t="131509" x="1506538" y="1060450"/>
          <p14:tracePt t="131517" x="1498600" y="1060450"/>
          <p14:tracePt t="131525" x="1482725" y="1068388"/>
          <p14:tracePt t="131539" x="1482725" y="1076325"/>
          <p14:tracePt t="131547" x="1474788" y="1076325"/>
          <p14:tracePt t="131555" x="1474788" y="1084263"/>
          <p14:tracePt t="131563" x="1466850" y="1084263"/>
          <p14:tracePt t="131571" x="1466850" y="1092200"/>
          <p14:tracePt t="131579" x="1458913" y="1108075"/>
          <p14:tracePt t="131587" x="1450975" y="1116013"/>
          <p14:tracePt t="131595" x="1443038" y="1116013"/>
          <p14:tracePt t="131604" x="1435100" y="1123950"/>
          <p14:tracePt t="131611" x="1427163" y="1139825"/>
          <p14:tracePt t="131619" x="1419225" y="1139825"/>
          <p14:tracePt t="131625" x="1403350" y="1155700"/>
          <p14:tracePt t="131641" x="1395413" y="1163638"/>
          <p14:tracePt t="131649" x="1387475" y="1163638"/>
          <p14:tracePt t="131657" x="1387475" y="1171575"/>
          <p14:tracePt t="131665" x="1379538" y="1171575"/>
          <p14:tracePt t="131779" x="1379538" y="1163638"/>
          <p14:tracePt t="131787" x="1387475" y="1155700"/>
          <p14:tracePt t="131795" x="1395413" y="1155700"/>
          <p14:tracePt t="131803" x="1403350" y="1139825"/>
          <p14:tracePt t="131811" x="1411288" y="1131888"/>
          <p14:tracePt t="131817" x="1419225" y="1131888"/>
          <p14:tracePt t="134101" x="1419225" y="1123950"/>
          <p14:tracePt t="134109" x="1435100" y="1108075"/>
          <p14:tracePt t="134117" x="1450975" y="1108075"/>
          <p14:tracePt t="134125" x="1450975" y="1100138"/>
          <p14:tracePt t="134133" x="1458913" y="1100138"/>
          <p14:tracePt t="134145" x="1466850" y="1100138"/>
          <p14:tracePt t="134153" x="1466850" y="1092200"/>
          <p14:tracePt t="134161" x="1474788" y="1092200"/>
          <p14:tracePt t="134239" x="1482725" y="1084263"/>
          <p14:tracePt t="134251" x="1490663" y="1084263"/>
          <p14:tracePt t="134259" x="1506538" y="1068388"/>
          <p14:tracePt t="134267" x="1562100" y="1052513"/>
          <p14:tracePt t="134275" x="1617663" y="1028700"/>
          <p14:tracePt t="134283" x="1666875" y="1012825"/>
          <p14:tracePt t="134289" x="1690688" y="996950"/>
          <p14:tracePt t="134297" x="1706563" y="989013"/>
          <p14:tracePt t="134305" x="1706563" y="973138"/>
          <p14:tracePt t="134313" x="1714500" y="965200"/>
          <p14:tracePt t="134321" x="1714500" y="949325"/>
          <p14:tracePt t="134329" x="1714500" y="925513"/>
          <p14:tracePt t="134337" x="1698625" y="909638"/>
          <p14:tracePt t="134345" x="1682750" y="901700"/>
          <p14:tracePt t="134354" x="1658938" y="885825"/>
          <p14:tracePt t="134362" x="1633538" y="869950"/>
          <p14:tracePt t="134369" x="1601788" y="852488"/>
          <p14:tracePt t="134378" x="1577975" y="836613"/>
          <p14:tracePt t="134385" x="1570038" y="820738"/>
          <p14:tracePt t="134393" x="1538288" y="812800"/>
          <p14:tracePt t="134399" x="1522413" y="804863"/>
          <p14:tracePt t="134407" x="1498600" y="804863"/>
          <p14:tracePt t="134415" x="1490663" y="804863"/>
          <p14:tracePt t="134423" x="1474788" y="804863"/>
          <p14:tracePt t="134431" x="1458913" y="804863"/>
          <p14:tracePt t="134439" x="1450975" y="804863"/>
          <p14:tracePt t="134447" x="1435100" y="804863"/>
          <p14:tracePt t="134455" x="1419225" y="812800"/>
          <p14:tracePt t="134463" x="1403350" y="820738"/>
          <p14:tracePt t="134471" x="1395413" y="828675"/>
          <p14:tracePt t="134479" x="1379538" y="836613"/>
          <p14:tracePt t="134487" x="1363663" y="852488"/>
          <p14:tracePt t="134495" x="1339850" y="877888"/>
          <p14:tracePt t="134501" x="1316038" y="901700"/>
          <p14:tracePt t="134509" x="1300163" y="925513"/>
          <p14:tracePt t="134517" x="1284288" y="941388"/>
          <p14:tracePt t="134525" x="1274763" y="957263"/>
          <p14:tracePt t="134533" x="1258888" y="981075"/>
          <p14:tracePt t="134541" x="1243013" y="989013"/>
          <p14:tracePt t="134549" x="1235075" y="1012825"/>
          <p14:tracePt t="134557" x="1219200" y="1044575"/>
          <p14:tracePt t="134566" x="1219200" y="1068388"/>
          <p14:tracePt t="134573" x="1219200" y="1092200"/>
          <p14:tracePt t="134581" x="1219200" y="1100138"/>
          <p14:tracePt t="134587" x="1219200" y="1123950"/>
          <p14:tracePt t="134595" x="1227138" y="1155700"/>
          <p14:tracePt t="134603" x="1235075" y="1187450"/>
          <p14:tracePt t="134611" x="1250950" y="1212850"/>
          <p14:tracePt t="134619" x="1266825" y="1236663"/>
          <p14:tracePt t="134628" x="1284288" y="1268413"/>
          <p14:tracePt t="134636" x="1308100" y="1316038"/>
          <p14:tracePt t="134643" x="1339850" y="1363663"/>
          <p14:tracePt t="134651" x="1363663" y="1395413"/>
          <p14:tracePt t="134659" x="1379538" y="1419225"/>
          <p14:tracePt t="134668" x="1403350" y="1450975"/>
          <p14:tracePt t="134675" x="1419225" y="1474788"/>
          <p14:tracePt t="134683" x="1458913" y="1514475"/>
          <p14:tracePt t="134689" x="1474788" y="1538288"/>
          <p14:tracePt t="134697" x="1506538" y="1555750"/>
          <p14:tracePt t="134705" x="1522413" y="1563688"/>
          <p14:tracePt t="134713" x="1546225" y="1579563"/>
          <p14:tracePt t="134721" x="1570038" y="1595438"/>
          <p14:tracePt t="134729" x="1601788" y="1611313"/>
          <p14:tracePt t="134737" x="1666875" y="1643063"/>
          <p14:tracePt t="134745" x="1722438" y="1666875"/>
          <p14:tracePt t="134752" x="1778000" y="1674813"/>
          <p14:tracePt t="134761" x="1841500" y="1682750"/>
          <p14:tracePt t="134769" x="1897063" y="1698625"/>
          <p14:tracePt t="134778" x="1952625" y="1722438"/>
          <p14:tracePt t="134783" x="2017713" y="1730375"/>
          <p14:tracePt t="134791" x="2065338" y="1730375"/>
          <p14:tracePt t="134799" x="2136775" y="1738313"/>
          <p14:tracePt t="134807" x="2192338" y="1754188"/>
          <p14:tracePt t="134815" x="2247900" y="1754188"/>
          <p14:tracePt t="134823" x="2303463" y="1754188"/>
          <p14:tracePt t="134832" x="2343150" y="1738313"/>
          <p14:tracePt t="134839" x="2359025" y="1730375"/>
          <p14:tracePt t="134847" x="2374900" y="1722438"/>
          <p14:tracePt t="134855" x="2392363" y="1706563"/>
          <p14:tracePt t="134864" x="2408238" y="1690688"/>
          <p14:tracePt t="134871" x="2416175" y="1674813"/>
          <p14:tracePt t="134888" x="2432050" y="1658938"/>
          <p14:tracePt t="134895" x="2447925" y="1643063"/>
          <p14:tracePt t="134902" x="2463800" y="1627188"/>
          <p14:tracePt t="134909" x="2479675" y="1611313"/>
          <p14:tracePt t="134917" x="2479675" y="1603375"/>
          <p14:tracePt t="134925" x="2487613" y="1587500"/>
          <p14:tracePt t="134933" x="2487613" y="1579563"/>
          <p14:tracePt t="134944" x="2487613" y="1571625"/>
          <p14:tracePt t="134957" x="2487613" y="1563688"/>
          <p14:tracePt t="134977" x="2479675" y="1563688"/>
          <p14:tracePt t="134986" x="2463800" y="1555750"/>
          <p14:tracePt t="134993" x="2447925" y="1547813"/>
          <p14:tracePt t="135001" x="2424113" y="1538288"/>
          <p14:tracePt t="135010" x="2384425" y="1522413"/>
          <p14:tracePt t="135017" x="2343150" y="1514475"/>
          <p14:tracePt t="135025" x="2295525" y="1506538"/>
          <p14:tracePt t="135034" x="2247900" y="1490663"/>
          <p14:tracePt t="135039" x="2208213" y="1466850"/>
          <p14:tracePt t="135047" x="2160588" y="1450975"/>
          <p14:tracePt t="135055" x="2128838" y="1435100"/>
          <p14:tracePt t="135063" x="2105025" y="1419225"/>
          <p14:tracePt t="135071" x="2089150" y="1403350"/>
          <p14:tracePt t="135079" x="2073275" y="1387475"/>
          <p14:tracePt t="135087" x="2057400" y="1355725"/>
          <p14:tracePt t="135095" x="2041525" y="1323975"/>
          <p14:tracePt t="135104" x="2025650" y="1300163"/>
          <p14:tracePt t="135111" x="2008188" y="1268413"/>
          <p14:tracePt t="135119" x="1992313" y="1236663"/>
          <p14:tracePt t="135127" x="1976438" y="1204913"/>
          <p14:tracePt t="135133" x="1960563" y="1163638"/>
          <p14:tracePt t="135141" x="1944688" y="1131888"/>
          <p14:tracePt t="135149" x="1920875" y="1100138"/>
          <p14:tracePt t="135158" x="1912938" y="1076325"/>
          <p14:tracePt t="135165" x="1897063" y="1044575"/>
          <p14:tracePt t="135173" x="1873250" y="1012825"/>
          <p14:tracePt t="135182" x="1857375" y="973138"/>
          <p14:tracePt t="135189" x="1841500" y="965200"/>
          <p14:tracePt t="135197" x="1841500" y="941388"/>
          <p14:tracePt t="135205" x="1841500" y="925513"/>
          <p14:tracePt t="135213" x="1833563" y="909638"/>
          <p14:tracePt t="135221" x="1825625" y="901700"/>
          <p14:tracePt t="135227" x="1817688" y="893763"/>
          <p14:tracePt t="135236" x="1809750" y="893763"/>
          <p14:tracePt t="135251" x="1801813" y="893763"/>
          <p14:tracePt t="135259" x="1793875" y="893763"/>
          <p14:tracePt t="135267" x="1785938" y="893763"/>
          <p14:tracePt t="135275" x="1778000" y="893763"/>
          <p14:tracePt t="135283" x="1762125" y="893763"/>
          <p14:tracePt t="135292" x="1738313" y="893763"/>
          <p14:tracePt t="135299" x="1706563" y="909638"/>
          <p14:tracePt t="135307" x="1651000" y="925513"/>
          <p14:tracePt t="135315" x="1585913" y="957263"/>
          <p14:tracePt t="135321" x="1546225" y="973138"/>
          <p14:tracePt t="135329" x="1506538" y="996950"/>
          <p14:tracePt t="135337" x="1498600" y="996950"/>
          <p14:tracePt t="135345" x="1482725" y="1012825"/>
          <p14:tracePt t="135354" x="1466850" y="1028700"/>
          <p14:tracePt t="135361" x="1466850" y="1036638"/>
          <p14:tracePt t="135374" x="1458913" y="1044575"/>
          <p14:tracePt t="135389" x="1458913" y="1052513"/>
          <p14:tracePt t="135397" x="1458913" y="1068388"/>
          <p14:tracePt t="135405" x="1466850" y="1068388"/>
          <p14:tracePt t="135412" x="1474788" y="1076325"/>
          <p14:tracePt t="135419" x="1498600" y="1076325"/>
          <p14:tracePt t="135428" x="1530350" y="1076325"/>
          <p14:tracePt t="135438" x="1562100" y="1076325"/>
          <p14:tracePt t="135444" x="1617663" y="1076325"/>
          <p14:tracePt t="135451" x="1651000" y="1068388"/>
          <p14:tracePt t="135459" x="1666875" y="1060450"/>
          <p14:tracePt t="135467" x="1674813" y="1060450"/>
          <p14:tracePt t="135476" x="1690688" y="1060450"/>
          <p14:tracePt t="135499" x="1698625" y="1076325"/>
          <p14:tracePt t="135506" x="1698625" y="1084263"/>
          <p14:tracePt t="135514" x="1698625" y="1092200"/>
          <p14:tracePt t="135521" x="1698625" y="1108075"/>
          <p14:tracePt t="135530" x="1698625" y="1116013"/>
          <p14:tracePt t="135537" x="1698625" y="1123950"/>
          <p14:tracePt t="135545" x="1706563" y="1131888"/>
          <p14:tracePt t="135553" x="1714500" y="1131888"/>
          <p14:tracePt t="135562" x="1722438" y="1139825"/>
          <p14:tracePt t="135578" x="1730375" y="1139825"/>
          <p14:tracePt t="135586" x="1738313" y="1139825"/>
          <p14:tracePt t="135609" x="1754188" y="1139825"/>
          <p14:tracePt t="135617" x="1762125" y="1131888"/>
          <p14:tracePt t="135633" x="1762125" y="1123950"/>
          <p14:tracePt t="135648" x="1762125" y="1116013"/>
          <p14:tracePt t="135665" x="1770063" y="1108075"/>
          <p14:tracePt t="135723" x="1762125" y="1116013"/>
          <p14:tracePt t="135731" x="1746250" y="1139825"/>
          <p14:tracePt t="135739" x="1730375" y="1155700"/>
          <p14:tracePt t="135747" x="1714500" y="1179513"/>
          <p14:tracePt t="135755" x="1698625" y="1204913"/>
          <p14:tracePt t="135761" x="1690688" y="1236663"/>
          <p14:tracePt t="135769" x="1690688" y="1252538"/>
          <p14:tracePt t="135777" x="1690688" y="1284288"/>
          <p14:tracePt t="135785" x="1698625" y="1300163"/>
          <p14:tracePt t="135793" x="1714500" y="1316038"/>
          <p14:tracePt t="135801" x="1730375" y="1331913"/>
          <p14:tracePt t="135817" x="1738313" y="1339850"/>
          <p14:tracePt t="135825" x="1746250" y="1347788"/>
          <p14:tracePt t="135833" x="1754188" y="1347788"/>
          <p14:tracePt t="135842" x="1762125" y="1347788"/>
          <p14:tracePt t="135849" x="1778000" y="1347788"/>
          <p14:tracePt t="135858" x="1793875" y="1331913"/>
          <p14:tracePt t="135865" x="1801813" y="1323975"/>
          <p14:tracePt t="135871" x="1817688" y="1308100"/>
          <p14:tracePt t="135879" x="1849438" y="1284288"/>
          <p14:tracePt t="135887" x="1889125" y="1252538"/>
          <p14:tracePt t="135895" x="1912938" y="1236663"/>
          <p14:tracePt t="135904" x="1928813" y="1220788"/>
          <p14:tracePt t="135911" x="1936750" y="1212850"/>
          <p14:tracePt t="135919" x="1952625" y="1195388"/>
          <p14:tracePt t="135927" x="1968500" y="1179513"/>
          <p14:tracePt t="135935" x="1984375" y="1163638"/>
          <p14:tracePt t="135943" x="2000250" y="1147763"/>
          <p14:tracePt t="135957" x="2008188" y="1147763"/>
          <p14:tracePt t="136026" x="2008188" y="1171575"/>
          <p14:tracePt t="136033" x="2008188" y="1187450"/>
          <p14:tracePt t="136041" x="2008188" y="1204913"/>
          <p14:tracePt t="136047" x="2008188" y="1236663"/>
          <p14:tracePt t="136055" x="2008188" y="1244600"/>
          <p14:tracePt t="136063" x="2008188" y="1260475"/>
          <p14:tracePt t="136071" x="2017713" y="1276350"/>
          <p14:tracePt t="136079" x="2025650" y="1292225"/>
          <p14:tracePt t="136095" x="2025650" y="1300163"/>
          <p14:tracePt t="136159" x="2025650" y="1284288"/>
          <p14:tracePt t="136165" x="2025650" y="1252538"/>
          <p14:tracePt t="136174" x="2025650" y="1212850"/>
          <p14:tracePt t="136182" x="2017713" y="1163638"/>
          <p14:tracePt t="136189" x="2000250" y="1116013"/>
          <p14:tracePt t="136197" x="1976438" y="1084263"/>
          <p14:tracePt t="136205" x="1960563" y="1060450"/>
          <p14:tracePt t="136213" x="1944688" y="1036638"/>
          <p14:tracePt t="136221" x="1928813" y="1028700"/>
          <p14:tracePt t="136229" x="1912938" y="1012825"/>
          <p14:tracePt t="136237" x="1897063" y="996950"/>
          <p14:tracePt t="136243" x="1881188" y="981075"/>
          <p14:tracePt t="136252" x="1865313" y="965200"/>
          <p14:tracePt t="136259" x="1857375" y="957263"/>
          <p14:tracePt t="136267" x="1841500" y="957263"/>
          <p14:tracePt t="136275" x="1825625" y="957263"/>
          <p14:tracePt t="136283" x="1817688" y="949325"/>
          <p14:tracePt t="136291" x="1801813" y="949325"/>
          <p14:tracePt t="136299" x="1785938" y="949325"/>
          <p14:tracePt t="136315" x="1770063" y="949325"/>
          <p14:tracePt t="136323" x="1762125" y="949325"/>
          <p14:tracePt t="136329" x="1754188" y="949325"/>
          <p14:tracePt t="136337" x="1746250" y="949325"/>
          <p14:tracePt t="136345" x="1730375" y="949325"/>
          <p14:tracePt t="136353" x="1714500" y="973138"/>
          <p14:tracePt t="136362" x="1698625" y="996950"/>
          <p14:tracePt t="136368" x="1651000" y="1060450"/>
          <p14:tracePt t="136377" x="1633538" y="1116013"/>
          <p14:tracePt t="136385" x="1601788" y="1179513"/>
          <p14:tracePt t="136393" x="1570038" y="1236663"/>
          <p14:tracePt t="136402" x="1554163" y="1300163"/>
          <p14:tracePt t="136409" x="1530350" y="1355725"/>
          <p14:tracePt t="136417" x="1522413" y="1411288"/>
          <p14:tracePt t="136425" x="1522413" y="1458913"/>
          <p14:tracePt t="136431" x="1530350" y="1490663"/>
          <p14:tracePt t="136439" x="1554163" y="1514475"/>
          <p14:tracePt t="136447" x="1570038" y="1547813"/>
          <p14:tracePt t="136455" x="1593850" y="1563688"/>
          <p14:tracePt t="136463" x="1625600" y="1571625"/>
          <p14:tracePt t="136471" x="1658938" y="1587500"/>
          <p14:tracePt t="136480" x="1682750" y="1595438"/>
          <p14:tracePt t="136487" x="1706563" y="1595438"/>
          <p14:tracePt t="136496" x="1738313" y="1595438"/>
          <p14:tracePt t="136504" x="1770063" y="1595438"/>
          <p14:tracePt t="136511" x="1801813" y="1579563"/>
          <p14:tracePt t="136520" x="1825625" y="1563688"/>
          <p14:tracePt t="136526" x="1841500" y="1538288"/>
          <p14:tracePt t="136534" x="1857375" y="1514475"/>
          <p14:tracePt t="136542" x="1873250" y="1498600"/>
          <p14:tracePt t="136550" x="1881188" y="1474788"/>
          <p14:tracePt t="136557" x="1897063" y="1466850"/>
          <p14:tracePt t="136566" x="1905000" y="1443038"/>
          <p14:tracePt t="136573" x="1912938" y="1411288"/>
          <p14:tracePt t="136584" x="1912938" y="1371600"/>
          <p14:tracePt t="136592" x="1912938" y="1339850"/>
          <p14:tracePt t="136597" x="1912938" y="1300163"/>
          <p14:tracePt t="136606" x="1905000" y="1260475"/>
          <p14:tracePt t="136613" x="1897063" y="1228725"/>
          <p14:tracePt t="136622" x="1881188" y="1195388"/>
          <p14:tracePt t="136630" x="1865313" y="1179513"/>
          <p14:tracePt t="136637" x="1849438" y="1163638"/>
          <p14:tracePt t="136646" x="1833563" y="1139825"/>
          <p14:tracePt t="136654" x="1825625" y="1123950"/>
          <p14:tracePt t="136662" x="1793875" y="1092200"/>
          <p14:tracePt t="136669" x="1762125" y="1060450"/>
          <p14:tracePt t="136677" x="1698625" y="1020763"/>
          <p14:tracePt t="136685" x="1625600" y="981075"/>
          <p14:tracePt t="136691" x="1554163" y="925513"/>
          <p14:tracePt t="136699" x="1474788" y="893763"/>
          <p14:tracePt t="136708" x="1403350" y="877888"/>
          <p14:tracePt t="136717" x="1347788" y="852488"/>
          <p14:tracePt t="136724" x="1292225" y="844550"/>
          <p14:tracePt t="136732" x="1243013" y="836613"/>
          <p14:tracePt t="136740" x="1227138" y="836613"/>
          <p14:tracePt t="136747" x="1211263" y="836613"/>
          <p14:tracePt t="136756" x="1203325" y="836613"/>
          <p14:tracePt t="136763" x="1187450" y="852488"/>
          <p14:tracePt t="136772" x="1187450" y="869950"/>
          <p14:tracePt t="136779" x="1187450" y="893763"/>
          <p14:tracePt t="136785" x="1187450" y="917575"/>
          <p14:tracePt t="136794" x="1187450" y="949325"/>
          <p14:tracePt t="136802" x="1203325" y="989013"/>
          <p14:tracePt t="136810" x="1219200" y="1020763"/>
          <p14:tracePt t="136817" x="1235075" y="1052513"/>
          <p14:tracePt t="136826" x="1250950" y="1084263"/>
          <p14:tracePt t="136834" x="1274763" y="1108075"/>
          <p14:tracePt t="136842" x="1323975" y="1147763"/>
          <p14:tracePt t="136850" x="1387475" y="1187450"/>
          <p14:tracePt t="136857" x="1435100" y="1220788"/>
          <p14:tracePt t="136866" x="1482725" y="1236663"/>
          <p14:tracePt t="136874" x="1538288" y="1260475"/>
          <p14:tracePt t="136880" x="1593850" y="1276350"/>
          <p14:tracePt t="136887" x="1651000" y="1284288"/>
          <p14:tracePt t="136895" x="1698625" y="1292225"/>
          <p14:tracePt t="136904" x="1746250" y="1308100"/>
          <p14:tracePt t="136912" x="1785938" y="1308100"/>
          <p14:tracePt t="136919" x="1809750" y="1308100"/>
          <p14:tracePt t="136928" x="1833563" y="1300163"/>
          <p14:tracePt t="136935" x="1841500" y="1284288"/>
          <p14:tracePt t="136944" x="1865313" y="1260475"/>
          <p14:tracePt t="136952" x="1889125" y="1244600"/>
          <p14:tracePt t="136960" x="1905000" y="1228725"/>
          <p14:tracePt t="136965" x="1920875" y="1212850"/>
          <p14:tracePt t="136974" x="1928813" y="1204913"/>
          <p14:tracePt t="136981" x="1944688" y="1179513"/>
          <p14:tracePt t="136990" x="1944688" y="1163638"/>
          <p14:tracePt t="136999" x="1952625" y="1131888"/>
          <p14:tracePt t="137008" x="1960563" y="1108075"/>
          <p14:tracePt t="137016" x="1960563" y="1100138"/>
          <p14:tracePt t="137023" x="1960563" y="1084263"/>
          <p14:tracePt t="137032" x="1960563" y="1068388"/>
          <p14:tracePt t="137053" x="1960563" y="1060450"/>
          <p14:tracePt t="137061" x="1952625" y="1060450"/>
          <p14:tracePt t="137097" x="1944688" y="1060450"/>
          <p14:tracePt t="137301" x="1952625" y="1060450"/>
          <p14:tracePt t="137309" x="1968500" y="1068388"/>
          <p14:tracePt t="137317" x="1984375" y="1092200"/>
          <p14:tracePt t="137325" x="2000250" y="1116013"/>
          <p14:tracePt t="137333" x="2017713" y="1131888"/>
          <p14:tracePt t="137341" x="2033588" y="1139825"/>
          <p14:tracePt t="137347" x="2041525" y="1139825"/>
          <p14:tracePt t="137355" x="2041525" y="1147763"/>
          <p14:tracePt t="137363" x="2049463" y="1155700"/>
          <p14:tracePt t="137371" x="2049463" y="1163638"/>
          <p14:tracePt t="137379" x="2057400" y="1171575"/>
          <p14:tracePt t="137387" x="2057400" y="1179513"/>
          <p14:tracePt t="137395" x="2057400" y="1187450"/>
          <p14:tracePt t="137783" x="2041525" y="1187450"/>
          <p14:tracePt t="137791" x="1992313" y="1204913"/>
          <p14:tracePt t="137799" x="1920875" y="1220788"/>
          <p14:tracePt t="137807" x="1833563" y="1244600"/>
          <p14:tracePt t="137815" x="1738313" y="1244600"/>
          <p14:tracePt t="137821" x="1617663" y="1244600"/>
          <p14:tracePt t="137829" x="1506538" y="1252538"/>
          <p14:tracePt t="137837" x="1411288" y="1268413"/>
          <p14:tracePt t="137848" x="1355725" y="1276350"/>
          <p14:tracePt t="137853" x="1323975" y="1276350"/>
          <p14:tracePt t="137861" x="1316038" y="1276350"/>
          <p14:tracePt t="137914" x="1323975" y="1276350"/>
          <p14:tracePt t="137919" x="1347788" y="1260475"/>
          <p14:tracePt t="137927" x="1371600" y="1244600"/>
          <p14:tracePt t="137934" x="1403350" y="1220788"/>
          <p14:tracePt t="137943" x="1435100" y="1195388"/>
          <p14:tracePt t="137951" x="1482725" y="1179513"/>
          <p14:tracePt t="137959" x="1498600" y="1163638"/>
          <p14:tracePt t="137967" x="1514475" y="1147763"/>
          <p14:tracePt t="137975" x="1530350" y="1131888"/>
          <p14:tracePt t="137983" x="1530350" y="1116013"/>
          <p14:tracePt t="137991" x="1538288" y="1116013"/>
          <p14:tracePt t="137999" x="1546225" y="1108075"/>
          <p14:tracePt t="138123" x="1554163" y="1100138"/>
          <p14:tracePt t="138131" x="1554163" y="1076325"/>
          <p14:tracePt t="138139" x="1562100" y="1052513"/>
          <p14:tracePt t="138147" x="1562100" y="1028700"/>
          <p14:tracePt t="138155" x="1562100" y="1012825"/>
          <p14:tracePt t="138163" x="1562100" y="989013"/>
          <p14:tracePt t="138171" x="1562100" y="981075"/>
          <p14:tracePt t="138179" x="1562100" y="973138"/>
          <p14:tracePt t="138257" x="1577975" y="973138"/>
          <p14:tracePt t="138265" x="1585913" y="965200"/>
          <p14:tracePt t="138273" x="1593850" y="949325"/>
          <p14:tracePt t="138281" x="1609725" y="941388"/>
          <p14:tracePt t="138289" x="1625600" y="933450"/>
          <p14:tracePt t="138295" x="1641475" y="925513"/>
          <p14:tracePt t="138303" x="1658938" y="909638"/>
          <p14:tracePt t="138312" x="1682750" y="901700"/>
          <p14:tracePt t="138319" x="1698625" y="893763"/>
          <p14:tracePt t="138327" x="1714500" y="893763"/>
          <p14:tracePt t="138335" x="1714500" y="885825"/>
          <p14:tracePt t="138393" x="1714500" y="893763"/>
          <p14:tracePt t="138400" x="1714500" y="901700"/>
          <p14:tracePt t="138409" x="1714500" y="909638"/>
          <p14:tracePt t="138417" x="1714500" y="925513"/>
          <p14:tracePt t="138425" x="1730375" y="933450"/>
          <p14:tracePt t="138433" x="1746250" y="949325"/>
          <p14:tracePt t="138441" x="1762125" y="957263"/>
          <p14:tracePt t="138450" x="1778000" y="965200"/>
          <p14:tracePt t="138457" x="1778000" y="973138"/>
          <p14:tracePt t="138465" x="1785938" y="973138"/>
          <p14:tracePt t="138477" x="1793875" y="973138"/>
          <p14:tracePt t="138641" x="1801813" y="981075"/>
          <p14:tracePt t="138649" x="1825625" y="989013"/>
          <p14:tracePt t="138657" x="1865313" y="989013"/>
          <p14:tracePt t="138665" x="1905000" y="996950"/>
          <p14:tracePt t="138671" x="1960563" y="996950"/>
          <p14:tracePt t="138679" x="2008188" y="996950"/>
          <p14:tracePt t="138687" x="2065338" y="996950"/>
          <p14:tracePt t="138695" x="2120900" y="1020763"/>
          <p14:tracePt t="138703" x="2168525" y="1036638"/>
          <p14:tracePt t="138712" x="2200275" y="1052513"/>
          <p14:tracePt t="138719" x="2216150" y="1068388"/>
          <p14:tracePt t="138727" x="2232025" y="1084263"/>
          <p14:tracePt t="138736" x="2232025" y="1092200"/>
          <p14:tracePt t="138743" x="2232025" y="1108075"/>
          <p14:tracePt t="138751" x="2232025" y="1116013"/>
          <p14:tracePt t="138765" x="2224088" y="1131888"/>
          <p14:tracePt t="138773" x="2208213" y="1139825"/>
          <p14:tracePt t="138781" x="2192338" y="1155700"/>
          <p14:tracePt t="138789" x="2184400" y="1163638"/>
          <p14:tracePt t="138797" x="2176463" y="1163638"/>
          <p14:tracePt t="138805" x="2160588" y="1179513"/>
          <p14:tracePt t="138813" x="2152650" y="1195388"/>
          <p14:tracePt t="138822" x="2144713" y="1195388"/>
          <p14:tracePt t="138829" x="2136775" y="1204913"/>
          <p14:tracePt t="138837" x="2128838" y="1204913"/>
          <p14:tracePt t="138853" x="2128838" y="1212850"/>
          <p14:tracePt t="138863" x="2112963" y="1220788"/>
          <p14:tracePt t="138867" x="2105025" y="1220788"/>
          <p14:tracePt t="138875" x="2105025" y="1228725"/>
          <p14:tracePt t="139229" x="2081213" y="1236663"/>
          <p14:tracePt t="139237" x="2057400" y="1236663"/>
          <p14:tracePt t="139243" x="2017713" y="1236663"/>
          <p14:tracePt t="139251" x="1960563" y="1244600"/>
          <p14:tracePt t="139259" x="1905000" y="1268413"/>
          <p14:tracePt t="139267" x="1857375" y="1268413"/>
          <p14:tracePt t="139275" x="1841500" y="1268413"/>
          <p14:tracePt t="139284" x="1809750" y="1252538"/>
          <p14:tracePt t="139291" x="1785938" y="1244600"/>
          <p14:tracePt t="139299" x="1762125" y="1228725"/>
          <p14:tracePt t="139307" x="1746250" y="1212850"/>
          <p14:tracePt t="139315" x="1730375" y="1204913"/>
          <p14:tracePt t="139323" x="1714500" y="1187450"/>
          <p14:tracePt t="139331" x="1714500" y="1179513"/>
          <p14:tracePt t="139341" x="1714500" y="1163638"/>
          <p14:tracePt t="139345" x="1714500" y="1155700"/>
          <p14:tracePt t="139362" x="1714500" y="1139825"/>
          <p14:tracePt t="139369" x="1722438" y="1123950"/>
          <p14:tracePt t="139377" x="1722438" y="1116013"/>
          <p14:tracePt t="139385" x="1730375" y="1108075"/>
          <p14:tracePt t="139393" x="1730375" y="1092200"/>
          <p14:tracePt t="139414" x="1730375" y="1084263"/>
          <p14:tracePt t="139425" x="1730375" y="1076325"/>
          <p14:tracePt t="139435" x="1730375" y="1068388"/>
          <p14:tracePt t="139627" x="1730375" y="1060450"/>
          <p14:tracePt t="139635" x="1722438" y="1052513"/>
          <p14:tracePt t="139643" x="1698625" y="1036638"/>
          <p14:tracePt t="139651" x="1674813" y="1028700"/>
          <p14:tracePt t="139659" x="1625600" y="996950"/>
          <p14:tracePt t="139667" x="1570038" y="965200"/>
          <p14:tracePt t="139675" x="1506538" y="949325"/>
          <p14:tracePt t="139684" x="1466850" y="933450"/>
          <p14:tracePt t="139691" x="1419225" y="909638"/>
          <p14:tracePt t="139699" x="1355725" y="885825"/>
          <p14:tracePt t="139707" x="1323975" y="862013"/>
          <p14:tracePt t="139714" x="1274763" y="844550"/>
          <p14:tracePt t="139721" x="1250950" y="828675"/>
          <p14:tracePt t="139729" x="1243013" y="812800"/>
          <p14:tracePt t="139737" x="1227138" y="804863"/>
          <p14:tracePt t="139745" x="1219200" y="788988"/>
          <p14:tracePt t="139753" x="1203325" y="773113"/>
          <p14:tracePt t="139761" x="1195388" y="765175"/>
          <p14:tracePt t="139777" x="1195388" y="757238"/>
          <p14:tracePt t="139785" x="1195388" y="749300"/>
          <p14:tracePt t="139793" x="1187450" y="741363"/>
          <p14:tracePt t="139801" x="1187450" y="733425"/>
          <p14:tracePt t="139815" x="1187450" y="725488"/>
          <p14:tracePt t="139883" x="1187450" y="717550"/>
          <p14:tracePt t="139899" x="1211263" y="717550"/>
          <p14:tracePt t="139907" x="1235075" y="725488"/>
          <p14:tracePt t="139915" x="1250950" y="725488"/>
          <p14:tracePt t="139921" x="1258888" y="733425"/>
          <p14:tracePt t="139929" x="1274763" y="749300"/>
          <p14:tracePt t="139938" x="1284288" y="757238"/>
          <p14:tracePt t="139945" x="1292225" y="757238"/>
          <p14:tracePt t="139953" x="1300163" y="773113"/>
          <p14:tracePt t="139961" x="1308100" y="781050"/>
          <p14:tracePt t="139969" x="1316038" y="788988"/>
          <p14:tracePt t="139985" x="1323975" y="788988"/>
          <p14:tracePt t="139991" x="1331913" y="796925"/>
          <p14:tracePt t="140003" x="1339850" y="796925"/>
          <p14:tracePt t="140023" x="1347788" y="788988"/>
          <p14:tracePt t="140031" x="1347788" y="781050"/>
          <p14:tracePt t="140042" x="1347788" y="765175"/>
          <p14:tracePt t="140055" x="1347788" y="757238"/>
          <p14:tracePt t="140063" x="1347788" y="749300"/>
          <p14:tracePt t="140079" x="1347788" y="733425"/>
          <p14:tracePt t="140087" x="1331913" y="725488"/>
          <p14:tracePt t="140096" x="1316038" y="725488"/>
          <p14:tracePt t="140103" x="1308100" y="725488"/>
          <p14:tracePt t="140109" x="1292225" y="725488"/>
          <p14:tracePt t="140117" x="1274763" y="725488"/>
          <p14:tracePt t="140125" x="1258888" y="725488"/>
          <p14:tracePt t="140136" x="1243013" y="725488"/>
          <p14:tracePt t="140141" x="1227138" y="717550"/>
          <p14:tracePt t="140267" x="1227138" y="709613"/>
          <p14:tracePt t="140275" x="1243013" y="709613"/>
          <p14:tracePt t="140283" x="1250950" y="693738"/>
          <p14:tracePt t="140291" x="1258888" y="685800"/>
          <p14:tracePt t="140299" x="1274763" y="677863"/>
          <p14:tracePt t="140314" x="1284288" y="677863"/>
          <p14:tracePt t="140321" x="1284288" y="661988"/>
          <p14:tracePt t="140341" x="1292225" y="661988"/>
          <p14:tracePt t="140349" x="1292225" y="654050"/>
          <p14:tracePt t="140448" x="1300163" y="654050"/>
          <p14:tracePt t="140455" x="1300163" y="661988"/>
          <p14:tracePt t="140463" x="1308100" y="693738"/>
          <p14:tracePt t="140471" x="1331913" y="725488"/>
          <p14:tracePt t="140479" x="1347788" y="773113"/>
          <p14:tracePt t="140485" x="1363663" y="796925"/>
          <p14:tracePt t="140493" x="1379538" y="820738"/>
          <p14:tracePt t="140501" x="1387475" y="828675"/>
          <p14:tracePt t="140509" x="1403350" y="836613"/>
          <p14:tracePt t="140517" x="1411288" y="844550"/>
          <p14:tracePt t="140526" x="1419225" y="844550"/>
          <p14:tracePt t="140545" x="1427163" y="844550"/>
          <p14:tracePt t="140553" x="1435100" y="836613"/>
          <p14:tracePt t="140561" x="1435100" y="820738"/>
          <p14:tracePt t="140569" x="1435100" y="812800"/>
          <p14:tracePt t="140577" x="1435100" y="804863"/>
          <p14:tracePt t="140583" x="1435100" y="788988"/>
          <p14:tracePt t="140592" x="1435100" y="773113"/>
          <p14:tracePt t="140600" x="1435100" y="765175"/>
          <p14:tracePt t="140607" x="1427163" y="757238"/>
          <p14:tracePt t="140615" x="1427163" y="741363"/>
          <p14:tracePt t="140624" x="1419225" y="741363"/>
          <p14:tracePt t="140639" x="1411288" y="741363"/>
          <p14:tracePt t="140647" x="1403350" y="741363"/>
          <p14:tracePt t="140655" x="1395413" y="741363"/>
          <p14:tracePt t="140664" x="1379538" y="757238"/>
          <p14:tracePt t="140671" x="1363663" y="773113"/>
          <p14:tracePt t="140679" x="1363663" y="781050"/>
          <p14:tracePt t="140693" x="1363663" y="788988"/>
          <p14:tracePt t="140701" x="1371600" y="796925"/>
          <p14:tracePt t="140709" x="1387475" y="796925"/>
          <p14:tracePt t="140717" x="1403350" y="796925"/>
          <p14:tracePt t="140725" x="1411288" y="796925"/>
          <p14:tracePt t="140734" x="1427163" y="788988"/>
          <p14:tracePt t="140741" x="1443038" y="781050"/>
          <p14:tracePt t="140750" x="1450975" y="781050"/>
          <p14:tracePt t="140795" x="1450975" y="773113"/>
          <p14:tracePt t="140835" x="1435100" y="781050"/>
          <p14:tracePt t="140843" x="1411288" y="796925"/>
          <p14:tracePt t="140851" x="1379538" y="812800"/>
          <p14:tracePt t="140859" x="1363663" y="828675"/>
          <p14:tracePt t="140867" x="1347788" y="852488"/>
          <p14:tracePt t="140873" x="1331913" y="869950"/>
          <p14:tracePt t="140901" x="1339850" y="869950"/>
          <p14:tracePt t="140909" x="1355725" y="869950"/>
          <p14:tracePt t="140917" x="1371600" y="869950"/>
          <p14:tracePt t="140925" x="1379538" y="862013"/>
          <p14:tracePt t="140933" x="1395413" y="852488"/>
          <p14:tracePt t="140941" x="1411288" y="844550"/>
          <p14:tracePt t="140950" x="1419225" y="828675"/>
          <p14:tracePt t="140957" x="1427163" y="812800"/>
          <p14:tracePt t="140974" x="1435100" y="796925"/>
          <p14:tracePt t="140982" x="1435100" y="788988"/>
          <p14:tracePt t="140993" x="1435100" y="781050"/>
          <p14:tracePt t="141001" x="1435100" y="773113"/>
          <p14:tracePt t="141013" x="1435100" y="765175"/>
          <p14:tracePt t="141071" x="1435100" y="773113"/>
          <p14:tracePt t="141079" x="1435100" y="781050"/>
          <p14:tracePt t="141111" x="1435100" y="788988"/>
          <p14:tracePt t="141145" x="1443038" y="788988"/>
          <p14:tracePt t="141186" x="1443038" y="796925"/>
          <p14:tracePt t="141224" x="1450975" y="796925"/>
          <p14:tracePt t="141236" x="1458913" y="804863"/>
          <p14:tracePt t="141244" x="1466850" y="812800"/>
          <p14:tracePt t="141251" x="1466850" y="820738"/>
          <p14:tracePt t="141259" x="1482725" y="820738"/>
          <p14:tracePt t="141267" x="1490663" y="828675"/>
          <p14:tracePt t="141283" x="1490663" y="836613"/>
          <p14:tracePt t="146145" x="1522413" y="852488"/>
          <p14:tracePt t="146153" x="1633538" y="933450"/>
          <p14:tracePt t="146161" x="1793875" y="1036638"/>
          <p14:tracePt t="146167" x="1944688" y="1108075"/>
          <p14:tracePt t="146175" x="2049463" y="1179513"/>
          <p14:tracePt t="146183" x="2136775" y="1244600"/>
          <p14:tracePt t="146191" x="2200275" y="1300163"/>
          <p14:tracePt t="146199" x="2263775" y="1347788"/>
          <p14:tracePt t="146207" x="2327275" y="1387475"/>
          <p14:tracePt t="146215" x="2384425" y="1435100"/>
          <p14:tracePt t="146223" x="2439988" y="1482725"/>
          <p14:tracePt t="146231" x="2487613" y="1522413"/>
          <p14:tracePt t="146239" x="2503488" y="1571625"/>
          <p14:tracePt t="146248" x="2519363" y="1603375"/>
          <p14:tracePt t="146253" x="2535238" y="1627188"/>
          <p14:tracePt t="146261" x="2543175" y="1643063"/>
          <p14:tracePt t="146269" x="2543175" y="1658938"/>
          <p14:tracePt t="146277" x="2543175" y="1666875"/>
          <p14:tracePt t="146285" x="2543175" y="1674813"/>
          <p14:tracePt t="146363" x="2543175" y="1682750"/>
          <p14:tracePt t="146375" x="2543175" y="1690688"/>
          <p14:tracePt t="146383" x="2535238" y="1690688"/>
          <p14:tracePt t="146391" x="2527300" y="1690688"/>
          <p14:tracePt t="146399" x="2511425" y="1698625"/>
          <p14:tracePt t="146415" x="2503488" y="1706563"/>
          <p14:tracePt t="146423" x="2487613" y="1722438"/>
          <p14:tracePt t="146505" x="2495550" y="1722438"/>
          <p14:tracePt t="146513" x="2582863" y="1762125"/>
          <p14:tracePt t="146521" x="2767013" y="1841500"/>
          <p14:tracePt t="146530" x="3133725" y="1954213"/>
          <p14:tracePt t="146537" x="3635375" y="2136775"/>
          <p14:tracePt t="146543" x="4152900" y="2273300"/>
          <p14:tracePt t="146551" x="4679950" y="2416175"/>
          <p14:tracePt t="146559" x="5237163" y="2600325"/>
          <p14:tracePt t="146567" x="5708650" y="2759075"/>
          <p14:tracePt t="146575" x="5994400" y="2862263"/>
          <p14:tracePt t="146583" x="6202363" y="2967038"/>
          <p14:tracePt t="146591" x="6337300" y="3054350"/>
          <p14:tracePt t="146599" x="6402388" y="3117850"/>
          <p14:tracePt t="146607" x="6434138" y="3173413"/>
          <p14:tracePt t="146615" x="6442075" y="3205163"/>
          <p14:tracePt t="146623" x="6450013" y="3262313"/>
          <p14:tracePt t="146631" x="6457950" y="3309938"/>
          <p14:tracePt t="146637" x="6473825" y="3357563"/>
          <p14:tracePt t="146645" x="6473825" y="3373438"/>
          <p14:tracePt t="146654" x="6473825" y="3389313"/>
          <p14:tracePt t="146661" x="6473825" y="3397250"/>
          <p14:tracePt t="146677" x="6473825" y="3405188"/>
          <p14:tracePt t="148418" x="6481763" y="3413125"/>
          <p14:tracePt t="148433" x="6505575" y="3421063"/>
          <p14:tracePt t="148439" x="6569075" y="3476625"/>
          <p14:tracePt t="148447" x="6656388" y="3516313"/>
          <p14:tracePt t="148455" x="6727825" y="3548063"/>
          <p14:tracePt t="148464" x="6800850" y="3595688"/>
          <p14:tracePt t="148471" x="6864350" y="3621088"/>
          <p14:tracePt t="148479" x="6919913" y="3652838"/>
          <p14:tracePt t="148487" x="6983413" y="3684588"/>
          <p14:tracePt t="148495" x="7046913" y="3716338"/>
          <p14:tracePt t="148503" x="7086600" y="3732213"/>
          <p14:tracePt t="148511" x="7151688" y="3756025"/>
          <p14:tracePt t="148519" x="7183438" y="3771900"/>
          <p14:tracePt t="148527" x="7231063" y="3787775"/>
          <p14:tracePt t="148535" x="7270750" y="3795713"/>
          <p14:tracePt t="148541" x="7294563" y="3803650"/>
          <p14:tracePt t="148551" x="7310438" y="3803650"/>
          <p14:tracePt t="148558" x="7318375" y="3803650"/>
          <p14:tracePt t="148573" x="7326313" y="3803650"/>
          <p14:tracePt t="151233" x="7318375" y="3803650"/>
          <p14:tracePt t="151241" x="7215188" y="3851275"/>
          <p14:tracePt t="151249" x="7094538" y="3906838"/>
          <p14:tracePt t="151257" x="7007225" y="3963988"/>
          <p14:tracePt t="151265" x="6935788" y="3987800"/>
          <p14:tracePt t="151273" x="6888163" y="3995738"/>
          <p14:tracePt t="151281" x="6840538" y="4011613"/>
          <p14:tracePt t="151289" x="6800850" y="4035425"/>
          <p14:tracePt t="151297" x="6751638" y="4059238"/>
          <p14:tracePt t="151303" x="6688138" y="4083050"/>
          <p14:tracePt t="151311" x="6640513" y="4098925"/>
          <p14:tracePt t="151319" x="6584950" y="4130675"/>
          <p14:tracePt t="151327" x="6553200" y="4146550"/>
          <p14:tracePt t="151335" x="6537325" y="4154488"/>
          <p14:tracePt t="151344" x="6521450" y="4162425"/>
          <p14:tracePt t="151351" x="6505575" y="4170363"/>
          <p14:tracePt t="151359" x="6505575" y="4178300"/>
          <p14:tracePt t="151376" x="6505575" y="4186238"/>
          <p14:tracePt t="154939" x="6521450" y="4170363"/>
          <p14:tracePt t="154947" x="6529388" y="4162425"/>
          <p14:tracePt t="154955" x="6545263" y="4154488"/>
          <p14:tracePt t="154963" x="6561138" y="4146550"/>
          <p14:tracePt t="154971" x="6577013" y="4138613"/>
          <p14:tracePt t="154981" x="6592888" y="4122738"/>
          <p14:tracePt t="154987" x="6600825" y="4114800"/>
          <p14:tracePt t="154995" x="6632575" y="4098925"/>
          <p14:tracePt t="155003" x="6680200" y="4083050"/>
          <p14:tracePt t="155011" x="6711950" y="4067175"/>
          <p14:tracePt t="155019" x="6759575" y="4051300"/>
          <p14:tracePt t="155025" x="6792913" y="4027488"/>
          <p14:tracePt t="155033" x="6832600" y="4011613"/>
          <p14:tracePt t="155041" x="6872288" y="3995738"/>
          <p14:tracePt t="155049" x="6935788" y="3979863"/>
          <p14:tracePt t="155058" x="6991350" y="3956050"/>
          <p14:tracePt t="155065" x="7038975" y="3938588"/>
          <p14:tracePt t="155074" x="7070725" y="3922713"/>
          <p14:tracePt t="155081" x="7102475" y="3914775"/>
          <p14:tracePt t="155089" x="7118350" y="3898900"/>
          <p14:tracePt t="155097" x="7135813" y="3890963"/>
          <p14:tracePt t="155105" x="7135813" y="3875088"/>
          <p14:tracePt t="155123" x="7135813" y="3867150"/>
          <p14:tracePt t="155139" x="7135813" y="3859213"/>
          <p14:tracePt t="155167" x="7126288" y="3859213"/>
          <p14:tracePt t="155175" x="7126288" y="3851275"/>
          <p14:tracePt t="155183" x="7110413" y="3851275"/>
          <p14:tracePt t="155191" x="7102475" y="3851275"/>
          <p14:tracePt t="155199" x="7094538" y="3851275"/>
          <p14:tracePt t="155207" x="7070725" y="3851275"/>
          <p14:tracePt t="155213" x="7054850" y="3851275"/>
          <p14:tracePt t="155221" x="7031038" y="3851275"/>
          <p14:tracePt t="155229" x="7023100" y="3843338"/>
          <p14:tracePt t="155237" x="7007225" y="3843338"/>
          <p14:tracePt t="155245" x="6991350" y="3843338"/>
          <p14:tracePt t="155253" x="6983413" y="3843338"/>
          <p14:tracePt t="155265" x="6975475" y="3843338"/>
          <p14:tracePt t="155387" x="6967538" y="3843338"/>
          <p14:tracePt t="155393" x="6959600" y="3843338"/>
          <p14:tracePt t="155402" x="6943725" y="3843338"/>
          <p14:tracePt t="155409" x="6927850" y="3851275"/>
          <p14:tracePt t="155417" x="6919913" y="3859213"/>
          <p14:tracePt t="155425" x="6904038" y="3859213"/>
          <p14:tracePt t="155434" x="6888163" y="3867150"/>
          <p14:tracePt t="155441" x="6872288" y="3867150"/>
          <p14:tracePt t="155449" x="6864350" y="3875088"/>
          <p14:tracePt t="155457" x="6848475" y="3875088"/>
          <p14:tracePt t="155465" x="6840538" y="3875088"/>
          <p14:tracePt t="155473" x="6840538" y="3883025"/>
          <p14:tracePt t="155481" x="6832600" y="3883025"/>
          <p14:tracePt t="155487" x="6816725" y="3883025"/>
          <p14:tracePt t="155495" x="6792913" y="3898900"/>
          <p14:tracePt t="155503" x="6784975" y="3914775"/>
          <p14:tracePt t="155512" x="6759575" y="3930650"/>
          <p14:tracePt t="155519" x="6719888" y="3963988"/>
          <p14:tracePt t="155528" x="6688138" y="3979863"/>
          <p14:tracePt t="155535" x="6656388" y="4011613"/>
          <p14:tracePt t="155544" x="6624638" y="4027488"/>
          <p14:tracePt t="155552" x="6584950" y="4043363"/>
          <p14:tracePt t="155559" x="6561138" y="4067175"/>
          <p14:tracePt t="155567" x="6537325" y="4083050"/>
          <p14:tracePt t="155576" x="6529388" y="4098925"/>
          <p14:tracePt t="155583" x="6505575" y="4114800"/>
          <p14:tracePt t="155589" x="6473825" y="4130675"/>
          <p14:tracePt t="155597" x="6450013" y="4146550"/>
          <p14:tracePt t="155605" x="6426200" y="4154488"/>
          <p14:tracePt t="155613" x="6410325" y="4170363"/>
          <p14:tracePt t="155621" x="6384925" y="4186238"/>
          <p14:tracePt t="155629" x="6369050" y="4202113"/>
          <p14:tracePt t="155638" x="6361113" y="4217988"/>
          <p14:tracePt t="155645" x="6345238" y="4233863"/>
          <p14:tracePt t="155653" x="6329363" y="4249738"/>
          <p14:tracePt t="155661" x="6313488" y="4257675"/>
          <p14:tracePt t="155669" x="6297613" y="4273550"/>
          <p14:tracePt t="155677" x="6289675" y="4291013"/>
          <p14:tracePt t="155683" x="6281738" y="4306888"/>
          <p14:tracePt t="155691" x="6273800" y="4314825"/>
          <p14:tracePt t="155699" x="6257925" y="4322763"/>
          <p14:tracePt t="155707" x="6249988" y="4338638"/>
          <p14:tracePt t="155715" x="6242050" y="4354513"/>
          <p14:tracePt t="155723" x="6242050" y="4362450"/>
          <p14:tracePt t="155731" x="6234113" y="4362450"/>
          <p14:tracePt t="155739" x="6226175" y="4378325"/>
          <p14:tracePt t="155747" x="6218238" y="4394200"/>
          <p14:tracePt t="155763" x="6210300" y="4402138"/>
          <p14:tracePt t="155773" x="6210300" y="4410075"/>
          <p14:tracePt t="155781" x="6210300" y="4418013"/>
          <p14:tracePt t="155797" x="6210300" y="4425950"/>
          <p14:tracePt t="155805" x="6210300" y="4433888"/>
          <p14:tracePt t="155825" x="6210300" y="4441825"/>
          <p14:tracePt t="155833" x="6210300" y="4449763"/>
          <p14:tracePt t="155845" x="6210300" y="4457700"/>
          <p14:tracePt t="155867" x="6210300" y="4465638"/>
          <p14:tracePt t="155879" x="6210300" y="4473575"/>
          <p14:tracePt t="156263" x="6210300" y="4465638"/>
          <p14:tracePt t="156271" x="6210300" y="4449763"/>
          <p14:tracePt t="156279" x="6218238" y="4410075"/>
          <p14:tracePt t="156287" x="6234113" y="4386263"/>
          <p14:tracePt t="156295" x="6249988" y="4338638"/>
          <p14:tracePt t="156303" x="6257925" y="4314825"/>
          <p14:tracePt t="156311" x="6273800" y="4298950"/>
          <p14:tracePt t="156319" x="6281738" y="4281488"/>
          <p14:tracePt t="156327" x="6281738" y="4265613"/>
          <p14:tracePt t="156335" x="6281738" y="4257675"/>
          <p14:tracePt t="156349" x="6281738" y="4249738"/>
          <p14:tracePt t="156425" x="6281738" y="4257675"/>
          <p14:tracePt t="156433" x="6281738" y="4265613"/>
          <p14:tracePt t="157581" x="6297613" y="4265613"/>
          <p14:tracePt t="157587" x="6313488" y="4249738"/>
          <p14:tracePt t="157705" x="6297613" y="4249738"/>
          <p14:tracePt t="157715" x="6249988" y="4249738"/>
          <p14:tracePt t="157721" x="6194425" y="4249738"/>
          <p14:tracePt t="157730" x="6130925" y="4257675"/>
          <p14:tracePt t="157737" x="6075363" y="4257675"/>
          <p14:tracePt t="157745" x="6018213" y="4281488"/>
          <p14:tracePt t="157753" x="5962650" y="4291013"/>
          <p14:tracePt t="157761" x="5899150" y="4306888"/>
          <p14:tracePt t="157769" x="5859463" y="4330700"/>
          <p14:tracePt t="157776" x="5835650" y="4330700"/>
          <p14:tracePt t="157783" x="5819775" y="4338638"/>
          <p14:tracePt t="157791" x="5803900" y="4346575"/>
          <p14:tracePt t="157799" x="5795963" y="4354513"/>
          <p14:tracePt t="157859" x="5803900" y="4338638"/>
          <p14:tracePt t="157867" x="5827713" y="4322763"/>
          <p14:tracePt t="157873" x="5859463" y="4298950"/>
          <p14:tracePt t="157881" x="5922963" y="4233863"/>
          <p14:tracePt t="157889" x="5986463" y="4178300"/>
          <p14:tracePt t="157897" x="6059488" y="4114800"/>
          <p14:tracePt t="157905" x="6138863" y="4075113"/>
          <p14:tracePt t="157913" x="6210300" y="4027488"/>
          <p14:tracePt t="157921" x="6281738" y="4003675"/>
          <p14:tracePt t="157929" x="6369050" y="3948113"/>
          <p14:tracePt t="157937" x="6442075" y="3914775"/>
          <p14:tracePt t="157945" x="6521450" y="3867150"/>
          <p14:tracePt t="157953" x="6577013" y="3851275"/>
          <p14:tracePt t="157962" x="6624638" y="3835400"/>
          <p14:tracePt t="157967" x="6632575" y="3827463"/>
          <p14:tracePt t="157975" x="6632575" y="3819525"/>
          <p14:tracePt t="158031" x="6608763" y="3851275"/>
          <p14:tracePt t="158039" x="6521450" y="3914775"/>
          <p14:tracePt t="158047" x="6418263" y="3987800"/>
          <p14:tracePt t="158055" x="6329363" y="4035425"/>
          <p14:tracePt t="158061" x="6242050" y="4090988"/>
          <p14:tracePt t="158069" x="6154738" y="4122738"/>
          <p14:tracePt t="158077" x="6067425" y="4146550"/>
          <p14:tracePt t="158085" x="6010275" y="4162425"/>
          <p14:tracePt t="158093" x="5986463" y="4170363"/>
          <p14:tracePt t="158121" x="5994400" y="4162425"/>
          <p14:tracePt t="158129" x="6034088" y="4138613"/>
          <p14:tracePt t="158146" x="6210300" y="4051300"/>
          <p14:tracePt t="158153" x="6321425" y="4019550"/>
          <p14:tracePt t="158159" x="6489700" y="3956050"/>
          <p14:tracePt t="158167" x="6664325" y="3883025"/>
          <p14:tracePt t="158175" x="6832600" y="3835400"/>
          <p14:tracePt t="158183" x="6927850" y="3811588"/>
          <p14:tracePt t="158191" x="6975475" y="3795713"/>
          <p14:tracePt t="158199" x="6991350" y="3795713"/>
          <p14:tracePt t="158231" x="6967538" y="3795713"/>
          <p14:tracePt t="158239" x="6951663" y="3811588"/>
          <p14:tracePt t="158245" x="6919913" y="3827463"/>
          <p14:tracePt t="158253" x="6896100" y="3843338"/>
          <p14:tracePt t="158261" x="6880225" y="3851275"/>
          <p14:tracePt t="158269" x="6872288" y="3851275"/>
          <p14:tracePt t="158277" x="6864350" y="3859213"/>
          <p14:tracePt t="158751" x="6864350" y="3867150"/>
          <p14:tracePt t="158759" x="6816725" y="3883025"/>
          <p14:tracePt t="158767" x="6751638" y="3898900"/>
          <p14:tracePt t="158775" x="6696075" y="3914775"/>
          <p14:tracePt t="158783" x="6648450" y="3938588"/>
          <p14:tracePt t="158791" x="6608763" y="3956050"/>
          <p14:tracePt t="158799" x="6561138" y="3963988"/>
          <p14:tracePt t="158807" x="6513513" y="3971925"/>
          <p14:tracePt t="158815" x="6473825" y="3979863"/>
          <p14:tracePt t="158821" x="6434138" y="3979863"/>
          <p14:tracePt t="158829" x="6384925" y="3979863"/>
          <p14:tracePt t="158838" x="6369050" y="3979863"/>
          <p14:tracePt t="158845" x="6353175" y="3979863"/>
          <p14:tracePt t="158853" x="6337300" y="3979863"/>
          <p14:tracePt t="158861" x="6329363" y="3987800"/>
          <p14:tracePt t="158869" x="6321425" y="3987800"/>
          <p14:tracePt t="158877" x="6305550" y="3987800"/>
          <p14:tracePt t="158885" x="6297613" y="3995738"/>
          <p14:tracePt t="158893" x="6281738" y="3995738"/>
          <p14:tracePt t="158901" x="6265863" y="4003675"/>
          <p14:tracePt t="158908" x="6249988" y="4011613"/>
          <p14:tracePt t="158915" x="6234113" y="4011613"/>
          <p14:tracePt t="158923" x="6210300" y="4019550"/>
          <p14:tracePt t="158931" x="6178550" y="4019550"/>
          <p14:tracePt t="158939" x="6146800" y="4019550"/>
          <p14:tracePt t="158947" x="6122988" y="4019550"/>
          <p14:tracePt t="158955" x="6107113" y="4019550"/>
          <p14:tracePt t="158963" x="6091238" y="4019550"/>
          <p14:tracePt t="158972" x="6075363" y="4019550"/>
          <p14:tracePt t="159018" x="6067425" y="4019550"/>
          <p14:tracePt t="159025" x="6059488" y="4019550"/>
          <p14:tracePt t="159033" x="6051550" y="4019550"/>
          <p14:tracePt t="159041" x="6034088" y="4019550"/>
          <p14:tracePt t="159049" x="6018213" y="4019550"/>
          <p14:tracePt t="159057" x="6010275" y="4027488"/>
          <p14:tracePt t="159065" x="6002338" y="4027488"/>
          <p14:tracePt t="159073" x="5986463" y="4027488"/>
          <p14:tracePt t="159081" x="5978525" y="4035425"/>
          <p14:tracePt t="159089" x="5962650" y="4035425"/>
          <p14:tracePt t="159097" x="5946775" y="4035425"/>
          <p14:tracePt t="159103" x="5938838" y="4035425"/>
          <p14:tracePt t="159111" x="5922963" y="4035425"/>
          <p14:tracePt t="159119" x="5907088" y="4035425"/>
          <p14:tracePt t="159127" x="5899150" y="4043363"/>
          <p14:tracePt t="159145" x="5859463" y="4059238"/>
          <p14:tracePt t="159151" x="5843588" y="4067175"/>
          <p14:tracePt t="159159" x="5835650" y="4075113"/>
          <p14:tracePt t="159167" x="5819775" y="4090988"/>
          <p14:tracePt t="159176" x="5803900" y="4098925"/>
          <p14:tracePt t="159183" x="5795963" y="4098925"/>
          <p14:tracePt t="159189" x="5788025" y="4106863"/>
          <p14:tracePt t="159197" x="5780088" y="4114800"/>
          <p14:tracePt t="159205" x="5772150" y="4114800"/>
          <p14:tracePt t="159213" x="5764213" y="4122738"/>
          <p14:tracePt t="159222" x="5756275" y="4130675"/>
          <p14:tracePt t="159229" x="5748338" y="4130675"/>
          <p14:tracePt t="159237" x="5740400" y="4138613"/>
          <p14:tracePt t="159254" x="5740400" y="4146550"/>
          <p14:tracePt t="159261" x="5732463" y="4146550"/>
          <p14:tracePt t="159371" x="5740400" y="4138613"/>
          <p14:tracePt t="159379" x="5756275" y="4122738"/>
          <p14:tracePt t="159385" x="5772150" y="4106863"/>
          <p14:tracePt t="159393" x="5811838" y="4090988"/>
          <p14:tracePt t="159401" x="5851525" y="4075113"/>
          <p14:tracePt t="159409" x="5891213" y="4059238"/>
          <p14:tracePt t="159417" x="5930900" y="4043363"/>
          <p14:tracePt t="159426" x="5946775" y="4035425"/>
          <p14:tracePt t="159433" x="5978525" y="4019550"/>
          <p14:tracePt t="159441" x="6002338" y="4003675"/>
          <p14:tracePt t="159449" x="6034088" y="3987800"/>
          <p14:tracePt t="159457" x="6083300" y="3979863"/>
          <p14:tracePt t="159465" x="6115050" y="3963988"/>
          <p14:tracePt t="159473" x="6162675" y="3956050"/>
          <p14:tracePt t="159479" x="6202363" y="3930650"/>
          <p14:tracePt t="159489" x="6249988" y="3922713"/>
          <p14:tracePt t="159497" x="6273800" y="3914775"/>
          <p14:tracePt t="159503" x="6297613" y="3906838"/>
          <p14:tracePt t="159511" x="6305550" y="3906838"/>
          <p14:tracePt t="159519" x="6321425" y="3898900"/>
          <p14:tracePt t="159527" x="6337300" y="3898900"/>
          <p14:tracePt t="159543" x="6345238" y="3898900"/>
          <p14:tracePt t="159551" x="6353175" y="3898900"/>
          <p14:tracePt t="159739" x="6353175" y="3922713"/>
          <p14:tracePt t="159747" x="6337300" y="3971925"/>
          <p14:tracePt t="159755" x="6313488" y="4011613"/>
          <p14:tracePt t="159761" x="6305550" y="4059238"/>
          <p14:tracePt t="159769" x="6289675" y="4114800"/>
          <p14:tracePt t="159777" x="6289675" y="4186238"/>
          <p14:tracePt t="159785" x="6289675" y="4241800"/>
          <p14:tracePt t="159793" x="6313488" y="4330700"/>
          <p14:tracePt t="159802" x="6329363" y="4402138"/>
          <p14:tracePt t="159809" x="6353175" y="4473575"/>
          <p14:tracePt t="159818" x="6369050" y="4545013"/>
          <p14:tracePt t="159826" x="6392863" y="4600575"/>
          <p14:tracePt t="159833" x="6410325" y="4657725"/>
          <p14:tracePt t="159841" x="6434138" y="4729163"/>
          <p14:tracePt t="159849" x="6450013" y="4792663"/>
          <p14:tracePt t="159855" x="6473825" y="4848225"/>
          <p14:tracePt t="159863" x="6489700" y="4895850"/>
          <p14:tracePt t="159871" x="6505575" y="4943475"/>
          <p14:tracePt t="159879" x="6529388" y="4967288"/>
          <p14:tracePt t="159887" x="6569075" y="5000625"/>
          <p14:tracePt t="159895" x="6616700" y="5056188"/>
          <p14:tracePt t="159903" x="6656388" y="5103813"/>
          <p14:tracePt t="159911" x="6696075" y="5135563"/>
          <p14:tracePt t="159919" x="6711950" y="5159375"/>
          <p14:tracePt t="159927" x="6727825" y="5183188"/>
          <p14:tracePt t="159935" x="6735763" y="5207000"/>
          <p14:tracePt t="159943" x="6735763" y="5222875"/>
          <p14:tracePt t="159949" x="6743700" y="5230813"/>
          <p14:tracePt t="159957" x="6751638" y="5246688"/>
          <p14:tracePt t="159968" x="6759575" y="5254625"/>
          <p14:tracePt t="159985" x="6759575" y="5262563"/>
          <p14:tracePt t="160013" x="6759575" y="5270500"/>
          <p14:tracePt t="160087" x="6735763" y="5262563"/>
          <p14:tracePt t="160095" x="6711950" y="5246688"/>
          <p14:tracePt t="160103" x="6672263" y="5230813"/>
          <p14:tracePt t="160111" x="6624638" y="5207000"/>
          <p14:tracePt t="160119" x="6577013" y="5183188"/>
          <p14:tracePt t="160128" x="6553200" y="5159375"/>
          <p14:tracePt t="160135" x="6521450" y="5143500"/>
          <p14:tracePt t="160141" x="6497638" y="5127625"/>
          <p14:tracePt t="160149" x="6473825" y="5111750"/>
          <p14:tracePt t="160157" x="6457950" y="5095875"/>
          <p14:tracePt t="160165" x="6442075" y="5087938"/>
          <p14:tracePt t="160173" x="6434138" y="5080000"/>
          <p14:tracePt t="160185" x="6426200" y="5080000"/>
          <p14:tracePt t="160193" x="6418263" y="5080000"/>
          <p14:tracePt t="160209" x="6410325" y="5080000"/>
          <p14:tracePt t="160217" x="6392863" y="5080000"/>
          <p14:tracePt t="160225" x="6376988" y="5080000"/>
          <p14:tracePt t="160231" x="6369050" y="5080000"/>
          <p14:tracePt t="160239" x="6361113" y="5080000"/>
          <p14:tracePt t="160247" x="6353175" y="5087938"/>
          <p14:tracePt t="160263" x="6337300" y="5095875"/>
          <p14:tracePt t="160271" x="6329363" y="5095875"/>
          <p14:tracePt t="160443" x="6345238" y="5080000"/>
          <p14:tracePt t="160451" x="6361113" y="5064125"/>
          <p14:tracePt t="160459" x="6376988" y="5056188"/>
          <p14:tracePt t="160468" x="6402388" y="5040313"/>
          <p14:tracePt t="160475" x="6426200" y="5016500"/>
          <p14:tracePt t="160483" x="6457950" y="5000625"/>
          <p14:tracePt t="160492" x="6497638" y="4976813"/>
          <p14:tracePt t="160499" x="6553200" y="4959350"/>
          <p14:tracePt t="160507" x="6600825" y="4927600"/>
          <p14:tracePt t="160515" x="6656388" y="4911725"/>
          <p14:tracePt t="160521" x="6719888" y="4887913"/>
          <p14:tracePt t="160529" x="6777038" y="4872038"/>
          <p14:tracePt t="160537" x="6832600" y="4864100"/>
          <p14:tracePt t="160545" x="6904038" y="4840288"/>
          <p14:tracePt t="160553" x="6975475" y="4824413"/>
          <p14:tracePt t="160561" x="7046913" y="4800600"/>
          <p14:tracePt t="160569" x="7110413" y="4784725"/>
          <p14:tracePt t="160577" x="7167563" y="4760913"/>
          <p14:tracePt t="160585" x="7223125" y="4745038"/>
          <p14:tracePt t="160593" x="7246938" y="4737100"/>
          <p14:tracePt t="160601" x="7270750" y="4729163"/>
          <p14:tracePt t="160609" x="7286625" y="4721225"/>
          <p14:tracePt t="160615" x="7302500" y="4713288"/>
          <p14:tracePt t="160623" x="7310438" y="4705350"/>
          <p14:tracePt t="160631" x="7326313" y="4689475"/>
          <p14:tracePt t="160639" x="7342188" y="4689475"/>
          <p14:tracePt t="160647" x="7350125" y="4689475"/>
          <p14:tracePt t="160655" x="7350125" y="4673600"/>
          <p14:tracePt t="160663" x="7366000" y="4665663"/>
          <p14:tracePt t="160671" x="7373938" y="4657725"/>
          <p14:tracePt t="160679" x="7381875" y="4657725"/>
          <p14:tracePt t="160695" x="7381875" y="4649788"/>
          <p14:tracePt t="160749" x="7389813" y="4641850"/>
          <p14:tracePt t="160813" x="7397750" y="4641850"/>
          <p14:tracePt t="160821" x="7405688" y="4665663"/>
          <p14:tracePt t="160827" x="7421563" y="4729163"/>
          <p14:tracePt t="160835" x="7445375" y="4800600"/>
          <p14:tracePt t="160843" x="7461250" y="4872038"/>
          <p14:tracePt t="160852" x="7493000" y="4951413"/>
          <p14:tracePt t="160860" x="7518400" y="5040313"/>
          <p14:tracePt t="160867" x="7534275" y="5095875"/>
          <p14:tracePt t="160875" x="7550150" y="5167313"/>
          <p14:tracePt t="160883" x="7558088" y="5238750"/>
          <p14:tracePt t="160892" x="7566025" y="5294313"/>
          <p14:tracePt t="160899" x="7566025" y="5367338"/>
          <p14:tracePt t="160907" x="7566025" y="5422900"/>
          <p14:tracePt t="160915" x="7558088" y="5494338"/>
          <p14:tracePt t="160921" x="7542213" y="5526088"/>
          <p14:tracePt t="160929" x="7518400" y="5581650"/>
          <p14:tracePt t="160937" x="7502525" y="5605463"/>
          <p14:tracePt t="160945" x="7485063" y="5629275"/>
          <p14:tracePt t="160954" x="7469188" y="5653088"/>
          <p14:tracePt t="160961" x="7453313" y="5670550"/>
          <p14:tracePt t="160969" x="7445375" y="5686425"/>
          <p14:tracePt t="160977" x="7429500" y="5694363"/>
          <p14:tracePt t="160985" x="7413625" y="5710238"/>
          <p14:tracePt t="160993" x="7397750" y="5726113"/>
          <p14:tracePt t="161001" x="7381875" y="5734050"/>
          <p14:tracePt t="161007" x="7373938" y="5741988"/>
          <p14:tracePt t="161015" x="7358063" y="5741988"/>
          <p14:tracePt t="161024" x="7342188" y="5749925"/>
          <p14:tracePt t="161040" x="7326313" y="5757863"/>
          <p14:tracePt t="161047" x="7310438" y="5757863"/>
          <p14:tracePt t="161063" x="7302500" y="5757863"/>
          <p14:tracePt t="161071" x="7294563" y="5757863"/>
          <p14:tracePt t="161079" x="7286625" y="5757863"/>
          <p14:tracePt t="161096" x="7270750" y="5757863"/>
          <p14:tracePt t="161104" x="7262813" y="5757863"/>
          <p14:tracePt t="161119" x="7254875" y="5757863"/>
          <p14:tracePt t="161125" x="7239000" y="5757863"/>
          <p14:tracePt t="161133" x="7239000" y="5765800"/>
          <p14:tracePt t="161142" x="7231063" y="5781675"/>
          <p14:tracePt t="161163" x="7199313" y="5805488"/>
          <p14:tracePt t="161165" x="7183438" y="5805488"/>
          <p14:tracePt t="161173" x="7183438" y="5821363"/>
          <p14:tracePt t="161181" x="7175500" y="5837238"/>
          <p14:tracePt t="161189" x="7175500" y="5853113"/>
          <p14:tracePt t="161197" x="7175500" y="5861050"/>
          <p14:tracePt t="161205" x="7175500" y="5876925"/>
          <p14:tracePt t="161213" x="7175500" y="5884863"/>
          <p14:tracePt t="161219" x="7175500" y="5892800"/>
          <p14:tracePt t="161227" x="7183438" y="5900738"/>
          <p14:tracePt t="161235" x="7199313" y="5916613"/>
          <p14:tracePt t="161243" x="7215188" y="5924550"/>
          <p14:tracePt t="161252" x="7223125" y="5924550"/>
          <p14:tracePt t="161259" x="7246938" y="5932488"/>
          <p14:tracePt t="161267" x="7270750" y="5932488"/>
          <p14:tracePt t="161275" x="7310438" y="5932488"/>
          <p14:tracePt t="161283" x="7366000" y="5924550"/>
          <p14:tracePt t="161291" x="7453313" y="5916613"/>
          <p14:tracePt t="161299" x="7534275" y="5916613"/>
          <p14:tracePt t="161307" x="7589838" y="5916613"/>
          <p14:tracePt t="161315" x="7645400" y="5908675"/>
          <p14:tracePt t="161322" x="7700963" y="5900738"/>
          <p14:tracePt t="161329" x="7732713" y="5892800"/>
          <p14:tracePt t="161337" x="7764463" y="5884863"/>
          <p14:tracePt t="161345" x="7788275" y="5876925"/>
          <p14:tracePt t="161354" x="7804150" y="5861050"/>
          <p14:tracePt t="161361" x="7812088" y="5853113"/>
          <p14:tracePt t="161369" x="7827963" y="5837238"/>
          <p14:tracePt t="161377" x="7835900" y="5829300"/>
          <p14:tracePt t="161385" x="7843838" y="5821363"/>
          <p14:tracePt t="161393" x="7851775" y="5813425"/>
          <p14:tracePt t="161402" x="7869238" y="5797550"/>
          <p14:tracePt t="161410" x="7877175" y="5781675"/>
          <p14:tracePt t="161417" x="7885113" y="5781675"/>
          <p14:tracePt t="161425" x="7893050" y="5773738"/>
          <p14:tracePt t="161441" x="7893050" y="5765800"/>
          <p14:tracePt t="161687" x="7893050" y="5757863"/>
          <p14:tracePt t="161699" x="7900988" y="5749925"/>
          <p14:tracePt t="161707" x="7900988" y="5741988"/>
          <p14:tracePt t="161715" x="7908925" y="5726113"/>
          <p14:tracePt t="161723" x="7916863" y="5710238"/>
          <p14:tracePt t="161731" x="7932738" y="5694363"/>
          <p14:tracePt t="161739" x="7940675" y="5678488"/>
          <p14:tracePt t="161747" x="7948613" y="5670550"/>
          <p14:tracePt t="161755" x="7956550" y="5653088"/>
          <p14:tracePt t="161763" x="7964488" y="5637213"/>
          <p14:tracePt t="161771" x="7972425" y="5629275"/>
          <p14:tracePt t="161779" x="7972425" y="5621338"/>
          <p14:tracePt t="161788" x="7988300" y="5605463"/>
          <p14:tracePt t="161795" x="7988300" y="5597525"/>
          <p14:tracePt t="161809" x="7988300" y="5589588"/>
          <p14:tracePt t="161822" x="7988300" y="5581650"/>
          <p14:tracePt t="164881" x="7988300" y="5573713"/>
          <p14:tracePt t="164890" x="7988300" y="5534025"/>
          <p14:tracePt t="164897" x="7988300" y="5478463"/>
          <p14:tracePt t="164905" x="7980363" y="5430838"/>
          <p14:tracePt t="164913" x="7980363" y="5414963"/>
          <p14:tracePt t="164921" x="7980363" y="5407025"/>
          <p14:tracePt t="164929" x="7988300" y="5399088"/>
          <p14:tracePt t="164937" x="7996238" y="5383213"/>
          <p14:tracePt t="164945" x="8004175" y="5383213"/>
          <p14:tracePt t="164953" x="8012113" y="5383213"/>
          <p14:tracePt t="164972" x="8020050" y="5383213"/>
          <p14:tracePt t="164979" x="8027988" y="5375275"/>
          <p14:tracePt t="164995" x="8035925" y="5375275"/>
          <p14:tracePt t="165155" x="8027988" y="5375275"/>
          <p14:tracePt t="165163" x="7972425" y="5359400"/>
          <p14:tracePt t="165171" x="7893050" y="5335588"/>
          <p14:tracePt t="165179" x="7804150" y="5286375"/>
          <p14:tracePt t="165187" x="7716838" y="5238750"/>
          <p14:tracePt t="165195" x="7629525" y="5183188"/>
          <p14:tracePt t="165203" x="7542213" y="5111750"/>
          <p14:tracePt t="165211" x="7477125" y="5064125"/>
          <p14:tracePt t="165219" x="7429500" y="5024438"/>
          <p14:tracePt t="165227" x="7389813" y="5000625"/>
          <p14:tracePt t="165233" x="7373938" y="4951413"/>
          <p14:tracePt t="165241" x="7350125" y="4927600"/>
          <p14:tracePt t="165249" x="7334250" y="4903788"/>
          <p14:tracePt t="165257" x="7318375" y="4887913"/>
          <p14:tracePt t="165265" x="7302500" y="4872038"/>
          <p14:tracePt t="165446" x="7286625" y="4864100"/>
          <p14:tracePt t="165454" x="7262813" y="4848225"/>
          <p14:tracePt t="165461" x="7246938" y="4832350"/>
          <p14:tracePt t="165470" x="7207250" y="4808538"/>
          <p14:tracePt t="165478" x="7175500" y="4792663"/>
          <p14:tracePt t="165486" x="7135813" y="4776788"/>
          <p14:tracePt t="165494" x="7102475" y="4752975"/>
          <p14:tracePt t="165501" x="7078663" y="4737100"/>
          <p14:tracePt t="165510" x="7046913" y="4721225"/>
          <p14:tracePt t="165517" x="7023100" y="4713288"/>
          <p14:tracePt t="165525" x="6999288" y="4697413"/>
          <p14:tracePt t="165531" x="6983413" y="4689475"/>
          <p14:tracePt t="165540" x="6967538" y="4681538"/>
          <p14:tracePt t="165548" x="6959600" y="4681538"/>
          <p14:tracePt t="165555" x="6951663" y="4681538"/>
          <p14:tracePt t="165809" x="6951663" y="4673600"/>
          <p14:tracePt t="165817" x="6927850" y="4665663"/>
          <p14:tracePt t="165825" x="6904038" y="4649788"/>
          <p14:tracePt t="165833" x="6872288" y="4633913"/>
          <p14:tracePt t="165841" x="6824663" y="4616450"/>
          <p14:tracePt t="165849" x="6769100" y="4600575"/>
          <p14:tracePt t="165857" x="6696075" y="4576763"/>
          <p14:tracePt t="165866" x="6608763" y="4552950"/>
          <p14:tracePt t="165873" x="6497638" y="4521200"/>
          <p14:tracePt t="165881" x="6402388" y="4497388"/>
          <p14:tracePt t="165890" x="6353175" y="4473575"/>
          <p14:tracePt t="165897" x="6337300" y="4457700"/>
          <p14:tracePt t="165905" x="6329363" y="4441825"/>
          <p14:tracePt t="165912" x="6313488" y="4433888"/>
          <p14:tracePt t="165919" x="6305550" y="4433888"/>
          <p14:tracePt t="165927" x="6297613" y="4425950"/>
          <p14:tracePt t="165935" x="6297613" y="4418013"/>
          <p14:tracePt t="166132" x="6289675" y="4410075"/>
          <p14:tracePt t="166148" x="6273800" y="4386263"/>
          <p14:tracePt t="166155" x="6194425" y="4265613"/>
          <p14:tracePt t="166163" x="6075363" y="4090988"/>
          <p14:tracePt t="166171" x="5875338" y="3859213"/>
          <p14:tracePt t="166179" x="5611813" y="3636963"/>
          <p14:tracePt t="166187" x="5229225" y="3405188"/>
          <p14:tracePt t="166193" x="4799013" y="3213100"/>
          <p14:tracePt t="166201" x="4487863" y="3070225"/>
          <p14:tracePt t="166209" x="3978275" y="2846388"/>
          <p14:tracePt t="166217" x="3492500" y="2624138"/>
          <p14:tracePt t="166225" x="3044825" y="2487613"/>
          <p14:tracePt t="166233" x="2654300" y="2320925"/>
          <p14:tracePt t="166241" x="2384425" y="2184400"/>
          <p14:tracePt t="166249" x="2152650" y="2089150"/>
          <p14:tracePt t="166257" x="2008188" y="2041525"/>
          <p14:tracePt t="166265" x="1912938" y="2025650"/>
          <p14:tracePt t="166273" x="1841500" y="2001838"/>
          <p14:tracePt t="166279" x="1817688" y="2001838"/>
          <p14:tracePt t="166288" x="1809750" y="2001838"/>
          <p14:tracePt t="166457" x="1809750" y="2009775"/>
          <p14:tracePt t="166465" x="1817688" y="2025650"/>
          <p14:tracePt t="166472" x="1825625" y="2041525"/>
          <p14:tracePt t="166479" x="1841500" y="2057400"/>
          <p14:tracePt t="166487" x="1849438" y="2073275"/>
          <p14:tracePt t="166495" x="1865313" y="2097088"/>
          <p14:tracePt t="166503" x="1881188" y="2112963"/>
          <p14:tracePt t="166511" x="1897063" y="2128838"/>
          <p14:tracePt t="166519" x="1912938" y="2136775"/>
          <p14:tracePt t="166527" x="1920875" y="2144713"/>
          <p14:tracePt t="166535" x="1936750" y="2144713"/>
          <p14:tracePt t="166543" x="1944688" y="2144713"/>
          <p14:tracePt t="166551" x="1960563" y="2152650"/>
          <p14:tracePt t="166569" x="1968500" y="2168525"/>
          <p14:tracePt t="166577" x="1984375" y="2176463"/>
          <p14:tracePt t="166585" x="1992313" y="2176463"/>
          <p14:tracePt t="166593" x="2000250" y="2192338"/>
          <p14:tracePt t="166602" x="2008188" y="2200275"/>
          <p14:tracePt t="166609" x="2017713" y="2200275"/>
          <p14:tracePt t="166618" x="2025650" y="2208213"/>
          <p14:tracePt t="166625" x="2033588" y="2208213"/>
          <p14:tracePt t="166633" x="2041525" y="2208213"/>
          <p14:tracePt t="166653" x="2049463" y="2208213"/>
          <p14:tracePt t="166662" x="2057400" y="2200275"/>
          <p14:tracePt t="166667" x="2065338" y="2200275"/>
          <p14:tracePt t="166677" x="2073275" y="2192338"/>
          <p14:tracePt t="166684" x="2081213" y="2192338"/>
          <p14:tracePt t="166691" x="2089150" y="2184400"/>
          <p14:tracePt t="166699" x="2097088" y="2168525"/>
          <p14:tracePt t="166707" x="2105025" y="2152650"/>
          <p14:tracePt t="166715" x="2112963" y="2144713"/>
          <p14:tracePt t="166723" x="2120900" y="2128838"/>
          <p14:tracePt t="166731" x="2120900" y="2120900"/>
          <p14:tracePt t="166739" x="2120900" y="2112963"/>
          <p14:tracePt t="166747" x="2120900" y="2097088"/>
          <p14:tracePt t="166756" x="2120900" y="2089150"/>
          <p14:tracePt t="167393" x="2216150" y="2136775"/>
          <p14:tracePt t="167401" x="2359025" y="2224088"/>
          <p14:tracePt t="167409" x="2551113" y="2344738"/>
          <p14:tracePt t="167417" x="2751138" y="2432050"/>
          <p14:tracePt t="167425" x="2973388" y="2551113"/>
          <p14:tracePt t="167433" x="3228975" y="2671763"/>
          <p14:tracePt t="167441" x="3548063" y="2806700"/>
          <p14:tracePt t="167449" x="3843338" y="2951163"/>
          <p14:tracePt t="167457" x="4129088" y="3086100"/>
          <p14:tracePt t="167465" x="4559300" y="3302000"/>
          <p14:tracePt t="167471" x="4933950" y="3444875"/>
          <p14:tracePt t="167479" x="5260975" y="3652838"/>
          <p14:tracePt t="167488" x="5524500" y="3779838"/>
          <p14:tracePt t="167495" x="5772150" y="3906838"/>
          <p14:tracePt t="167503" x="5986463" y="4035425"/>
          <p14:tracePt t="167511" x="6194425" y="4225925"/>
          <p14:tracePt t="167519" x="6392863" y="4362450"/>
          <p14:tracePt t="167527" x="6584950" y="4497388"/>
          <p14:tracePt t="167535" x="6824663" y="4624388"/>
          <p14:tracePt t="167543" x="7046913" y="4752975"/>
          <p14:tracePt t="167551" x="7223125" y="4832350"/>
          <p14:tracePt t="167557" x="7366000" y="4879975"/>
          <p14:tracePt t="167565" x="7510463" y="4903788"/>
          <p14:tracePt t="167573" x="7645400" y="4927600"/>
          <p14:tracePt t="167581" x="7780338" y="4951413"/>
          <p14:tracePt t="167589" x="7956550" y="4976813"/>
          <p14:tracePt t="167597" x="8107363" y="5000625"/>
          <p14:tracePt t="167605" x="8235950" y="5024438"/>
          <p14:tracePt t="167613" x="8315325" y="5032375"/>
          <p14:tracePt t="167621" x="8370888" y="5032375"/>
          <p14:tracePt t="167629" x="8418513" y="5032375"/>
          <p14:tracePt t="167638" x="8434388" y="5024438"/>
          <p14:tracePt t="167645" x="8458200" y="5016500"/>
          <p14:tracePt t="167653" x="8466138" y="5016500"/>
          <p14:tracePt t="167727" x="8466138" y="5008563"/>
          <p14:tracePt t="167747" x="8450263" y="5000625"/>
          <p14:tracePt t="167753" x="8426450" y="4992688"/>
          <p14:tracePt t="167761" x="8402638" y="4976813"/>
          <p14:tracePt t="167769" x="8355013" y="4943475"/>
          <p14:tracePt t="167777" x="8307388" y="4879975"/>
          <p14:tracePt t="167785" x="8243888" y="4824413"/>
          <p14:tracePt t="167793" x="8178800" y="4760913"/>
          <p14:tracePt t="167801" x="8131175" y="4713288"/>
          <p14:tracePt t="167809" x="8075613" y="4649788"/>
          <p14:tracePt t="167817" x="8035925" y="4584700"/>
          <p14:tracePt t="167825" x="8004175" y="4513263"/>
          <p14:tracePt t="167833" x="7964488" y="4465638"/>
          <p14:tracePt t="167839" x="7916863" y="4418013"/>
          <p14:tracePt t="167847" x="7869238" y="4354513"/>
          <p14:tracePt t="167855" x="7812088" y="4306888"/>
          <p14:tracePt t="167863" x="7772400" y="4257675"/>
          <p14:tracePt t="167871" x="7748588" y="4217988"/>
          <p14:tracePt t="167879" x="7724775" y="4194175"/>
          <p14:tracePt t="167887" x="7708900" y="4170363"/>
          <p14:tracePt t="167895" x="7685088" y="4154488"/>
          <p14:tracePt t="167903" x="7669213" y="4154488"/>
          <p14:tracePt t="167911" x="7669213" y="4146550"/>
          <p14:tracePt t="167957" x="7661275" y="4146550"/>
          <p14:tracePt t="167969" x="7653338" y="4146550"/>
          <p14:tracePt t="167977" x="7645400" y="4146550"/>
          <p14:tracePt t="167985" x="7637463" y="4154488"/>
          <p14:tracePt t="167993" x="7629525" y="4154488"/>
          <p14:tracePt t="168001" x="7629525" y="4162425"/>
          <p14:tracePt t="168009" x="7621588" y="4162425"/>
          <p14:tracePt t="168017" x="7613650" y="4170363"/>
          <p14:tracePt t="168025" x="7605713" y="4170363"/>
          <p14:tracePt t="168031" x="7605713" y="4178300"/>
          <p14:tracePt t="168039" x="7597775" y="4186238"/>
          <p14:tracePt t="168047" x="7589838" y="4186238"/>
          <p14:tracePt t="168055" x="7581900" y="4202113"/>
          <p14:tracePt t="168063" x="7573963" y="4217988"/>
          <p14:tracePt t="168072" x="7566025" y="4225925"/>
          <p14:tracePt t="168087" x="7566025" y="4233863"/>
          <p14:tracePt t="168095" x="7558088" y="4241800"/>
          <p14:tracePt t="168141" x="7566025" y="4241800"/>
          <p14:tracePt t="168149" x="7566025" y="4249738"/>
          <p14:tracePt t="169661" x="7573963" y="4241800"/>
          <p14:tracePt t="169743" x="7581900" y="4241800"/>
          <p14:tracePt t="169763" x="7597775" y="4291013"/>
          <p14:tracePt t="169771" x="7605713" y="4354513"/>
          <p14:tracePt t="169779" x="7613650" y="4418013"/>
          <p14:tracePt t="169787" x="7621588" y="4473575"/>
          <p14:tracePt t="169795" x="7621588" y="4505325"/>
          <p14:tracePt t="169803" x="7621588" y="4529138"/>
          <p14:tracePt t="169811" x="7621588" y="4545013"/>
          <p14:tracePt t="169819" x="7621588" y="4560888"/>
          <p14:tracePt t="169827" x="7621588" y="4576763"/>
          <p14:tracePt t="169835" x="7613650" y="4584700"/>
          <p14:tracePt t="169841" x="7605713" y="4592638"/>
          <p14:tracePt t="169849" x="7597775" y="4600575"/>
          <p14:tracePt t="169857" x="7589838" y="4608513"/>
          <p14:tracePt t="169865" x="7573963" y="4616450"/>
          <p14:tracePt t="169873" x="7550150" y="4624388"/>
          <p14:tracePt t="169881" x="7518400" y="4641850"/>
          <p14:tracePt t="169889" x="7461250" y="4665663"/>
          <p14:tracePt t="169897" x="7413625" y="4681538"/>
          <p14:tracePt t="169905" x="7358063" y="4689475"/>
          <p14:tracePt t="169914" x="7302500" y="4689475"/>
          <p14:tracePt t="169921" x="7246938" y="4689475"/>
          <p14:tracePt t="169929" x="7191375" y="4689475"/>
          <p14:tracePt t="169935" x="7135813" y="4689475"/>
          <p14:tracePt t="169943" x="7078663" y="4689475"/>
          <p14:tracePt t="169951" x="7031038" y="4697413"/>
          <p14:tracePt t="169959" x="6999288" y="4705350"/>
          <p14:tracePt t="169967" x="6991350" y="4713288"/>
          <p14:tracePt t="169975" x="6975475" y="4721225"/>
          <p14:tracePt t="170045" x="7007225" y="4713288"/>
          <p14:tracePt t="170053" x="7031038" y="4705350"/>
          <p14:tracePt t="170061" x="7054850" y="4689475"/>
          <p14:tracePt t="170069" x="7086600" y="4673600"/>
          <p14:tracePt t="170077" x="7143750" y="4649788"/>
          <p14:tracePt t="170085" x="7207250" y="4633913"/>
          <p14:tracePt t="170093" x="7262813" y="4608513"/>
          <p14:tracePt t="170101" x="7318375" y="4592638"/>
          <p14:tracePt t="170109" x="7381875" y="4568825"/>
          <p14:tracePt t="170117" x="7421563" y="4552950"/>
          <p14:tracePt t="170123" x="7445375" y="4537075"/>
          <p14:tracePt t="170131" x="7461250" y="4521200"/>
          <p14:tracePt t="170155" x="7510463" y="4473575"/>
          <p14:tracePt t="170163" x="7518400" y="4449763"/>
          <p14:tracePt t="170171" x="7518400" y="4418013"/>
          <p14:tracePt t="170179" x="7526338" y="4386263"/>
          <p14:tracePt t="170188" x="7526338" y="4362450"/>
          <p14:tracePt t="170195" x="7518400" y="4346575"/>
          <p14:tracePt t="170203" x="7510463" y="4314825"/>
          <p14:tracePt t="170211" x="7493000" y="4298950"/>
          <p14:tracePt t="170219" x="7469188" y="4281488"/>
          <p14:tracePt t="170227" x="7437438" y="4273550"/>
          <p14:tracePt t="170235" x="7413625" y="4257675"/>
          <p14:tracePt t="170243" x="7381875" y="4241800"/>
          <p14:tracePt t="170251" x="7342188" y="4241800"/>
          <p14:tracePt t="170259" x="7318375" y="4233863"/>
          <p14:tracePt t="170267" x="7286625" y="4233863"/>
          <p14:tracePt t="170275" x="7254875" y="4241800"/>
          <p14:tracePt t="170281" x="7223125" y="4249738"/>
          <p14:tracePt t="170289" x="7167563" y="4265613"/>
          <p14:tracePt t="170297" x="7102475" y="4298950"/>
          <p14:tracePt t="170304" x="7046913" y="4338638"/>
          <p14:tracePt t="170313" x="6983413" y="4394200"/>
          <p14:tracePt t="170321" x="6927850" y="4457700"/>
          <p14:tracePt t="170330" x="6888163" y="4513263"/>
          <p14:tracePt t="170338" x="6856413" y="4560888"/>
          <p14:tracePt t="170345" x="6840538" y="4608513"/>
          <p14:tracePt t="170353" x="6832600" y="4657725"/>
          <p14:tracePt t="170361" x="6832600" y="4697413"/>
          <p14:tracePt t="170369" x="6832600" y="4729163"/>
          <p14:tracePt t="170377" x="6848475" y="4776788"/>
          <p14:tracePt t="170384" x="6888163" y="4824413"/>
          <p14:tracePt t="170391" x="6919913" y="4872038"/>
          <p14:tracePt t="170399" x="6983413" y="4919663"/>
          <p14:tracePt t="170407" x="7054850" y="4967288"/>
          <p14:tracePt t="170415" x="7143750" y="4984750"/>
          <p14:tracePt t="170423" x="7223125" y="5008563"/>
          <p14:tracePt t="170431" x="7318375" y="5032375"/>
          <p14:tracePt t="170440" x="7405688" y="5032375"/>
          <p14:tracePt t="170448" x="7485063" y="5024438"/>
          <p14:tracePt t="170455" x="7573963" y="5016500"/>
          <p14:tracePt t="170463" x="7653338" y="5000625"/>
          <p14:tracePt t="170470" x="7740650" y="4967288"/>
          <p14:tracePt t="170477" x="7796213" y="4943475"/>
          <p14:tracePt t="170485" x="7859713" y="4903788"/>
          <p14:tracePt t="170493" x="7924800" y="4824413"/>
          <p14:tracePt t="170501" x="7988300" y="4760913"/>
          <p14:tracePt t="170509" x="8051800" y="4689475"/>
          <p14:tracePt t="170517" x="8123238" y="4600575"/>
          <p14:tracePt t="170525" x="8178800" y="4513263"/>
          <p14:tracePt t="170533" x="8194675" y="4449763"/>
          <p14:tracePt t="170542" x="8210550" y="4410075"/>
          <p14:tracePt t="170549" x="8218488" y="4378325"/>
          <p14:tracePt t="170557" x="8218488" y="4362450"/>
          <p14:tracePt t="170565" x="8218488" y="4338638"/>
          <p14:tracePt t="170573" x="8210550" y="4330700"/>
          <p14:tracePt t="170581" x="8202613" y="4314825"/>
          <p14:tracePt t="170589" x="8186738" y="4298950"/>
          <p14:tracePt t="170597" x="8162925" y="4281488"/>
          <p14:tracePt t="170605" x="8123238" y="4273550"/>
          <p14:tracePt t="170613" x="8091488" y="4273550"/>
          <p14:tracePt t="170621" x="8051800" y="4273550"/>
          <p14:tracePt t="170629" x="8004175" y="4281488"/>
          <p14:tracePt t="170638" x="7948613" y="4306888"/>
          <p14:tracePt t="170643" x="7885113" y="4346575"/>
          <p14:tracePt t="170652" x="7835900" y="4394200"/>
          <p14:tracePt t="170659" x="7804150" y="4441825"/>
          <p14:tracePt t="170668" x="7772400" y="4505325"/>
          <p14:tracePt t="170675" x="7756525" y="4560888"/>
          <p14:tracePt t="170683" x="7732713" y="4616450"/>
          <p14:tracePt t="170691" x="7732713" y="4665663"/>
          <p14:tracePt t="170699" x="7732713" y="4689475"/>
          <p14:tracePt t="170707" x="7740650" y="4705350"/>
          <p14:tracePt t="170715" x="7756525" y="4729163"/>
          <p14:tracePt t="170723" x="7772400" y="4745038"/>
          <p14:tracePt t="170729" x="7788275" y="4776788"/>
          <p14:tracePt t="170738" x="7812088" y="4816475"/>
          <p14:tracePt t="170745" x="7851775" y="4864100"/>
          <p14:tracePt t="170753" x="7893050" y="4919663"/>
          <p14:tracePt t="170761" x="7948613" y="4984750"/>
          <p14:tracePt t="170769" x="8012113" y="5048250"/>
          <p14:tracePt t="170777" x="8075613" y="5127625"/>
          <p14:tracePt t="170785" x="8162925" y="5199063"/>
          <p14:tracePt t="170794" x="8243888" y="5294313"/>
          <p14:tracePt t="170801" x="8331200" y="5367338"/>
          <p14:tracePt t="170809" x="8394700" y="5462588"/>
          <p14:tracePt t="170817" x="8450263" y="5518150"/>
          <p14:tracePt t="170825" x="8489950" y="5581650"/>
          <p14:tracePt t="170831" x="8521700" y="5645150"/>
          <p14:tracePt t="170839" x="8537575" y="5678488"/>
          <p14:tracePt t="170847" x="8553450" y="5734050"/>
          <p14:tracePt t="170854" x="8569325" y="5781675"/>
          <p14:tracePt t="170864" x="8569325" y="5821363"/>
          <p14:tracePt t="170871" x="8569325" y="5876925"/>
          <p14:tracePt t="170879" x="8569325" y="5908675"/>
          <p14:tracePt t="170887" x="8561388" y="5932488"/>
          <p14:tracePt t="170895" x="8553450" y="5948363"/>
          <p14:tracePt t="170903" x="8537575" y="5956300"/>
          <p14:tracePt t="170911" x="8521700" y="5972175"/>
          <p14:tracePt t="170917" x="8513763" y="5988050"/>
          <p14:tracePt t="170925" x="8497888" y="6005513"/>
          <p14:tracePt t="170933" x="8489950" y="6021388"/>
          <p14:tracePt t="170941" x="8474075" y="6021388"/>
          <p14:tracePt t="170949" x="8458200" y="6029325"/>
          <p14:tracePt t="170957" x="8442325" y="6037263"/>
          <p14:tracePt t="170965" x="8434388" y="6045200"/>
          <p14:tracePt t="170973" x="8418513" y="6045200"/>
          <p14:tracePt t="170981" x="8402638" y="6045200"/>
          <p14:tracePt t="170989" x="8386763" y="6045200"/>
          <p14:tracePt t="170997" x="8370888" y="6029325"/>
          <p14:tracePt t="171005" x="8355013" y="6021388"/>
          <p14:tracePt t="171011" x="8339138" y="6013450"/>
          <p14:tracePt t="171019" x="8315325" y="5995988"/>
          <p14:tracePt t="171028" x="8291513" y="5948363"/>
          <p14:tracePt t="171035" x="8251825" y="5900738"/>
          <p14:tracePt t="171044" x="8218488" y="5837238"/>
          <p14:tracePt t="171051" x="8202613" y="5781675"/>
          <p14:tracePt t="171059" x="8194675" y="5741988"/>
          <p14:tracePt t="171067" x="8194675" y="5694363"/>
          <p14:tracePt t="171075" x="8194675" y="5653088"/>
          <p14:tracePt t="171083" x="8210550" y="5589588"/>
          <p14:tracePt t="171091" x="8235950" y="5534025"/>
          <p14:tracePt t="171099" x="8259763" y="5486400"/>
          <p14:tracePt t="171107" x="8283575" y="5438775"/>
          <p14:tracePt t="171113" x="8299450" y="5414963"/>
          <p14:tracePt t="171121" x="8307388" y="5399088"/>
          <p14:tracePt t="171129" x="8323263" y="5383213"/>
          <p14:tracePt t="171140" x="8331200" y="5367338"/>
          <p14:tracePt t="171148" x="8339138" y="5351463"/>
          <p14:tracePt t="171155" x="8339138" y="5343525"/>
          <p14:tracePt t="171997" x="8323263" y="5327650"/>
          <p14:tracePt t="172005" x="8291513" y="5278438"/>
          <p14:tracePt t="172013" x="8267700" y="5246688"/>
          <p14:tracePt t="172021" x="8243888" y="5222875"/>
          <p14:tracePt t="172029" x="8202613" y="5175250"/>
          <p14:tracePt t="172037" x="8139113" y="5119688"/>
          <p14:tracePt t="172043" x="8075613" y="5056188"/>
          <p14:tracePt t="172051" x="7988300" y="4976813"/>
          <p14:tracePt t="172059" x="7908925" y="4887913"/>
          <p14:tracePt t="172067" x="7820025" y="4784725"/>
          <p14:tracePt t="172075" x="7708900" y="4649788"/>
          <p14:tracePt t="172083" x="7502525" y="4473575"/>
          <p14:tracePt t="172092" x="7246938" y="4265613"/>
          <p14:tracePt t="172099" x="6967538" y="4098925"/>
          <p14:tracePt t="172107" x="6608763" y="3867150"/>
          <p14:tracePt t="172115" x="6170613" y="3587750"/>
          <p14:tracePt t="172123" x="5788025" y="3341688"/>
          <p14:tracePt t="172131" x="5397500" y="3070225"/>
          <p14:tracePt t="172140" x="5006975" y="2798763"/>
          <p14:tracePt t="172145" x="4687888" y="2632075"/>
          <p14:tracePt t="172154" x="4360863" y="2432050"/>
          <p14:tracePt t="172162" x="4089400" y="2281238"/>
          <p14:tracePt t="172172" x="3851275" y="2168525"/>
          <p14:tracePt t="172177" x="3714750" y="2081213"/>
          <p14:tracePt t="172186" x="3603625" y="2001838"/>
          <p14:tracePt t="172193" x="3484563" y="1922463"/>
          <p14:tracePt t="172202" x="3395663" y="1857375"/>
          <p14:tracePt t="172209" x="3308350" y="1793875"/>
          <p14:tracePt t="172218" x="3205163" y="1722438"/>
          <p14:tracePt t="172226" x="3117850" y="1658938"/>
          <p14:tracePt t="172231" x="3052763" y="1595438"/>
          <p14:tracePt t="172239" x="3005138" y="1555750"/>
          <p14:tracePt t="172247" x="2965450" y="1514475"/>
          <p14:tracePt t="172256" x="2957513" y="1490663"/>
          <p14:tracePt t="172263" x="2941638" y="1474788"/>
          <p14:tracePt t="172273" x="2925763" y="1458913"/>
          <p14:tracePt t="172279" x="2909888" y="1443038"/>
          <p14:tracePt t="172287" x="2894013" y="1427163"/>
          <p14:tracePt t="172296" x="2878138" y="1411288"/>
          <p14:tracePt t="172303" x="2870200" y="1395413"/>
          <p14:tracePt t="172312" x="2854325" y="1387475"/>
          <p14:tracePt t="172320" x="2830513" y="1363663"/>
          <p14:tracePt t="172326" x="2814638" y="1347788"/>
          <p14:tracePt t="172334" x="2798763" y="1331913"/>
          <p14:tracePt t="172342" x="2774950" y="1316038"/>
          <p14:tracePt t="172349" x="2751138" y="1300163"/>
          <p14:tracePt t="172357" x="2733675" y="1276350"/>
          <p14:tracePt t="172365" x="2717800" y="1260475"/>
          <p14:tracePt t="172373" x="2670175" y="1228725"/>
          <p14:tracePt t="172381" x="2606675" y="1195388"/>
          <p14:tracePt t="172390" x="2551113" y="1147763"/>
          <p14:tracePt t="172397" x="2471738" y="1076325"/>
          <p14:tracePt t="172405" x="2416175" y="1052513"/>
          <p14:tracePt t="172411" x="2366963" y="1020763"/>
          <p14:tracePt t="172420" x="2351088" y="1004888"/>
          <p14:tracePt t="172427" x="2335213" y="996950"/>
          <p14:tracePt t="172435" x="2327275" y="996950"/>
          <p14:tracePt t="172455" x="2319338" y="996950"/>
          <p14:tracePt t="172507" x="2311400" y="996950"/>
          <p14:tracePt t="172513" x="2295525" y="996950"/>
          <p14:tracePt t="172522" x="2279650" y="996950"/>
          <p14:tracePt t="172529" x="2239963" y="996950"/>
          <p14:tracePt t="172537" x="2176463" y="989013"/>
          <p14:tracePt t="172545" x="2120900" y="973138"/>
          <p14:tracePt t="172554" x="2049463" y="941388"/>
          <p14:tracePt t="172561" x="1960563" y="917575"/>
          <p14:tracePt t="172569" x="1873250" y="877888"/>
          <p14:tracePt t="172577" x="1801813" y="828675"/>
          <p14:tracePt t="172585" x="1722438" y="812800"/>
          <p14:tracePt t="172593" x="1658938" y="788988"/>
          <p14:tracePt t="172601" x="1601788" y="773113"/>
          <p14:tracePt t="172607" x="1554163" y="765175"/>
          <p14:tracePt t="172615" x="1538288" y="757238"/>
          <p14:tracePt t="172623" x="1530350" y="757238"/>
          <p14:tracePt t="172631" x="1522413" y="757238"/>
          <p14:tracePt t="172644" x="1514475" y="757238"/>
          <p14:tracePt t="172651" x="1506538" y="765175"/>
          <p14:tracePt t="172659" x="1498600" y="788988"/>
          <p14:tracePt t="172667" x="1482725" y="828675"/>
          <p14:tracePt t="172675" x="1466850" y="893763"/>
          <p14:tracePt t="172683" x="1450975" y="965200"/>
          <p14:tracePt t="172691" x="1427163" y="1036638"/>
          <p14:tracePt t="172697" x="1411288" y="1092200"/>
          <p14:tracePt t="172705" x="1387475" y="1147763"/>
          <p14:tracePt t="172713" x="1379538" y="1212850"/>
          <p14:tracePt t="172722" x="1379538" y="1268413"/>
          <p14:tracePt t="172729" x="1371600" y="1323975"/>
          <p14:tracePt t="172736" x="1371600" y="1363663"/>
          <p14:tracePt t="172745" x="1387475" y="1395413"/>
          <p14:tracePt t="172753" x="1403350" y="1419225"/>
          <p14:tracePt t="172761" x="1419225" y="1450975"/>
          <p14:tracePt t="172770" x="1435100" y="1490663"/>
          <p14:tracePt t="172777" x="1450975" y="1514475"/>
          <p14:tracePt t="172785" x="1466850" y="1522413"/>
          <p14:tracePt t="172791" x="1490663" y="1538288"/>
          <p14:tracePt t="172799" x="1514475" y="1555750"/>
          <p14:tracePt t="172808" x="1546225" y="1579563"/>
          <p14:tracePt t="172815" x="1593850" y="1603375"/>
          <p14:tracePt t="172823" x="1641475" y="1627188"/>
          <p14:tracePt t="172831" x="1698625" y="1651000"/>
          <p14:tracePt t="172839" x="1754188" y="1658938"/>
          <p14:tracePt t="172847" x="1817688" y="1674813"/>
          <p14:tracePt t="172855" x="1873250" y="1698625"/>
          <p14:tracePt t="172863" x="1944688" y="1714500"/>
          <p14:tracePt t="172872" x="2017713" y="1738313"/>
          <p14:tracePt t="172879" x="2089150" y="1762125"/>
          <p14:tracePt t="172885" x="2160588" y="1770063"/>
          <p14:tracePt t="172894" x="2232025" y="1785938"/>
          <p14:tracePt t="172901" x="2303463" y="1785938"/>
          <p14:tracePt t="172909" x="2359025" y="1778000"/>
          <p14:tracePt t="172917" x="2416175" y="1770063"/>
          <p14:tracePt t="172925" x="2463800" y="1762125"/>
          <p14:tracePt t="172933" x="2495550" y="1738313"/>
          <p14:tracePt t="172941" x="2527300" y="1722438"/>
          <p14:tracePt t="172949" x="2543175" y="1714500"/>
          <p14:tracePt t="172957" x="2559050" y="1698625"/>
          <p14:tracePt t="172965" x="2566988" y="1674813"/>
          <p14:tracePt t="172973" x="2574925" y="1658938"/>
          <p14:tracePt t="172981" x="2590800" y="1643063"/>
          <p14:tracePt t="172989" x="2606675" y="1619250"/>
          <p14:tracePt t="172997" x="2622550" y="1587500"/>
          <p14:tracePt t="173003" x="2638425" y="1555750"/>
          <p14:tracePt t="173012" x="2654300" y="1530350"/>
          <p14:tracePt t="173020" x="2662238" y="1498600"/>
          <p14:tracePt t="173027" x="2670175" y="1466850"/>
          <p14:tracePt t="173035" x="2678113" y="1427163"/>
          <p14:tracePt t="173043" x="2678113" y="1379538"/>
          <p14:tracePt t="173051" x="2670175" y="1339850"/>
          <p14:tracePt t="173059" x="2654300" y="1292225"/>
          <p14:tracePt t="173067" x="2622550" y="1228725"/>
          <p14:tracePt t="173075" x="2598738" y="1171575"/>
          <p14:tracePt t="173083" x="2582863" y="1116013"/>
          <p14:tracePt t="173091" x="2559050" y="1076325"/>
          <p14:tracePt t="173099" x="2527300" y="1028700"/>
          <p14:tracePt t="173108" x="2495550" y="1004888"/>
          <p14:tracePt t="173115" x="2455863" y="981075"/>
          <p14:tracePt t="173121" x="2424113" y="957263"/>
          <p14:tracePt t="173129" x="2400300" y="933450"/>
          <p14:tracePt t="173137" x="2351088" y="917575"/>
          <p14:tracePt t="173145" x="2327275" y="901700"/>
          <p14:tracePt t="173156" x="2295525" y="885825"/>
          <p14:tracePt t="173161" x="2255838" y="877888"/>
          <p14:tracePt t="173169" x="2208213" y="869950"/>
          <p14:tracePt t="173177" x="2168525" y="862013"/>
          <p14:tracePt t="173185" x="2112963" y="862013"/>
          <p14:tracePt t="173193" x="2049463" y="862013"/>
          <p14:tracePt t="173201" x="2017713" y="869950"/>
          <p14:tracePt t="173208" x="1960563" y="885825"/>
          <p14:tracePt t="173215" x="1912938" y="909638"/>
          <p14:tracePt t="173223" x="1881188" y="925513"/>
          <p14:tracePt t="173231" x="1857375" y="941388"/>
          <p14:tracePt t="173239" x="1825625" y="965200"/>
          <p14:tracePt t="173247" x="1778000" y="981075"/>
          <p14:tracePt t="173255" x="1746250" y="1012825"/>
          <p14:tracePt t="173263" x="1698625" y="1052513"/>
          <p14:tracePt t="173271" x="1666875" y="1100138"/>
          <p14:tracePt t="173279" x="1633538" y="1147763"/>
          <p14:tracePt t="173287" x="1617663" y="1179513"/>
          <p14:tracePt t="173295" x="1601788" y="1228725"/>
          <p14:tracePt t="173301" x="1593850" y="1268413"/>
          <p14:tracePt t="173309" x="1577975" y="1300163"/>
          <p14:tracePt t="173317" x="1554163" y="1347788"/>
          <p14:tracePt t="173325" x="1554163" y="1387475"/>
          <p14:tracePt t="173333" x="1554163" y="1411288"/>
          <p14:tracePt t="173341" x="1554163" y="1450975"/>
          <p14:tracePt t="173349" x="1554163" y="1482725"/>
          <p14:tracePt t="173357" x="1562100" y="1530350"/>
          <p14:tracePt t="173365" x="1570038" y="1563688"/>
          <p14:tracePt t="173373" x="1585913" y="1595438"/>
          <p14:tracePt t="173381" x="1601788" y="1627188"/>
          <p14:tracePt t="173389" x="1617663" y="1658938"/>
          <p14:tracePt t="173397" x="1633538" y="1706563"/>
          <p14:tracePt t="173404" x="1658938" y="1770063"/>
          <p14:tracePt t="173411" x="1674813" y="1801813"/>
          <p14:tracePt t="173420" x="1698625" y="1833563"/>
          <p14:tracePt t="173427" x="1722438" y="1849438"/>
          <p14:tracePt t="173435" x="1754188" y="1865313"/>
          <p14:tracePt t="173443" x="1801813" y="1898650"/>
          <p14:tracePt t="173451" x="1849438" y="1922463"/>
          <p14:tracePt t="173459" x="1912938" y="1954213"/>
          <p14:tracePt t="173467" x="1968500" y="1978025"/>
          <p14:tracePt t="173475" x="2025650" y="1993900"/>
          <p14:tracePt t="173483" x="2089150" y="2001838"/>
          <p14:tracePt t="173491" x="2144713" y="2009775"/>
          <p14:tracePt t="173498" x="2200275" y="2009775"/>
          <p14:tracePt t="173505" x="2279650" y="2001838"/>
          <p14:tracePt t="173514" x="2343150" y="1978025"/>
          <p14:tracePt t="173521" x="2416175" y="1946275"/>
          <p14:tracePt t="173529" x="2487613" y="1922463"/>
          <p14:tracePt t="173537" x="2551113" y="1873250"/>
          <p14:tracePt t="173546" x="2606675" y="1833563"/>
          <p14:tracePt t="173553" x="2662238" y="1770063"/>
          <p14:tracePt t="173562" x="2678113" y="1714500"/>
          <p14:tracePt t="173570" x="2701925" y="1658938"/>
          <p14:tracePt t="173577" x="2709863" y="1595438"/>
          <p14:tracePt t="173583" x="2733675" y="1522413"/>
          <p14:tracePt t="173591" x="2733675" y="1474788"/>
          <p14:tracePt t="173599" x="2725738" y="1387475"/>
          <p14:tracePt t="173607" x="2709863" y="1316038"/>
          <p14:tracePt t="173615" x="2678113" y="1260475"/>
          <p14:tracePt t="173623" x="2646363" y="1179513"/>
          <p14:tracePt t="173631" x="2598738" y="1123950"/>
          <p14:tracePt t="173639" x="2566988" y="1076325"/>
          <p14:tracePt t="173647" x="2519363" y="1020763"/>
          <p14:tracePt t="173655" x="2471738" y="996950"/>
          <p14:tracePt t="173663" x="2432050" y="981075"/>
          <p14:tracePt t="173671" x="2416175" y="965200"/>
          <p14:tracePt t="173679" x="2400300" y="957263"/>
          <p14:tracePt t="173685" x="2384425" y="957263"/>
          <p14:tracePt t="173693" x="2374900" y="957263"/>
          <p14:tracePt t="173701" x="2359025" y="957263"/>
          <p14:tracePt t="173709" x="2343150" y="957263"/>
          <p14:tracePt t="173717" x="2319338" y="973138"/>
          <p14:tracePt t="173725" x="2287588" y="989013"/>
          <p14:tracePt t="173734" x="2263775" y="1012825"/>
          <p14:tracePt t="173742" x="2239963" y="1044575"/>
          <p14:tracePt t="173749" x="2224088" y="1076325"/>
          <p14:tracePt t="173757" x="2200275" y="1123950"/>
          <p14:tracePt t="173765" x="2184400" y="1171575"/>
          <p14:tracePt t="173771" x="2176463" y="1212850"/>
          <p14:tracePt t="173779" x="2176463" y="1244600"/>
          <p14:tracePt t="173787" x="2176463" y="1268413"/>
          <p14:tracePt t="173795" x="2176463" y="1292225"/>
          <p14:tracePt t="173803" x="2176463" y="1300163"/>
          <p14:tracePt t="173811" x="2176463" y="1316038"/>
          <p14:tracePt t="173820" x="2176463" y="1331913"/>
          <p14:tracePt t="173835" x="2176463" y="1339850"/>
          <p14:tracePt t="173843" x="2176463" y="1347788"/>
          <p14:tracePt t="175777" x="2327275" y="1363663"/>
          <p14:tracePt t="175785" x="2487613" y="1387475"/>
          <p14:tracePt t="175793" x="2622550" y="1411288"/>
          <p14:tracePt t="175801" x="2759075" y="1443038"/>
          <p14:tracePt t="175809" x="2886075" y="1466850"/>
          <p14:tracePt t="175817" x="3028950" y="1530350"/>
          <p14:tracePt t="175825" x="3205163" y="1595438"/>
          <p14:tracePt t="175833" x="3363913" y="1674813"/>
          <p14:tracePt t="175841" x="3484563" y="1730375"/>
          <p14:tracePt t="175849" x="3571875" y="1778000"/>
          <p14:tracePt t="175857" x="3635375" y="1809750"/>
          <p14:tracePt t="175865" x="3659188" y="1825625"/>
          <p14:tracePt t="175871" x="3667125" y="1825625"/>
          <p14:tracePt t="175969" x="3675063" y="1833563"/>
          <p14:tracePt t="175977" x="3690938" y="1849438"/>
          <p14:tracePt t="175985" x="3706813" y="1865313"/>
          <p14:tracePt t="175993" x="3738563" y="1898650"/>
          <p14:tracePt t="176001" x="3770313" y="1922463"/>
          <p14:tracePt t="176009" x="3817938" y="1962150"/>
          <p14:tracePt t="176017" x="3883025" y="2025650"/>
          <p14:tracePt t="176026" x="3946525" y="2081213"/>
          <p14:tracePt t="176032" x="4010025" y="2144713"/>
          <p14:tracePt t="176042" x="4097338" y="2208213"/>
          <p14:tracePt t="176049" x="4184650" y="2265363"/>
          <p14:tracePt t="176055" x="4337050" y="2336800"/>
          <p14:tracePt t="176063" x="4495800" y="2416175"/>
          <p14:tracePt t="176071" x="4672013" y="2495550"/>
          <p14:tracePt t="176079" x="4822825" y="2559050"/>
          <p14:tracePt t="176087" x="4983163" y="2640013"/>
          <p14:tracePt t="176095" x="5165725" y="2727325"/>
          <p14:tracePt t="176105" x="5429250" y="2854325"/>
          <p14:tracePt t="176111" x="5716588" y="2974975"/>
          <p14:tracePt t="176119" x="6002338" y="3078163"/>
          <p14:tracePt t="176128" x="6281738" y="3173413"/>
          <p14:tracePt t="176138" x="6537325" y="3252788"/>
          <p14:tracePt t="176144" x="6777038" y="3302000"/>
          <p14:tracePt t="176150" x="6983413" y="3325813"/>
          <p14:tracePt t="176158" x="7223125" y="3357563"/>
          <p14:tracePt t="176167" x="7429500" y="3381375"/>
          <p14:tracePt t="176173" x="7589838" y="3413125"/>
          <p14:tracePt t="176182" x="7724775" y="3429000"/>
          <p14:tracePt t="176189" x="7835900" y="3452813"/>
          <p14:tracePt t="176197" x="7972425" y="3476625"/>
          <p14:tracePt t="176206" x="8107363" y="3484563"/>
          <p14:tracePt t="176213" x="8243888" y="3484563"/>
          <p14:tracePt t="176222" x="8362950" y="3484563"/>
          <p14:tracePt t="176229" x="8497888" y="3484563"/>
          <p14:tracePt t="176236" x="8634413" y="3500438"/>
          <p14:tracePt t="176243" x="8769350" y="3524250"/>
          <p14:tracePt t="176251" x="8872538" y="3540125"/>
          <p14:tracePt t="176259" x="8969375" y="3556000"/>
          <p14:tracePt t="176267" x="9088438" y="35639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893763" y="192088"/>
            <a:ext cx="7358062" cy="857250"/>
          </a:xfrm>
        </p:spPr>
        <p:txBody>
          <a:bodyPr rIns="35717"/>
          <a:lstStyle/>
          <a:p>
            <a:pPr eaLnBrk="1" hangingPunct="1"/>
            <a:r>
              <a:rPr lang="en-US"/>
              <a:t>Diffraction theory</a:t>
            </a:r>
          </a:p>
        </p:txBody>
      </p:sp>
      <p:sp>
        <p:nvSpPr>
          <p:cNvPr id="164867" name="Rectangle 3"/>
          <p:cNvSpPr>
            <a:spLocks/>
          </p:cNvSpPr>
          <p:nvPr/>
        </p:nvSpPr>
        <p:spPr bwMode="auto">
          <a:xfrm>
            <a:off x="1289050" y="1804988"/>
            <a:ext cx="64801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42938" eaLnBrk="1" hangingPunct="1">
              <a:lnSpc>
                <a:spcPct val="120000"/>
              </a:lnSpc>
              <a:spcBef>
                <a:spcPct val="10000"/>
              </a:spcBef>
              <a:buFontTx/>
              <a:buChar char="•"/>
            </a:pPr>
            <a:r>
              <a:rPr lang="en-US" sz="2400" dirty="0">
                <a:latin typeface="Comic Sans MS" pitchFamily="66" charset="0"/>
                <a:sym typeface="Gill Sans" charset="0"/>
              </a:rPr>
              <a:t>Introduction to electron diffraction</a:t>
            </a:r>
          </a:p>
          <a:p>
            <a:pPr defTabSz="642938" eaLnBrk="1" hangingPunct="1">
              <a:lnSpc>
                <a:spcPct val="120000"/>
              </a:lnSpc>
              <a:spcBef>
                <a:spcPct val="10000"/>
              </a:spcBef>
              <a:buFontTx/>
              <a:buChar char="•"/>
            </a:pPr>
            <a:r>
              <a:rPr lang="en-US" sz="2400" dirty="0">
                <a:latin typeface="Comic Sans MS" pitchFamily="66" charset="0"/>
                <a:sym typeface="Gill Sans" charset="0"/>
              </a:rPr>
              <a:t>Elastic scattering theory</a:t>
            </a:r>
          </a:p>
          <a:p>
            <a:pPr defTabSz="642938" eaLnBrk="1" hangingPunct="1">
              <a:lnSpc>
                <a:spcPct val="120000"/>
              </a:lnSpc>
              <a:spcBef>
                <a:spcPct val="10000"/>
              </a:spcBef>
              <a:buFontTx/>
              <a:buChar char="•"/>
            </a:pPr>
            <a:r>
              <a:rPr lang="en-US" sz="2400" dirty="0">
                <a:latin typeface="Comic Sans MS" pitchFamily="66" charset="0"/>
                <a:sym typeface="Gill Sans" charset="0"/>
              </a:rPr>
              <a:t>Basic crystallography &amp; symmetry</a:t>
            </a:r>
          </a:p>
          <a:p>
            <a:pPr defTabSz="642938" eaLnBrk="1" hangingPunct="1">
              <a:lnSpc>
                <a:spcPct val="120000"/>
              </a:lnSpc>
              <a:spcBef>
                <a:spcPct val="10000"/>
              </a:spcBef>
              <a:buFontTx/>
              <a:buChar char="•"/>
            </a:pPr>
            <a:r>
              <a:rPr lang="en-US" sz="2400" dirty="0">
                <a:latin typeface="Comic Sans MS" pitchFamily="66" charset="0"/>
                <a:sym typeface="Gill Sans" charset="0"/>
              </a:rPr>
              <a:t>Electron diffraction theory</a:t>
            </a:r>
          </a:p>
          <a:p>
            <a:pPr defTabSz="642938" eaLnBrk="1" hangingPunct="1">
              <a:lnSpc>
                <a:spcPct val="120000"/>
              </a:lnSpc>
              <a:spcBef>
                <a:spcPct val="10000"/>
              </a:spcBef>
              <a:buFontTx/>
              <a:buChar char="•"/>
            </a:pPr>
            <a:r>
              <a:rPr lang="en-US" sz="2400" dirty="0">
                <a:latin typeface="Comic Sans MS" pitchFamily="66" charset="0"/>
                <a:sym typeface="Gill Sans" charset="0"/>
              </a:rPr>
              <a:t>Intensity in the electron diffraction pattern</a:t>
            </a:r>
          </a:p>
        </p:txBody>
      </p:sp>
      <p:sp>
        <p:nvSpPr>
          <p:cNvPr id="12292" name="Text Box 11"/>
          <p:cNvSpPr txBox="1">
            <a:spLocks/>
          </p:cNvSpPr>
          <p:nvPr/>
        </p:nvSpPr>
        <p:spPr bwMode="auto">
          <a:xfrm>
            <a:off x="2746375" y="5489575"/>
            <a:ext cx="2897188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42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42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42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42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1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Thanks to Dr. Duncan Alexander for slides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D518FE-ACD9-4348-A7D7-4C53971FE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7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2.1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0.5|48|2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1.9|1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|12.3|18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</TotalTime>
  <Words>611</Words>
  <Application>Microsoft Office PowerPoint</Application>
  <PresentationFormat>On-screen Show (4:3)</PresentationFormat>
  <Paragraphs>132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ＭＳ Ｐゴシック</vt:lpstr>
      <vt:lpstr>Arial</vt:lpstr>
      <vt:lpstr>Century Gothic</vt:lpstr>
      <vt:lpstr>Comic Sans MS</vt:lpstr>
      <vt:lpstr>Gill Sans</vt:lpstr>
      <vt:lpstr>Symbol</vt:lpstr>
      <vt:lpstr>Times New Roman</vt:lpstr>
      <vt:lpstr>Default Design</vt:lpstr>
      <vt:lpstr>Electron Microscopy</vt:lpstr>
      <vt:lpstr>Typical TEM</vt:lpstr>
      <vt:lpstr>Signals from a thin sample</vt:lpstr>
      <vt:lpstr>Interaction of high energetic electrons with matter</vt:lpstr>
      <vt:lpstr>Interaction -&gt; contrast</vt:lpstr>
      <vt:lpstr>Two basic operation modes Diffraction &lt;-&gt; Image</vt:lpstr>
      <vt:lpstr>PowerPoint Presentation</vt:lpstr>
      <vt:lpstr>Shape, lattice parameters, defects, lattice planes</vt:lpstr>
      <vt:lpstr>Diffraction theory</vt:lpstr>
      <vt:lpstr>Why use electron diffraction?</vt:lpstr>
      <vt:lpstr>Image formation</vt:lpstr>
      <vt:lpstr>Area selection</vt:lpstr>
      <vt:lpstr>Take selected-area diffraction pattern</vt:lpstr>
      <vt:lpstr>Scatter range of electrons, neutrons and X-rays</vt:lpstr>
      <vt:lpstr>electron, neutron X-ray scattering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cantoni</dc:creator>
  <cp:lastModifiedBy>Marco Cantoni</cp:lastModifiedBy>
  <cp:revision>68</cp:revision>
  <cp:lastPrinted>2014-10-28T11:27:41Z</cp:lastPrinted>
  <dcterms:created xsi:type="dcterms:W3CDTF">1601-01-01T00:00:00Z</dcterms:created>
  <dcterms:modified xsi:type="dcterms:W3CDTF">2020-10-29T14:57:20Z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